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15"/>
  </p:notesMasterIdLst>
  <p:sldIdLst>
    <p:sldId id="292" r:id="rId3"/>
    <p:sldId id="273" r:id="rId4"/>
    <p:sldId id="286" r:id="rId5"/>
    <p:sldId id="262" r:id="rId6"/>
    <p:sldId id="274" r:id="rId7"/>
    <p:sldId id="272" r:id="rId8"/>
    <p:sldId id="295" r:id="rId9"/>
    <p:sldId id="296" r:id="rId10"/>
    <p:sldId id="297" r:id="rId11"/>
    <p:sldId id="298" r:id="rId12"/>
    <p:sldId id="288" r:id="rId13"/>
    <p:sldId id="293"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E4A"/>
    <a:srgbClr val="BB1055"/>
    <a:srgbClr val="CF2FA9"/>
    <a:srgbClr val="FF8585"/>
    <a:srgbClr val="05DAE3"/>
    <a:srgbClr val="6DFEFB"/>
    <a:srgbClr val="0F0930"/>
    <a:srgbClr val="260000"/>
    <a:srgbClr val="700000"/>
    <a:srgbClr val="841E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1" autoAdjust="0"/>
    <p:restoredTop sz="95911" autoAdjust="0"/>
  </p:normalViewPr>
  <p:slideViewPr>
    <p:cSldViewPr snapToGrid="0" showGuides="1">
      <p:cViewPr varScale="1">
        <p:scale>
          <a:sx n="108" d="100"/>
          <a:sy n="108" d="100"/>
        </p:scale>
        <p:origin x="690" y="96"/>
      </p:cViewPr>
      <p:guideLst/>
    </p:cSldViewPr>
  </p:slideViewPr>
  <p:notesTextViewPr>
    <p:cViewPr>
      <p:scale>
        <a:sx n="1" d="1"/>
        <a:sy n="1" d="1"/>
      </p:scale>
      <p:origin x="0" y="0"/>
    </p:cViewPr>
  </p:notesTextViewPr>
  <p:sorterViewPr>
    <p:cViewPr>
      <p:scale>
        <a:sx n="100" d="100"/>
        <a:sy n="100" d="100"/>
      </p:scale>
      <p:origin x="0" y="-48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F0F45A-6B47-490E-BE49-26700CD22D18}" type="datetimeFigureOut">
              <a:rPr lang="zh-CN" altLang="en-US" smtClean="0"/>
              <a:t>2024/6/4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75FF2E-82BB-4B4F-BD04-EE9D6BCAF31A}" type="slidenum">
              <a:rPr lang="zh-CN" altLang="en-US" smtClean="0"/>
              <a:t>‹#›</a:t>
            </a:fld>
            <a:endParaRPr lang="zh-CN" altLang="en-US"/>
          </a:p>
        </p:txBody>
      </p:sp>
    </p:spTree>
    <p:extLst>
      <p:ext uri="{BB962C8B-B14F-4D97-AF65-F5344CB8AC3E}">
        <p14:creationId xmlns:p14="http://schemas.microsoft.com/office/powerpoint/2010/main" val="169145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75FF2E-82BB-4B4F-BD04-EE9D6BCAF31A}" type="slidenum">
              <a:rPr lang="zh-CN" altLang="en-US" smtClean="0"/>
              <a:t>3</a:t>
            </a:fld>
            <a:endParaRPr lang="zh-CN" altLang="en-US"/>
          </a:p>
        </p:txBody>
      </p:sp>
    </p:spTree>
    <p:extLst>
      <p:ext uri="{BB962C8B-B14F-4D97-AF65-F5344CB8AC3E}">
        <p14:creationId xmlns:p14="http://schemas.microsoft.com/office/powerpoint/2010/main" val="4180574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F9C56C3-7437-42CA-AF2B-8CF0C5EFA9AA}" type="datetimeFigureOut">
              <a:rPr lang="zh-CN" altLang="en-US" smtClean="0"/>
              <a:t>2024/6/4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D2392-9B12-49D5-A9C6-729F23FBA419}" type="slidenum">
              <a:rPr lang="zh-CN" altLang="en-US" smtClean="0"/>
              <a:t>‹#›</a:t>
            </a:fld>
            <a:endParaRPr lang="zh-CN" altLang="en-US"/>
          </a:p>
        </p:txBody>
      </p:sp>
    </p:spTree>
    <p:extLst>
      <p:ext uri="{BB962C8B-B14F-4D97-AF65-F5344CB8AC3E}">
        <p14:creationId xmlns:p14="http://schemas.microsoft.com/office/powerpoint/2010/main" val="1665282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标题和内容">
    <p:bg>
      <p:bgPr>
        <a:gradFill>
          <a:gsLst>
            <a:gs pos="20000">
              <a:srgbClr val="050537"/>
            </a:gs>
            <a:gs pos="58000">
              <a:srgbClr val="180F3A"/>
            </a:gs>
            <a:gs pos="84000">
              <a:srgbClr val="4A113C"/>
            </a:gs>
          </a:gsLst>
          <a:lin ang="5400000" scaled="0"/>
        </a:gradFill>
        <a:effectLst/>
      </p:bgPr>
    </p:bg>
    <p:spTree>
      <p:nvGrpSpPr>
        <p:cNvPr id="1" name=""/>
        <p:cNvGrpSpPr/>
        <p:nvPr/>
      </p:nvGrpSpPr>
      <p:grpSpPr>
        <a:xfrm>
          <a:off x="0" y="0"/>
          <a:ext cx="0" cy="0"/>
          <a:chOff x="0" y="0"/>
          <a:chExt cx="0" cy="0"/>
        </a:xfrm>
      </p:grpSpPr>
      <p:sp>
        <p:nvSpPr>
          <p:cNvPr id="162" name="矩形 161"/>
          <p:cNvSpPr/>
          <p:nvPr userDrawn="1"/>
        </p:nvSpPr>
        <p:spPr>
          <a:xfrm>
            <a:off x="0" y="0"/>
            <a:ext cx="12192000" cy="6858000"/>
          </a:xfrm>
          <a:prstGeom prst="rect">
            <a:avLst/>
          </a:prstGeom>
          <a:gradFill>
            <a:gsLst>
              <a:gs pos="0">
                <a:srgbClr val="050537">
                  <a:alpha val="0"/>
                </a:srgbClr>
              </a:gs>
              <a:gs pos="43000">
                <a:srgbClr val="180F3A"/>
              </a:gs>
              <a:gs pos="100000">
                <a:srgbClr val="4A113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userDrawn="1"/>
        </p:nvGrpSpPr>
        <p:grpSpPr>
          <a:xfrm>
            <a:off x="320040" y="-2036337"/>
            <a:ext cx="11551920" cy="10930674"/>
            <a:chOff x="748090" y="-2524465"/>
            <a:chExt cx="20264284" cy="16144683"/>
          </a:xfrm>
        </p:grpSpPr>
        <p:grpSp>
          <p:nvGrpSpPr>
            <p:cNvPr id="124" name="组合 123"/>
            <p:cNvGrpSpPr/>
            <p:nvPr/>
          </p:nvGrpSpPr>
          <p:grpSpPr>
            <a:xfrm>
              <a:off x="924742" y="-2524465"/>
              <a:ext cx="19910979" cy="16144683"/>
              <a:chOff x="319314" y="0"/>
              <a:chExt cx="11451771" cy="7503886"/>
            </a:xfrm>
          </p:grpSpPr>
          <p:cxnSp>
            <p:nvCxnSpPr>
              <p:cNvPr id="144" name="直接连接符 143"/>
              <p:cNvCxnSpPr/>
              <p:nvPr/>
            </p:nvCxnSpPr>
            <p:spPr>
              <a:xfrm>
                <a:off x="31931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99294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166658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234021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301385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368748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436111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503475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570838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638202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705565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772928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840292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907655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975019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1042382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1109745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11771085"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rot="5400000">
              <a:off x="3118509" y="-4584266"/>
              <a:ext cx="15523445" cy="20264284"/>
              <a:chOff x="319314" y="0"/>
              <a:chExt cx="11451771" cy="7503886"/>
            </a:xfrm>
          </p:grpSpPr>
          <p:cxnSp>
            <p:nvCxnSpPr>
              <p:cNvPr id="126" name="直接连接符 125"/>
              <p:cNvCxnSpPr/>
              <p:nvPr/>
            </p:nvCxnSpPr>
            <p:spPr>
              <a:xfrm>
                <a:off x="31931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99294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166658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234021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301385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368748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436111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503475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570838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638202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705565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772928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840292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907655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975019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1042382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1109745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11771085"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grpSp>
        <p:nvGrpSpPr>
          <p:cNvPr id="4" name="组合 3"/>
          <p:cNvGrpSpPr/>
          <p:nvPr userDrawn="1"/>
        </p:nvGrpSpPr>
        <p:grpSpPr>
          <a:xfrm>
            <a:off x="405278" y="632782"/>
            <a:ext cx="11383477" cy="5591117"/>
            <a:chOff x="104976" y="485224"/>
            <a:chExt cx="11984188" cy="5886162"/>
          </a:xfrm>
          <a:solidFill>
            <a:schemeClr val="tx1">
              <a:lumMod val="65000"/>
              <a:lumOff val="35000"/>
            </a:schemeClr>
          </a:solidFill>
        </p:grpSpPr>
        <p:grpSp>
          <p:nvGrpSpPr>
            <p:cNvPr id="3" name="组合 2"/>
            <p:cNvGrpSpPr/>
            <p:nvPr userDrawn="1"/>
          </p:nvGrpSpPr>
          <p:grpSpPr>
            <a:xfrm>
              <a:off x="104976" y="485224"/>
              <a:ext cx="36000" cy="5886162"/>
              <a:chOff x="89736" y="474489"/>
              <a:chExt cx="36000" cy="5886162"/>
            </a:xfrm>
            <a:grpFill/>
          </p:grpSpPr>
          <p:sp>
            <p:nvSpPr>
              <p:cNvPr id="2" name="椭圆 1"/>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userDrawn="1"/>
          </p:nvGrpSpPr>
          <p:grpSpPr>
            <a:xfrm>
              <a:off x="807811" y="485224"/>
              <a:ext cx="36000" cy="5886162"/>
              <a:chOff x="89736" y="474489"/>
              <a:chExt cx="36000" cy="5886162"/>
            </a:xfrm>
            <a:grpFill/>
          </p:grpSpPr>
          <p:sp>
            <p:nvSpPr>
              <p:cNvPr id="55" name="椭圆 54"/>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userDrawn="1"/>
          </p:nvGrpSpPr>
          <p:grpSpPr>
            <a:xfrm>
              <a:off x="1510646" y="485224"/>
              <a:ext cx="36000" cy="5886162"/>
              <a:chOff x="89736" y="474489"/>
              <a:chExt cx="36000" cy="5886162"/>
            </a:xfrm>
            <a:grpFill/>
          </p:grpSpPr>
          <p:sp>
            <p:nvSpPr>
              <p:cNvPr id="66" name="椭圆 65"/>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userDrawn="1"/>
          </p:nvGrpSpPr>
          <p:grpSpPr>
            <a:xfrm>
              <a:off x="2213481" y="485224"/>
              <a:ext cx="36000" cy="5886162"/>
              <a:chOff x="89736" y="474489"/>
              <a:chExt cx="36000" cy="5886162"/>
            </a:xfrm>
            <a:grpFill/>
          </p:grpSpPr>
          <p:sp>
            <p:nvSpPr>
              <p:cNvPr id="77" name="椭圆 76"/>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7" name="组合 86"/>
            <p:cNvGrpSpPr/>
            <p:nvPr userDrawn="1"/>
          </p:nvGrpSpPr>
          <p:grpSpPr>
            <a:xfrm>
              <a:off x="2916316" y="485224"/>
              <a:ext cx="36000" cy="5886162"/>
              <a:chOff x="89736" y="474489"/>
              <a:chExt cx="36000" cy="5886162"/>
            </a:xfrm>
            <a:grpFill/>
          </p:grpSpPr>
          <p:sp>
            <p:nvSpPr>
              <p:cNvPr id="88" name="椭圆 8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userDrawn="1"/>
          </p:nvGrpSpPr>
          <p:grpSpPr>
            <a:xfrm>
              <a:off x="3619151" y="485224"/>
              <a:ext cx="36000" cy="5886162"/>
              <a:chOff x="89736" y="474489"/>
              <a:chExt cx="36000" cy="5886162"/>
            </a:xfrm>
            <a:grpFill/>
          </p:grpSpPr>
          <p:sp>
            <p:nvSpPr>
              <p:cNvPr id="99" name="椭圆 98"/>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p:cNvGrpSpPr/>
            <p:nvPr userDrawn="1"/>
          </p:nvGrpSpPr>
          <p:grpSpPr>
            <a:xfrm>
              <a:off x="4321986" y="485224"/>
              <a:ext cx="36000" cy="5886162"/>
              <a:chOff x="89736" y="474489"/>
              <a:chExt cx="36000" cy="5886162"/>
            </a:xfrm>
            <a:grpFill/>
          </p:grpSpPr>
          <p:sp>
            <p:nvSpPr>
              <p:cNvPr id="110" name="椭圆 109"/>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0" name="组合 119"/>
            <p:cNvGrpSpPr/>
            <p:nvPr userDrawn="1"/>
          </p:nvGrpSpPr>
          <p:grpSpPr>
            <a:xfrm>
              <a:off x="5024821" y="485224"/>
              <a:ext cx="36000" cy="5886162"/>
              <a:chOff x="89736" y="474489"/>
              <a:chExt cx="36000" cy="5886162"/>
            </a:xfrm>
            <a:grpFill/>
          </p:grpSpPr>
          <p:sp>
            <p:nvSpPr>
              <p:cNvPr id="121" name="椭圆 120"/>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2" name="组合 171"/>
            <p:cNvGrpSpPr/>
            <p:nvPr userDrawn="1"/>
          </p:nvGrpSpPr>
          <p:grpSpPr>
            <a:xfrm>
              <a:off x="5727656" y="485224"/>
              <a:ext cx="36000" cy="5886162"/>
              <a:chOff x="89736" y="474489"/>
              <a:chExt cx="36000" cy="5886162"/>
            </a:xfrm>
            <a:grpFill/>
          </p:grpSpPr>
          <p:sp>
            <p:nvSpPr>
              <p:cNvPr id="173" name="椭圆 172"/>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椭圆 174"/>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椭圆 178"/>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3" name="组合 182"/>
            <p:cNvGrpSpPr/>
            <p:nvPr userDrawn="1"/>
          </p:nvGrpSpPr>
          <p:grpSpPr>
            <a:xfrm>
              <a:off x="6430491" y="485224"/>
              <a:ext cx="36000" cy="5886162"/>
              <a:chOff x="89736" y="474489"/>
              <a:chExt cx="36000" cy="5886162"/>
            </a:xfrm>
            <a:grpFill/>
          </p:grpSpPr>
          <p:sp>
            <p:nvSpPr>
              <p:cNvPr id="184" name="椭圆 18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4" name="组合 193"/>
            <p:cNvGrpSpPr/>
            <p:nvPr userDrawn="1"/>
          </p:nvGrpSpPr>
          <p:grpSpPr>
            <a:xfrm>
              <a:off x="7133326" y="485224"/>
              <a:ext cx="36000" cy="5886162"/>
              <a:chOff x="89736" y="474489"/>
              <a:chExt cx="36000" cy="5886162"/>
            </a:xfrm>
            <a:grpFill/>
          </p:grpSpPr>
          <p:sp>
            <p:nvSpPr>
              <p:cNvPr id="195" name="椭圆 194"/>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5" name="组合 204"/>
            <p:cNvGrpSpPr/>
            <p:nvPr userDrawn="1"/>
          </p:nvGrpSpPr>
          <p:grpSpPr>
            <a:xfrm>
              <a:off x="7836161" y="485224"/>
              <a:ext cx="36000" cy="5886162"/>
              <a:chOff x="89736" y="474489"/>
              <a:chExt cx="36000" cy="5886162"/>
            </a:xfrm>
            <a:grpFill/>
          </p:grpSpPr>
          <p:sp>
            <p:nvSpPr>
              <p:cNvPr id="206" name="椭圆 205"/>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6" name="组合 215"/>
            <p:cNvGrpSpPr/>
            <p:nvPr userDrawn="1"/>
          </p:nvGrpSpPr>
          <p:grpSpPr>
            <a:xfrm>
              <a:off x="8538996" y="485224"/>
              <a:ext cx="36000" cy="5886162"/>
              <a:chOff x="89736" y="474489"/>
              <a:chExt cx="36000" cy="5886162"/>
            </a:xfrm>
            <a:grpFill/>
          </p:grpSpPr>
          <p:sp>
            <p:nvSpPr>
              <p:cNvPr id="217" name="椭圆 216"/>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7" name="组合 226"/>
            <p:cNvGrpSpPr/>
            <p:nvPr userDrawn="1"/>
          </p:nvGrpSpPr>
          <p:grpSpPr>
            <a:xfrm>
              <a:off x="9241831" y="485224"/>
              <a:ext cx="36000" cy="5886162"/>
              <a:chOff x="89736" y="474489"/>
              <a:chExt cx="36000" cy="5886162"/>
            </a:xfrm>
            <a:grpFill/>
          </p:grpSpPr>
          <p:sp>
            <p:nvSpPr>
              <p:cNvPr id="228" name="椭圆 22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椭圆 23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椭圆 23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8" name="组合 237"/>
            <p:cNvGrpSpPr/>
            <p:nvPr userDrawn="1"/>
          </p:nvGrpSpPr>
          <p:grpSpPr>
            <a:xfrm>
              <a:off x="9944666" y="485224"/>
              <a:ext cx="36000" cy="5886162"/>
              <a:chOff x="89736" y="474489"/>
              <a:chExt cx="36000" cy="5886162"/>
            </a:xfrm>
            <a:grpFill/>
          </p:grpSpPr>
          <p:sp>
            <p:nvSpPr>
              <p:cNvPr id="239" name="椭圆 238"/>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椭圆 242"/>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椭圆 243"/>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椭圆 244"/>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椭圆 245"/>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椭圆 246"/>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椭圆 247"/>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9" name="组合 248"/>
            <p:cNvGrpSpPr/>
            <p:nvPr userDrawn="1"/>
          </p:nvGrpSpPr>
          <p:grpSpPr>
            <a:xfrm>
              <a:off x="10647501" y="485224"/>
              <a:ext cx="36000" cy="5886162"/>
              <a:chOff x="89736" y="474489"/>
              <a:chExt cx="36000" cy="5886162"/>
            </a:xfrm>
            <a:grpFill/>
          </p:grpSpPr>
          <p:sp>
            <p:nvSpPr>
              <p:cNvPr id="250" name="椭圆 249"/>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椭圆 251"/>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椭圆 253"/>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椭圆 254"/>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椭圆 255"/>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椭圆 256"/>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椭圆 257"/>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椭圆 258"/>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0" name="组合 259"/>
            <p:cNvGrpSpPr/>
            <p:nvPr userDrawn="1"/>
          </p:nvGrpSpPr>
          <p:grpSpPr>
            <a:xfrm>
              <a:off x="12053164" y="485224"/>
              <a:ext cx="36000" cy="5886162"/>
              <a:chOff x="89736" y="474489"/>
              <a:chExt cx="36000" cy="5886162"/>
            </a:xfrm>
            <a:grpFill/>
          </p:grpSpPr>
          <p:sp>
            <p:nvSpPr>
              <p:cNvPr id="261" name="椭圆 260"/>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椭圆 261"/>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椭圆 262"/>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椭圆 263"/>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椭圆 264"/>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椭圆 265"/>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椭圆 266"/>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椭圆 267"/>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椭圆 268"/>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椭圆 269"/>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1" name="组合 270"/>
            <p:cNvGrpSpPr/>
            <p:nvPr userDrawn="1"/>
          </p:nvGrpSpPr>
          <p:grpSpPr>
            <a:xfrm>
              <a:off x="11350336" y="485224"/>
              <a:ext cx="36000" cy="5886162"/>
              <a:chOff x="89736" y="474489"/>
              <a:chExt cx="36000" cy="5886162"/>
            </a:xfrm>
            <a:grpFill/>
          </p:grpSpPr>
          <p:sp>
            <p:nvSpPr>
              <p:cNvPr id="272" name="椭圆 271"/>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椭圆 272"/>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椭圆 273"/>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椭圆 274"/>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413383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0">
              <a:srgbClr val="050537"/>
            </a:gs>
            <a:gs pos="46000">
              <a:srgbClr val="180F3A"/>
            </a:gs>
            <a:gs pos="84000">
              <a:srgbClr val="4A113C"/>
            </a:gs>
          </a:gsLst>
          <a:lin ang="19200000" scaled="0"/>
          <a:tileRect/>
        </a:gradFill>
        <a:effectLst/>
      </p:bgPr>
    </p:bg>
    <p:spTree>
      <p:nvGrpSpPr>
        <p:cNvPr id="1" name=""/>
        <p:cNvGrpSpPr/>
        <p:nvPr/>
      </p:nvGrpSpPr>
      <p:grpSpPr>
        <a:xfrm>
          <a:off x="0" y="0"/>
          <a:ext cx="0" cy="0"/>
          <a:chOff x="0" y="0"/>
          <a:chExt cx="0" cy="0"/>
        </a:xfrm>
      </p:grpSpPr>
      <p:grpSp>
        <p:nvGrpSpPr>
          <p:cNvPr id="366" name="组合 365"/>
          <p:cNvGrpSpPr/>
          <p:nvPr userDrawn="1"/>
        </p:nvGrpSpPr>
        <p:grpSpPr>
          <a:xfrm>
            <a:off x="320041" y="-2036337"/>
            <a:ext cx="11551920" cy="10930674"/>
            <a:chOff x="748091" y="-2524465"/>
            <a:chExt cx="20264284" cy="16144683"/>
          </a:xfrm>
        </p:grpSpPr>
        <p:grpSp>
          <p:nvGrpSpPr>
            <p:cNvPr id="367" name="组合 366"/>
            <p:cNvGrpSpPr/>
            <p:nvPr/>
          </p:nvGrpSpPr>
          <p:grpSpPr>
            <a:xfrm>
              <a:off x="924742" y="-2524465"/>
              <a:ext cx="19910979" cy="16144683"/>
              <a:chOff x="319314" y="0"/>
              <a:chExt cx="11451771" cy="7503886"/>
            </a:xfrm>
          </p:grpSpPr>
          <p:cxnSp>
            <p:nvCxnSpPr>
              <p:cNvPr id="387" name="直接连接符 386"/>
              <p:cNvCxnSpPr/>
              <p:nvPr/>
            </p:nvCxnSpPr>
            <p:spPr>
              <a:xfrm>
                <a:off x="31931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a:off x="99294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a:off x="166658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a:off x="234021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nvCxnSpPr>
            <p:spPr>
              <a:xfrm>
                <a:off x="301385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nvCxnSpPr>
            <p:spPr>
              <a:xfrm>
                <a:off x="368748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3" name="直接连接符 392"/>
              <p:cNvCxnSpPr/>
              <p:nvPr/>
            </p:nvCxnSpPr>
            <p:spPr>
              <a:xfrm>
                <a:off x="436111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a:off x="503475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a:off x="570838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nvCxnSpPr>
            <p:spPr>
              <a:xfrm>
                <a:off x="638202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a:off x="705565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8" name="直接连接符 397"/>
              <p:cNvCxnSpPr/>
              <p:nvPr/>
            </p:nvCxnSpPr>
            <p:spPr>
              <a:xfrm>
                <a:off x="772928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9" name="直接连接符 398"/>
              <p:cNvCxnSpPr/>
              <p:nvPr/>
            </p:nvCxnSpPr>
            <p:spPr>
              <a:xfrm>
                <a:off x="840292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00" name="直接连接符 399"/>
              <p:cNvCxnSpPr/>
              <p:nvPr/>
            </p:nvCxnSpPr>
            <p:spPr>
              <a:xfrm>
                <a:off x="907655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01" name="直接连接符 400"/>
              <p:cNvCxnSpPr/>
              <p:nvPr/>
            </p:nvCxnSpPr>
            <p:spPr>
              <a:xfrm>
                <a:off x="975019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02" name="直接连接符 401"/>
              <p:cNvCxnSpPr/>
              <p:nvPr/>
            </p:nvCxnSpPr>
            <p:spPr>
              <a:xfrm>
                <a:off x="1042382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nvCxnSpPr>
            <p:spPr>
              <a:xfrm>
                <a:off x="1109745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04" name="直接连接符 403"/>
              <p:cNvCxnSpPr/>
              <p:nvPr/>
            </p:nvCxnSpPr>
            <p:spPr>
              <a:xfrm>
                <a:off x="11771085"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368" name="组合 367"/>
            <p:cNvGrpSpPr/>
            <p:nvPr/>
          </p:nvGrpSpPr>
          <p:grpSpPr>
            <a:xfrm rot="5400000">
              <a:off x="3118510" y="-4584266"/>
              <a:ext cx="15523445" cy="20264284"/>
              <a:chOff x="319314" y="0"/>
              <a:chExt cx="11451771" cy="7503886"/>
            </a:xfrm>
          </p:grpSpPr>
          <p:cxnSp>
            <p:nvCxnSpPr>
              <p:cNvPr id="369" name="直接连接符 368"/>
              <p:cNvCxnSpPr/>
              <p:nvPr/>
            </p:nvCxnSpPr>
            <p:spPr>
              <a:xfrm>
                <a:off x="31931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0" name="直接连接符 369"/>
              <p:cNvCxnSpPr/>
              <p:nvPr/>
            </p:nvCxnSpPr>
            <p:spPr>
              <a:xfrm>
                <a:off x="99294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1" name="直接连接符 370"/>
              <p:cNvCxnSpPr/>
              <p:nvPr/>
            </p:nvCxnSpPr>
            <p:spPr>
              <a:xfrm>
                <a:off x="166658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nvCxnSpPr>
            <p:spPr>
              <a:xfrm>
                <a:off x="234021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3" name="直接连接符 372"/>
              <p:cNvCxnSpPr/>
              <p:nvPr/>
            </p:nvCxnSpPr>
            <p:spPr>
              <a:xfrm>
                <a:off x="301385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p:nvCxnSpPr>
            <p:spPr>
              <a:xfrm>
                <a:off x="368748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5" name="直接连接符 374"/>
              <p:cNvCxnSpPr/>
              <p:nvPr/>
            </p:nvCxnSpPr>
            <p:spPr>
              <a:xfrm>
                <a:off x="436111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6" name="直接连接符 375"/>
              <p:cNvCxnSpPr/>
              <p:nvPr/>
            </p:nvCxnSpPr>
            <p:spPr>
              <a:xfrm>
                <a:off x="503475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7" name="直接连接符 376"/>
              <p:cNvCxnSpPr/>
              <p:nvPr/>
            </p:nvCxnSpPr>
            <p:spPr>
              <a:xfrm>
                <a:off x="570838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8" name="直接连接符 377"/>
              <p:cNvCxnSpPr/>
              <p:nvPr/>
            </p:nvCxnSpPr>
            <p:spPr>
              <a:xfrm>
                <a:off x="638202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9" name="直接连接符 378"/>
              <p:cNvCxnSpPr/>
              <p:nvPr/>
            </p:nvCxnSpPr>
            <p:spPr>
              <a:xfrm>
                <a:off x="705565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80" name="直接连接符 379"/>
              <p:cNvCxnSpPr/>
              <p:nvPr/>
            </p:nvCxnSpPr>
            <p:spPr>
              <a:xfrm>
                <a:off x="772928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81" name="直接连接符 380"/>
              <p:cNvCxnSpPr/>
              <p:nvPr/>
            </p:nvCxnSpPr>
            <p:spPr>
              <a:xfrm>
                <a:off x="840292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82" name="直接连接符 381"/>
              <p:cNvCxnSpPr/>
              <p:nvPr/>
            </p:nvCxnSpPr>
            <p:spPr>
              <a:xfrm>
                <a:off x="907655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p:nvCxnSpPr>
            <p:spPr>
              <a:xfrm>
                <a:off x="975019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84" name="直接连接符 383"/>
              <p:cNvCxnSpPr/>
              <p:nvPr/>
            </p:nvCxnSpPr>
            <p:spPr>
              <a:xfrm>
                <a:off x="1042382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85" name="直接连接符 384"/>
              <p:cNvCxnSpPr/>
              <p:nvPr/>
            </p:nvCxnSpPr>
            <p:spPr>
              <a:xfrm>
                <a:off x="1109745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86" name="直接连接符 385"/>
              <p:cNvCxnSpPr/>
              <p:nvPr/>
            </p:nvCxnSpPr>
            <p:spPr>
              <a:xfrm>
                <a:off x="11771085"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grpSp>
        <p:nvGrpSpPr>
          <p:cNvPr id="405" name="组合 404"/>
          <p:cNvGrpSpPr/>
          <p:nvPr userDrawn="1"/>
        </p:nvGrpSpPr>
        <p:grpSpPr>
          <a:xfrm>
            <a:off x="405278" y="632782"/>
            <a:ext cx="11383477" cy="5591117"/>
            <a:chOff x="104976" y="485224"/>
            <a:chExt cx="11984188" cy="5886162"/>
          </a:xfrm>
          <a:solidFill>
            <a:schemeClr val="tx1">
              <a:lumMod val="65000"/>
              <a:lumOff val="35000"/>
            </a:schemeClr>
          </a:solidFill>
        </p:grpSpPr>
        <p:grpSp>
          <p:nvGrpSpPr>
            <p:cNvPr id="406" name="组合 405"/>
            <p:cNvGrpSpPr/>
            <p:nvPr userDrawn="1"/>
          </p:nvGrpSpPr>
          <p:grpSpPr>
            <a:xfrm>
              <a:off x="104976" y="485224"/>
              <a:ext cx="36000" cy="5886162"/>
              <a:chOff x="89736" y="474489"/>
              <a:chExt cx="36000" cy="5886162"/>
            </a:xfrm>
            <a:grpFill/>
          </p:grpSpPr>
          <p:sp>
            <p:nvSpPr>
              <p:cNvPr id="594" name="椭圆 59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5" name="椭圆 59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 name="椭圆 59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椭圆 59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 name="椭圆 59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椭圆 59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椭圆 59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椭圆 60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椭圆 60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3" name="椭圆 60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7" name="组合 406"/>
            <p:cNvGrpSpPr/>
            <p:nvPr userDrawn="1"/>
          </p:nvGrpSpPr>
          <p:grpSpPr>
            <a:xfrm>
              <a:off x="807811" y="485224"/>
              <a:ext cx="36000" cy="5886162"/>
              <a:chOff x="89736" y="474489"/>
              <a:chExt cx="36000" cy="5886162"/>
            </a:xfrm>
            <a:grpFill/>
          </p:grpSpPr>
          <p:sp>
            <p:nvSpPr>
              <p:cNvPr id="584" name="椭圆 58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5" name="椭圆 58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椭圆 58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椭圆 58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8" name="椭圆 58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椭圆 58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椭圆 58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1" name="椭圆 59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2" name="椭圆 59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3" name="椭圆 59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8" name="组合 407"/>
            <p:cNvGrpSpPr/>
            <p:nvPr userDrawn="1"/>
          </p:nvGrpSpPr>
          <p:grpSpPr>
            <a:xfrm>
              <a:off x="1510646" y="485224"/>
              <a:ext cx="36000" cy="5886162"/>
              <a:chOff x="89736" y="474489"/>
              <a:chExt cx="36000" cy="5886162"/>
            </a:xfrm>
            <a:grpFill/>
          </p:grpSpPr>
          <p:sp>
            <p:nvSpPr>
              <p:cNvPr id="574" name="椭圆 57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椭圆 57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椭圆 57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椭圆 57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8" name="椭圆 57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椭圆 57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0" name="椭圆 57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1" name="椭圆 58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2" name="椭圆 58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3" name="椭圆 58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9" name="组合 408"/>
            <p:cNvGrpSpPr/>
            <p:nvPr userDrawn="1"/>
          </p:nvGrpSpPr>
          <p:grpSpPr>
            <a:xfrm>
              <a:off x="2213481" y="485224"/>
              <a:ext cx="36000" cy="5886162"/>
              <a:chOff x="89736" y="474489"/>
              <a:chExt cx="36000" cy="5886162"/>
            </a:xfrm>
            <a:grpFill/>
          </p:grpSpPr>
          <p:sp>
            <p:nvSpPr>
              <p:cNvPr id="564" name="椭圆 56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椭圆 56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椭圆 56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椭圆 56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8" name="椭圆 56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椭圆 56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椭圆 56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1" name="椭圆 57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椭圆 57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 name="椭圆 57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0" name="组合 409"/>
            <p:cNvGrpSpPr/>
            <p:nvPr userDrawn="1"/>
          </p:nvGrpSpPr>
          <p:grpSpPr>
            <a:xfrm>
              <a:off x="2916316" y="485224"/>
              <a:ext cx="36000" cy="5886162"/>
              <a:chOff x="89736" y="474489"/>
              <a:chExt cx="36000" cy="5886162"/>
            </a:xfrm>
            <a:grpFill/>
          </p:grpSpPr>
          <p:sp>
            <p:nvSpPr>
              <p:cNvPr id="554" name="椭圆 55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5" name="椭圆 55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6" name="椭圆 55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椭圆 55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8" name="椭圆 55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椭圆 55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椭圆 55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椭圆 56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2" name="椭圆 56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椭圆 56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1" name="组合 410"/>
            <p:cNvGrpSpPr/>
            <p:nvPr userDrawn="1"/>
          </p:nvGrpSpPr>
          <p:grpSpPr>
            <a:xfrm>
              <a:off x="3619151" y="485224"/>
              <a:ext cx="36000" cy="5886162"/>
              <a:chOff x="89736" y="474489"/>
              <a:chExt cx="36000" cy="5886162"/>
            </a:xfrm>
            <a:grpFill/>
          </p:grpSpPr>
          <p:sp>
            <p:nvSpPr>
              <p:cNvPr id="544" name="椭圆 54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5" name="椭圆 54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6" name="椭圆 54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7" name="椭圆 54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8" name="椭圆 54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9" name="椭圆 54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0" name="椭圆 54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1" name="椭圆 55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2" name="椭圆 55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3" name="椭圆 55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2" name="组合 411"/>
            <p:cNvGrpSpPr/>
            <p:nvPr userDrawn="1"/>
          </p:nvGrpSpPr>
          <p:grpSpPr>
            <a:xfrm>
              <a:off x="4321986" y="485224"/>
              <a:ext cx="36000" cy="5886162"/>
              <a:chOff x="89736" y="474489"/>
              <a:chExt cx="36000" cy="5886162"/>
            </a:xfrm>
            <a:grpFill/>
          </p:grpSpPr>
          <p:sp>
            <p:nvSpPr>
              <p:cNvPr id="534" name="椭圆 53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5" name="椭圆 53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椭圆 53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7" name="椭圆 53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8" name="椭圆 53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9" name="椭圆 53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0" name="椭圆 53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1" name="椭圆 54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2" name="椭圆 54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3" name="椭圆 54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3" name="组合 412"/>
            <p:cNvGrpSpPr/>
            <p:nvPr userDrawn="1"/>
          </p:nvGrpSpPr>
          <p:grpSpPr>
            <a:xfrm>
              <a:off x="5024821" y="485224"/>
              <a:ext cx="36000" cy="5886162"/>
              <a:chOff x="89736" y="474489"/>
              <a:chExt cx="36000" cy="5886162"/>
            </a:xfrm>
            <a:grpFill/>
          </p:grpSpPr>
          <p:sp>
            <p:nvSpPr>
              <p:cNvPr id="524" name="椭圆 52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5" name="椭圆 52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6" name="椭圆 52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7" name="椭圆 52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8" name="椭圆 52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椭圆 52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0" name="椭圆 52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1" name="椭圆 53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2" name="椭圆 53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3" name="椭圆 53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4" name="组合 413"/>
            <p:cNvGrpSpPr/>
            <p:nvPr userDrawn="1"/>
          </p:nvGrpSpPr>
          <p:grpSpPr>
            <a:xfrm>
              <a:off x="5727656" y="485224"/>
              <a:ext cx="36000" cy="5886162"/>
              <a:chOff x="89736" y="474489"/>
              <a:chExt cx="36000" cy="5886162"/>
            </a:xfrm>
            <a:grpFill/>
          </p:grpSpPr>
          <p:sp>
            <p:nvSpPr>
              <p:cNvPr id="514" name="椭圆 51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椭圆 51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椭圆 51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7" name="椭圆 51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8" name="椭圆 51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椭圆 51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椭圆 51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椭圆 52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椭圆 52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3" name="椭圆 52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5" name="组合 414"/>
            <p:cNvGrpSpPr/>
            <p:nvPr userDrawn="1"/>
          </p:nvGrpSpPr>
          <p:grpSpPr>
            <a:xfrm>
              <a:off x="6430491" y="485224"/>
              <a:ext cx="36000" cy="5886162"/>
              <a:chOff x="89736" y="474489"/>
              <a:chExt cx="36000" cy="5886162"/>
            </a:xfrm>
            <a:grpFill/>
          </p:grpSpPr>
          <p:sp>
            <p:nvSpPr>
              <p:cNvPr id="504" name="椭圆 50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5" name="椭圆 50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6" name="椭圆 50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7" name="椭圆 50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8" name="椭圆 50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9" name="椭圆 50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0" name="椭圆 50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1" name="椭圆 51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 name="椭圆 51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 name="椭圆 51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6" name="组合 415"/>
            <p:cNvGrpSpPr/>
            <p:nvPr userDrawn="1"/>
          </p:nvGrpSpPr>
          <p:grpSpPr>
            <a:xfrm>
              <a:off x="7133326" y="485224"/>
              <a:ext cx="36000" cy="5886162"/>
              <a:chOff x="89736" y="474489"/>
              <a:chExt cx="36000" cy="5886162"/>
            </a:xfrm>
            <a:grpFill/>
          </p:grpSpPr>
          <p:sp>
            <p:nvSpPr>
              <p:cNvPr id="494" name="椭圆 49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5" name="椭圆 49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6" name="椭圆 49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椭圆 49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8" name="椭圆 49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9" name="椭圆 49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0" name="椭圆 49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 name="椭圆 50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椭圆 50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3" name="椭圆 50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7" name="组合 416"/>
            <p:cNvGrpSpPr/>
            <p:nvPr userDrawn="1"/>
          </p:nvGrpSpPr>
          <p:grpSpPr>
            <a:xfrm>
              <a:off x="7836161" y="485224"/>
              <a:ext cx="36000" cy="5886162"/>
              <a:chOff x="89736" y="474489"/>
              <a:chExt cx="36000" cy="5886162"/>
            </a:xfrm>
            <a:grpFill/>
          </p:grpSpPr>
          <p:sp>
            <p:nvSpPr>
              <p:cNvPr id="484" name="椭圆 48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5" name="椭圆 48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6" name="椭圆 48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7" name="椭圆 48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8" name="椭圆 48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9" name="椭圆 48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椭圆 48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1" name="椭圆 49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2" name="椭圆 49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3" name="椭圆 49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8" name="组合 417"/>
            <p:cNvGrpSpPr/>
            <p:nvPr userDrawn="1"/>
          </p:nvGrpSpPr>
          <p:grpSpPr>
            <a:xfrm>
              <a:off x="8538996" y="485224"/>
              <a:ext cx="36000" cy="5886162"/>
              <a:chOff x="89736" y="474489"/>
              <a:chExt cx="36000" cy="5886162"/>
            </a:xfrm>
            <a:grpFill/>
          </p:grpSpPr>
          <p:sp>
            <p:nvSpPr>
              <p:cNvPr id="474" name="椭圆 47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椭圆 47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6" name="椭圆 47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7" name="椭圆 47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8" name="椭圆 47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9" name="椭圆 47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0" name="椭圆 47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 name="椭圆 48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2" name="椭圆 48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3" name="椭圆 48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9" name="组合 418"/>
            <p:cNvGrpSpPr/>
            <p:nvPr userDrawn="1"/>
          </p:nvGrpSpPr>
          <p:grpSpPr>
            <a:xfrm>
              <a:off x="9241831" y="485224"/>
              <a:ext cx="36000" cy="5886162"/>
              <a:chOff x="89736" y="474489"/>
              <a:chExt cx="36000" cy="5886162"/>
            </a:xfrm>
            <a:grpFill/>
          </p:grpSpPr>
          <p:sp>
            <p:nvSpPr>
              <p:cNvPr id="464" name="椭圆 46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椭圆 46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椭圆 46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7" name="椭圆 46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8" name="椭圆 46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椭圆 46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0" name="椭圆 46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 name="椭圆 47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2" name="椭圆 47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3" name="椭圆 47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0" name="组合 419"/>
            <p:cNvGrpSpPr/>
            <p:nvPr userDrawn="1"/>
          </p:nvGrpSpPr>
          <p:grpSpPr>
            <a:xfrm>
              <a:off x="9944666" y="485224"/>
              <a:ext cx="36000" cy="5886162"/>
              <a:chOff x="89736" y="474489"/>
              <a:chExt cx="36000" cy="5886162"/>
            </a:xfrm>
            <a:grpFill/>
          </p:grpSpPr>
          <p:sp>
            <p:nvSpPr>
              <p:cNvPr id="454" name="椭圆 45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椭圆 45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椭圆 45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椭圆 45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椭圆 45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9" name="椭圆 45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椭圆 45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椭圆 46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椭圆 46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椭圆 46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1" name="组合 420"/>
            <p:cNvGrpSpPr/>
            <p:nvPr userDrawn="1"/>
          </p:nvGrpSpPr>
          <p:grpSpPr>
            <a:xfrm>
              <a:off x="10647501" y="485224"/>
              <a:ext cx="36000" cy="5886162"/>
              <a:chOff x="89736" y="474489"/>
              <a:chExt cx="36000" cy="5886162"/>
            </a:xfrm>
            <a:grpFill/>
          </p:grpSpPr>
          <p:sp>
            <p:nvSpPr>
              <p:cNvPr id="444" name="椭圆 44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椭圆 44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6" name="椭圆 44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椭圆 44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椭圆 44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椭圆 44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 name="椭圆 44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1" name="椭圆 45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2" name="椭圆 45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椭圆 45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2" name="组合 421"/>
            <p:cNvGrpSpPr/>
            <p:nvPr userDrawn="1"/>
          </p:nvGrpSpPr>
          <p:grpSpPr>
            <a:xfrm>
              <a:off x="12053164" y="485224"/>
              <a:ext cx="36000" cy="5886162"/>
              <a:chOff x="89736" y="474489"/>
              <a:chExt cx="36000" cy="5886162"/>
            </a:xfrm>
            <a:grpFill/>
          </p:grpSpPr>
          <p:sp>
            <p:nvSpPr>
              <p:cNvPr id="434" name="椭圆 43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6" name="椭圆 43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椭圆 43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8" name="椭圆 43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9" name="椭圆 43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椭圆 43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1" name="椭圆 44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2" name="椭圆 44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3" name="椭圆 44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3" name="组合 422"/>
            <p:cNvGrpSpPr/>
            <p:nvPr userDrawn="1"/>
          </p:nvGrpSpPr>
          <p:grpSpPr>
            <a:xfrm>
              <a:off x="11350336" y="485224"/>
              <a:ext cx="36000" cy="5886162"/>
              <a:chOff x="89736" y="474489"/>
              <a:chExt cx="36000" cy="5886162"/>
            </a:xfrm>
            <a:grpFill/>
          </p:grpSpPr>
          <p:sp>
            <p:nvSpPr>
              <p:cNvPr id="424" name="椭圆 42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椭圆 42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椭圆 42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椭圆 42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椭圆 42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椭圆 43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椭圆 43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3" name="椭圆 72"/>
          <p:cNvSpPr/>
          <p:nvPr userDrawn="1"/>
        </p:nvSpPr>
        <p:spPr>
          <a:xfrm rot="176448">
            <a:off x="9025509" y="1380026"/>
            <a:ext cx="296188" cy="357071"/>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userDrawn="1"/>
        </p:nvSpPr>
        <p:spPr>
          <a:xfrm rot="176448">
            <a:off x="9406009" y="1504973"/>
            <a:ext cx="165964" cy="20007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userDrawn="1"/>
        </p:nvSpPr>
        <p:spPr>
          <a:xfrm rot="21361236">
            <a:off x="9340025" y="1593391"/>
            <a:ext cx="112043" cy="112660"/>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userDrawn="1"/>
        </p:nvSpPr>
        <p:spPr>
          <a:xfrm rot="19976448">
            <a:off x="8887479" y="1820148"/>
            <a:ext cx="296188" cy="357071"/>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userDrawn="1"/>
        </p:nvSpPr>
        <p:spPr>
          <a:xfrm rot="19976448">
            <a:off x="9248949" y="1781178"/>
            <a:ext cx="165964" cy="20007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userDrawn="1"/>
        </p:nvSpPr>
        <p:spPr>
          <a:xfrm rot="19561236">
            <a:off x="9217772" y="1910078"/>
            <a:ext cx="112043" cy="112660"/>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userDrawn="1"/>
        </p:nvSpPr>
        <p:spPr>
          <a:xfrm rot="2291856" flipH="1">
            <a:off x="9261908" y="1661756"/>
            <a:ext cx="296188" cy="357071"/>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userDrawn="1"/>
        </p:nvSpPr>
        <p:spPr>
          <a:xfrm rot="2291856" flipH="1">
            <a:off x="9035625" y="1635072"/>
            <a:ext cx="78223" cy="9430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userDrawn="1"/>
        </p:nvSpPr>
        <p:spPr>
          <a:xfrm rot="2707068" flipH="1">
            <a:off x="9141833" y="1743737"/>
            <a:ext cx="81129" cy="81576"/>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椭圆 81"/>
          <p:cNvSpPr/>
          <p:nvPr userDrawn="1"/>
        </p:nvSpPr>
        <p:spPr>
          <a:xfrm rot="1234152">
            <a:off x="8820131" y="2118832"/>
            <a:ext cx="232433" cy="2324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userDrawn="1"/>
        </p:nvSpPr>
        <p:spPr>
          <a:xfrm rot="1234152">
            <a:off x="9074502" y="2530125"/>
            <a:ext cx="193169" cy="19316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userDrawn="1"/>
        </p:nvSpPr>
        <p:spPr>
          <a:xfrm rot="1234152">
            <a:off x="9147742" y="2241771"/>
            <a:ext cx="232433" cy="2324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userDrawn="1"/>
        </p:nvSpPr>
        <p:spPr>
          <a:xfrm rot="18334152">
            <a:off x="9079704" y="2357197"/>
            <a:ext cx="55428" cy="6807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userDrawn="1"/>
        </p:nvSpPr>
        <p:spPr>
          <a:xfrm rot="1234152">
            <a:off x="9084625" y="2389336"/>
            <a:ext cx="189524" cy="189524"/>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userDrawn="1"/>
        </p:nvSpPr>
        <p:spPr>
          <a:xfrm rot="502701">
            <a:off x="8987468" y="2196354"/>
            <a:ext cx="232433" cy="232433"/>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userDrawn="1"/>
        </p:nvSpPr>
        <p:spPr>
          <a:xfrm rot="1234152">
            <a:off x="9008508" y="2290276"/>
            <a:ext cx="332449" cy="33244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userDrawn="1"/>
        </p:nvSpPr>
        <p:spPr>
          <a:xfrm rot="21261684">
            <a:off x="9143607" y="2120926"/>
            <a:ext cx="72200" cy="8867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userDrawn="1"/>
        </p:nvSpPr>
        <p:spPr>
          <a:xfrm rot="1839080">
            <a:off x="9214472" y="2432854"/>
            <a:ext cx="91476" cy="1336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userDrawn="1"/>
        </p:nvSpPr>
        <p:spPr>
          <a:xfrm rot="18334152">
            <a:off x="9296488" y="2092778"/>
            <a:ext cx="42782" cy="5254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userDrawn="1"/>
        </p:nvSpPr>
        <p:spPr>
          <a:xfrm rot="18334152">
            <a:off x="9240120" y="2218091"/>
            <a:ext cx="42782" cy="5254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userDrawn="1"/>
        </p:nvSpPr>
        <p:spPr>
          <a:xfrm rot="6550902">
            <a:off x="8934339" y="2362704"/>
            <a:ext cx="296188" cy="357072"/>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userDrawn="1"/>
        </p:nvSpPr>
        <p:spPr>
          <a:xfrm rot="6550902">
            <a:off x="8866648" y="2731011"/>
            <a:ext cx="165964" cy="20007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userDrawn="1"/>
        </p:nvSpPr>
        <p:spPr>
          <a:xfrm rot="6135690">
            <a:off x="8876677" y="2672982"/>
            <a:ext cx="112043" cy="112660"/>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userDrawn="1"/>
        </p:nvSpPr>
        <p:spPr>
          <a:xfrm rot="10466310" flipH="1">
            <a:off x="9233907" y="2749741"/>
            <a:ext cx="78223" cy="9430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userDrawn="1"/>
        </p:nvSpPr>
        <p:spPr>
          <a:xfrm rot="10881522" flipH="1">
            <a:off x="9083941" y="2756677"/>
            <a:ext cx="81129" cy="81576"/>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椭圆 97"/>
          <p:cNvSpPr/>
          <p:nvPr userDrawn="1"/>
        </p:nvSpPr>
        <p:spPr>
          <a:xfrm rot="9408606">
            <a:off x="8874405" y="2185681"/>
            <a:ext cx="232433" cy="2324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userDrawn="1"/>
        </p:nvSpPr>
        <p:spPr>
          <a:xfrm rot="9408606">
            <a:off x="8453612" y="2084787"/>
            <a:ext cx="193169" cy="19316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userDrawn="1"/>
        </p:nvSpPr>
        <p:spPr>
          <a:xfrm rot="9408606">
            <a:off x="8552758" y="2323473"/>
            <a:ext cx="232433" cy="2324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userDrawn="1"/>
        </p:nvSpPr>
        <p:spPr>
          <a:xfrm rot="4908606">
            <a:off x="8731328" y="2273369"/>
            <a:ext cx="55428" cy="6807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userDrawn="1"/>
        </p:nvSpPr>
        <p:spPr>
          <a:xfrm rot="9408606">
            <a:off x="8548073" y="2195351"/>
            <a:ext cx="189524" cy="189524"/>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userDrawn="1"/>
        </p:nvSpPr>
        <p:spPr>
          <a:xfrm rot="8677155">
            <a:off x="8699929" y="2245426"/>
            <a:ext cx="232433" cy="232433"/>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userDrawn="1"/>
        </p:nvSpPr>
        <p:spPr>
          <a:xfrm rot="9408606">
            <a:off x="8499061" y="2140602"/>
            <a:ext cx="332449" cy="33244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userDrawn="1"/>
        </p:nvSpPr>
        <p:spPr>
          <a:xfrm rot="7836138">
            <a:off x="8827019" y="2476274"/>
            <a:ext cx="72200" cy="8867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userDrawn="1"/>
        </p:nvSpPr>
        <p:spPr>
          <a:xfrm rot="10013534">
            <a:off x="8527938" y="2267913"/>
            <a:ext cx="91476" cy="1336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userDrawn="1"/>
        </p:nvSpPr>
        <p:spPr>
          <a:xfrm rot="4908606">
            <a:off x="8773895" y="2623283"/>
            <a:ext cx="42782" cy="5254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userDrawn="1"/>
        </p:nvSpPr>
        <p:spPr>
          <a:xfrm rot="4908606">
            <a:off x="8727938" y="2493788"/>
            <a:ext cx="42782" cy="5254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userDrawn="1"/>
        </p:nvSpPr>
        <p:spPr>
          <a:xfrm rot="17775658">
            <a:off x="8408241" y="2677274"/>
            <a:ext cx="206496" cy="2489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userDrawn="1"/>
        </p:nvSpPr>
        <p:spPr>
          <a:xfrm rot="17360446">
            <a:off x="8447089" y="2859874"/>
            <a:ext cx="139407" cy="140174"/>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userDrawn="1"/>
        </p:nvSpPr>
        <p:spPr>
          <a:xfrm rot="176448">
            <a:off x="9428625" y="2008446"/>
            <a:ext cx="296188" cy="357071"/>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userDrawn="1"/>
        </p:nvSpPr>
        <p:spPr>
          <a:xfrm rot="176448">
            <a:off x="9809124" y="2133394"/>
            <a:ext cx="165964" cy="20007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userDrawn="1"/>
        </p:nvSpPr>
        <p:spPr>
          <a:xfrm rot="21361236">
            <a:off x="9743141" y="2221811"/>
            <a:ext cx="112043" cy="112660"/>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userDrawn="1"/>
        </p:nvSpPr>
        <p:spPr>
          <a:xfrm rot="19976448">
            <a:off x="9290595" y="2448568"/>
            <a:ext cx="296188" cy="357071"/>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userDrawn="1"/>
        </p:nvSpPr>
        <p:spPr>
          <a:xfrm rot="19976448">
            <a:off x="9652065" y="2409599"/>
            <a:ext cx="165964" cy="20007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userDrawn="1"/>
        </p:nvSpPr>
        <p:spPr>
          <a:xfrm rot="19561236">
            <a:off x="9620888" y="2538498"/>
            <a:ext cx="112043" cy="112660"/>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userDrawn="1"/>
        </p:nvSpPr>
        <p:spPr>
          <a:xfrm rot="2291856" flipH="1">
            <a:off x="9438741" y="2263492"/>
            <a:ext cx="78223" cy="9430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userDrawn="1"/>
        </p:nvSpPr>
        <p:spPr>
          <a:xfrm rot="2707068" flipH="1">
            <a:off x="9544949" y="2372157"/>
            <a:ext cx="81129" cy="81576"/>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9" name="椭圆 118"/>
          <p:cNvSpPr/>
          <p:nvPr userDrawn="1"/>
        </p:nvSpPr>
        <p:spPr>
          <a:xfrm rot="1234152">
            <a:off x="9223247" y="2747252"/>
            <a:ext cx="232433" cy="2324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userDrawn="1"/>
        </p:nvSpPr>
        <p:spPr>
          <a:xfrm rot="18334152">
            <a:off x="9482820" y="2985617"/>
            <a:ext cx="55428" cy="6807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userDrawn="1"/>
        </p:nvSpPr>
        <p:spPr>
          <a:xfrm rot="502701">
            <a:off x="9390584" y="2824774"/>
            <a:ext cx="232433" cy="232433"/>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userDrawn="1"/>
        </p:nvSpPr>
        <p:spPr>
          <a:xfrm rot="21261684">
            <a:off x="9546723" y="2749346"/>
            <a:ext cx="72200" cy="8867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userDrawn="1"/>
        </p:nvSpPr>
        <p:spPr>
          <a:xfrm rot="18334152">
            <a:off x="9699604" y="2721198"/>
            <a:ext cx="42782" cy="5254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userDrawn="1"/>
        </p:nvSpPr>
        <p:spPr>
          <a:xfrm rot="18334152">
            <a:off x="9643235" y="2846511"/>
            <a:ext cx="42782" cy="5254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userDrawn="1"/>
        </p:nvCxnSpPr>
        <p:spPr>
          <a:xfrm flipH="1">
            <a:off x="611740" y="5074573"/>
            <a:ext cx="2887302" cy="788422"/>
          </a:xfrm>
          <a:prstGeom prst="line">
            <a:avLst/>
          </a:prstGeom>
          <a:ln w="2222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nvCxnSpPr>
        <p:spPr>
          <a:xfrm flipH="1">
            <a:off x="2474017" y="4307398"/>
            <a:ext cx="1257727" cy="334868"/>
          </a:xfrm>
          <a:prstGeom prst="line">
            <a:avLst/>
          </a:prstGeom>
          <a:ln w="285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userDrawn="1"/>
        </p:nvCxnSpPr>
        <p:spPr>
          <a:xfrm flipH="1">
            <a:off x="2832398" y="4700155"/>
            <a:ext cx="1257727" cy="334868"/>
          </a:xfrm>
          <a:prstGeom prst="line">
            <a:avLst/>
          </a:prstGeom>
          <a:ln w="285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userDrawn="1"/>
        </p:nvCxnSpPr>
        <p:spPr>
          <a:xfrm flipV="1">
            <a:off x="3413620" y="4250209"/>
            <a:ext cx="1581232" cy="421001"/>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nvCxnSpPr>
        <p:spPr>
          <a:xfrm flipV="1">
            <a:off x="445820" y="4140246"/>
            <a:ext cx="4590865" cy="1222312"/>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nvCxnSpPr>
        <p:spPr>
          <a:xfrm flipH="1">
            <a:off x="1915566" y="3613853"/>
            <a:ext cx="4222208" cy="1124159"/>
          </a:xfrm>
          <a:prstGeom prst="line">
            <a:avLst/>
          </a:prstGeom>
          <a:ln w="25400" cap="rnd">
            <a:gradFill flip="none" rotWithShape="1">
              <a:gsLst>
                <a:gs pos="0">
                  <a:srgbClr val="05DAE3"/>
                </a:gs>
                <a:gs pos="100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userDrawn="1"/>
        </p:nvCxnSpPr>
        <p:spPr>
          <a:xfrm flipH="1">
            <a:off x="-1213460" y="3746082"/>
            <a:ext cx="5215516" cy="1424177"/>
          </a:xfrm>
          <a:prstGeom prst="line">
            <a:avLst/>
          </a:prstGeom>
          <a:ln w="31750" cap="rnd">
            <a:gradFill flip="none" rotWithShape="1">
              <a:gsLst>
                <a:gs pos="0">
                  <a:srgbClr val="05DAE3"/>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flipH="1">
            <a:off x="1836994" y="3641153"/>
            <a:ext cx="1257727" cy="334868"/>
          </a:xfrm>
          <a:prstGeom prst="line">
            <a:avLst/>
          </a:prstGeom>
          <a:ln w="285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userDrawn="1"/>
        </p:nvCxnSpPr>
        <p:spPr>
          <a:xfrm flipV="1">
            <a:off x="1104610" y="3613472"/>
            <a:ext cx="2385572" cy="651417"/>
          </a:xfrm>
          <a:prstGeom prst="line">
            <a:avLst/>
          </a:prstGeom>
          <a:ln w="2222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userDrawn="1"/>
        </p:nvCxnSpPr>
        <p:spPr>
          <a:xfrm flipH="1">
            <a:off x="36304" y="3451166"/>
            <a:ext cx="6023249" cy="1644741"/>
          </a:xfrm>
          <a:prstGeom prst="line">
            <a:avLst/>
          </a:prstGeom>
          <a:ln w="19050" cap="rnd">
            <a:gradFill flip="none" rotWithShape="1">
              <a:gsLst>
                <a:gs pos="46000">
                  <a:srgbClr val="05DAE3">
                    <a:alpha val="26000"/>
                  </a:srgbClr>
                </a:gs>
                <a:gs pos="7000">
                  <a:srgbClr val="05DAE3"/>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nvCxnSpPr>
        <p:spPr>
          <a:xfrm flipH="1">
            <a:off x="-822604" y="4653946"/>
            <a:ext cx="2887302" cy="788422"/>
          </a:xfrm>
          <a:prstGeom prst="line">
            <a:avLst/>
          </a:prstGeom>
          <a:ln w="2222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userDrawn="1"/>
        </p:nvCxnSpPr>
        <p:spPr>
          <a:xfrm flipH="1">
            <a:off x="574406" y="4296863"/>
            <a:ext cx="4759770" cy="1299728"/>
          </a:xfrm>
          <a:prstGeom prst="line">
            <a:avLst/>
          </a:prstGeom>
          <a:ln w="34925" cap="rnd">
            <a:gradFill flip="none" rotWithShape="1">
              <a:gsLst>
                <a:gs pos="46000">
                  <a:srgbClr val="05DAE3">
                    <a:alpha val="79000"/>
                  </a:srgbClr>
                </a:gs>
                <a:gs pos="19000">
                  <a:srgbClr val="05DAE3">
                    <a:alpha val="0"/>
                  </a:srgbClr>
                </a:gs>
                <a:gs pos="74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flipH="1">
            <a:off x="8432045" y="1510831"/>
            <a:ext cx="4382255" cy="1218099"/>
          </a:xfrm>
          <a:prstGeom prst="line">
            <a:avLst/>
          </a:prstGeom>
          <a:ln w="381000" cap="flat">
            <a:gradFill flip="none" rotWithShape="1">
              <a:gsLst>
                <a:gs pos="0">
                  <a:srgbClr val="05DAE3">
                    <a:alpha val="0"/>
                  </a:srgbClr>
                </a:gs>
                <a:gs pos="89000">
                  <a:srgbClr val="05DAE3"/>
                </a:gs>
              </a:gsLst>
              <a:lin ang="0" scaled="1"/>
              <a:tileRect/>
            </a:gradFill>
            <a:miter lim="800000"/>
          </a:ln>
          <a:effectLst>
            <a:glow rad="228600">
              <a:srgbClr val="05DAE3">
                <a:alpha val="6000"/>
              </a:srgbClr>
            </a:glow>
          </a:effectLst>
        </p:spPr>
        <p:style>
          <a:lnRef idx="1">
            <a:schemeClr val="accent1"/>
          </a:lnRef>
          <a:fillRef idx="0">
            <a:schemeClr val="accent1"/>
          </a:fillRef>
          <a:effectRef idx="0">
            <a:schemeClr val="accent1"/>
          </a:effectRef>
          <a:fontRef idx="minor">
            <a:schemeClr val="tx1"/>
          </a:fontRef>
        </p:style>
      </p:cxnSp>
      <p:sp useBgFill="1">
        <p:nvSpPr>
          <p:cNvPr id="11" name="椭圆 10"/>
          <p:cNvSpPr/>
          <p:nvPr userDrawn="1"/>
        </p:nvSpPr>
        <p:spPr>
          <a:xfrm rot="20654048">
            <a:off x="3804166" y="2054452"/>
            <a:ext cx="2061663" cy="3357800"/>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2" name="椭圆 11"/>
          <p:cNvSpPr/>
          <p:nvPr userDrawn="1"/>
        </p:nvSpPr>
        <p:spPr>
          <a:xfrm rot="20654048">
            <a:off x="3935591" y="1861343"/>
            <a:ext cx="2061663" cy="3687796"/>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3" name="椭圆 12"/>
          <p:cNvSpPr/>
          <p:nvPr userDrawn="1"/>
        </p:nvSpPr>
        <p:spPr>
          <a:xfrm rot="20654048">
            <a:off x="4125308" y="1610614"/>
            <a:ext cx="2061663" cy="4107729"/>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4" name="椭圆 13"/>
          <p:cNvSpPr/>
          <p:nvPr userDrawn="1"/>
        </p:nvSpPr>
        <p:spPr>
          <a:xfrm rot="20654048">
            <a:off x="4400549" y="1390850"/>
            <a:ext cx="2061663" cy="4425417"/>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5" name="椭圆 14"/>
          <p:cNvSpPr/>
          <p:nvPr userDrawn="1"/>
        </p:nvSpPr>
        <p:spPr>
          <a:xfrm rot="20654048">
            <a:off x="4740740" y="1196695"/>
            <a:ext cx="2049316" cy="4589828"/>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 name="椭圆 15"/>
          <p:cNvSpPr/>
          <p:nvPr userDrawn="1"/>
        </p:nvSpPr>
        <p:spPr>
          <a:xfrm rot="20654048">
            <a:off x="5201944" y="1022883"/>
            <a:ext cx="1810770" cy="4775361"/>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 name="椭圆 16"/>
          <p:cNvSpPr/>
          <p:nvPr userDrawn="1"/>
        </p:nvSpPr>
        <p:spPr>
          <a:xfrm rot="20654048">
            <a:off x="5682551" y="989319"/>
            <a:ext cx="1550815" cy="4616471"/>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8" name="椭圆 17"/>
          <p:cNvSpPr/>
          <p:nvPr userDrawn="1"/>
        </p:nvSpPr>
        <p:spPr>
          <a:xfrm rot="20654048">
            <a:off x="6270405" y="1040757"/>
            <a:ext cx="1090142" cy="4345758"/>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9" name="椭圆 18"/>
          <p:cNvSpPr/>
          <p:nvPr userDrawn="1"/>
        </p:nvSpPr>
        <p:spPr>
          <a:xfrm rot="20654048">
            <a:off x="6798321" y="1152552"/>
            <a:ext cx="875308" cy="3902363"/>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0" name="椭圆 19"/>
          <p:cNvSpPr/>
          <p:nvPr userDrawn="1"/>
        </p:nvSpPr>
        <p:spPr>
          <a:xfrm rot="20654048">
            <a:off x="7386613" y="1380761"/>
            <a:ext cx="501365" cy="3192484"/>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1" name="椭圆 20"/>
          <p:cNvSpPr/>
          <p:nvPr userDrawn="1"/>
        </p:nvSpPr>
        <p:spPr>
          <a:xfrm rot="20654048">
            <a:off x="7952908" y="1671367"/>
            <a:ext cx="185910" cy="2383430"/>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2" name="椭圆 21"/>
          <p:cNvSpPr/>
          <p:nvPr userDrawn="1"/>
        </p:nvSpPr>
        <p:spPr>
          <a:xfrm rot="20690346">
            <a:off x="8379461" y="2049453"/>
            <a:ext cx="89057" cy="1375895"/>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4" name="直接连接符 63"/>
          <p:cNvCxnSpPr/>
          <p:nvPr userDrawn="1"/>
        </p:nvCxnSpPr>
        <p:spPr>
          <a:xfrm flipV="1">
            <a:off x="13898089" y="37590"/>
            <a:ext cx="4590865" cy="1222312"/>
          </a:xfrm>
          <a:prstGeom prst="line">
            <a:avLst/>
          </a:prstGeom>
          <a:ln w="25400" cap="rnd">
            <a:gradFill flip="none" rotWithShape="1">
              <a:gsLst>
                <a:gs pos="0">
                  <a:srgbClr val="05DAE3"/>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userDrawn="1"/>
        </p:nvCxnSpPr>
        <p:spPr>
          <a:xfrm flipV="1">
            <a:off x="8571794" y="1107041"/>
            <a:ext cx="5728903" cy="1525315"/>
          </a:xfrm>
          <a:prstGeom prst="line">
            <a:avLst/>
          </a:prstGeom>
          <a:ln w="25400" cap="rnd">
            <a:gradFill flip="none" rotWithShape="1">
              <a:gsLst>
                <a:gs pos="100000">
                  <a:srgbClr val="05DAE3"/>
                </a:gs>
                <a:gs pos="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userDrawn="1"/>
        </p:nvCxnSpPr>
        <p:spPr>
          <a:xfrm flipV="1">
            <a:off x="8670863" y="1166184"/>
            <a:ext cx="5728903" cy="1525315"/>
          </a:xfrm>
          <a:prstGeom prst="line">
            <a:avLst/>
          </a:prstGeom>
          <a:ln w="25400" cap="rnd">
            <a:gradFill flip="none" rotWithShape="1">
              <a:gsLst>
                <a:gs pos="100000">
                  <a:srgbClr val="05DAE3"/>
                </a:gs>
                <a:gs pos="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flipV="1">
            <a:off x="8532630" y="1839996"/>
            <a:ext cx="4590865" cy="1222312"/>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nvCxnSpPr>
        <p:spPr>
          <a:xfrm flipH="1">
            <a:off x="6886232" y="899626"/>
            <a:ext cx="9410473" cy="2569675"/>
          </a:xfrm>
          <a:prstGeom prst="line">
            <a:avLst/>
          </a:prstGeom>
          <a:ln w="47625" cap="rnd">
            <a:gradFill flip="none" rotWithShape="1">
              <a:gsLst>
                <a:gs pos="0">
                  <a:srgbClr val="05DAE3"/>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nvCxnSpPr>
        <p:spPr>
          <a:xfrm flipH="1">
            <a:off x="8068414" y="655086"/>
            <a:ext cx="6933799" cy="1846118"/>
          </a:xfrm>
          <a:prstGeom prst="line">
            <a:avLst/>
          </a:prstGeom>
          <a:ln w="25400" cap="rnd">
            <a:gradFill flip="none" rotWithShape="1">
              <a:gsLst>
                <a:gs pos="0">
                  <a:srgbClr val="05DAE3"/>
                </a:gs>
                <a:gs pos="100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userDrawn="1"/>
        </p:nvCxnSpPr>
        <p:spPr>
          <a:xfrm flipV="1">
            <a:off x="500839" y="3127921"/>
            <a:ext cx="5728903" cy="1525315"/>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userDrawn="1"/>
        </p:nvCxnSpPr>
        <p:spPr>
          <a:xfrm flipV="1">
            <a:off x="631769" y="3652418"/>
            <a:ext cx="5728903" cy="1525315"/>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6" name="椭圆 125"/>
          <p:cNvSpPr/>
          <p:nvPr userDrawn="1"/>
        </p:nvSpPr>
        <p:spPr>
          <a:xfrm rot="21069253">
            <a:off x="4959843" y="2506155"/>
            <a:ext cx="1950798" cy="1950468"/>
          </a:xfrm>
          <a:prstGeom prst="ellipse">
            <a:avLst/>
          </a:prstGeom>
          <a:gradFill flip="none" rotWithShape="1">
            <a:gsLst>
              <a:gs pos="43000">
                <a:srgbClr val="05DAE3">
                  <a:alpha val="12000"/>
                </a:srgbClr>
              </a:gs>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7954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par>
                                <p:cTn id="8" presetID="22" presetClass="entr" presetSubtype="4" fill="hold" nodeType="withEffect">
                                  <p:stCondLst>
                                    <p:cond delay="750"/>
                                  </p:stCondLst>
                                  <p:childTnLst>
                                    <p:set>
                                      <p:cBhvr>
                                        <p:cTn id="9" dur="1" fill="hold">
                                          <p:stCondLst>
                                            <p:cond delay="0"/>
                                          </p:stCondLst>
                                        </p:cTn>
                                        <p:tgtEl>
                                          <p:spTgt spid="53"/>
                                        </p:tgtEl>
                                        <p:attrNameLst>
                                          <p:attrName>style.visibility</p:attrName>
                                        </p:attrNameLst>
                                      </p:cBhvr>
                                      <p:to>
                                        <p:strVal val="visible"/>
                                      </p:to>
                                    </p:set>
                                    <p:animEffect transition="in" filter="wipe(down)">
                                      <p:cBhvr>
                                        <p:cTn id="10" dur="500"/>
                                        <p:tgtEl>
                                          <p:spTgt spid="53"/>
                                        </p:tgtEl>
                                      </p:cBhvr>
                                    </p:animEffect>
                                  </p:childTnLst>
                                </p:cTn>
                              </p:par>
                              <p:par>
                                <p:cTn id="11" presetID="22" presetClass="entr" presetSubtype="4" fill="hold" nodeType="withEffect">
                                  <p:stCondLst>
                                    <p:cond delay="750"/>
                                  </p:stCondLst>
                                  <p:childTnLst>
                                    <p:set>
                                      <p:cBhvr>
                                        <p:cTn id="12" dur="1" fill="hold">
                                          <p:stCondLst>
                                            <p:cond delay="0"/>
                                          </p:stCondLst>
                                        </p:cTn>
                                        <p:tgtEl>
                                          <p:spTgt spid="59"/>
                                        </p:tgtEl>
                                        <p:attrNameLst>
                                          <p:attrName>style.visibility</p:attrName>
                                        </p:attrNameLst>
                                      </p:cBhvr>
                                      <p:to>
                                        <p:strVal val="visible"/>
                                      </p:to>
                                    </p:set>
                                    <p:animEffect transition="in" filter="wipe(down)">
                                      <p:cBhvr>
                                        <p:cTn id="13" dur="500"/>
                                        <p:tgtEl>
                                          <p:spTgt spid="59"/>
                                        </p:tgtEl>
                                      </p:cBhvr>
                                    </p:animEffect>
                                  </p:childTnLst>
                                </p:cTn>
                              </p:par>
                              <p:par>
                                <p:cTn id="14" presetID="22" presetClass="entr" presetSubtype="4" fill="hold" nodeType="withEffect">
                                  <p:stCondLst>
                                    <p:cond delay="750"/>
                                  </p:stCondLst>
                                  <p:childTnLst>
                                    <p:set>
                                      <p:cBhvr>
                                        <p:cTn id="15" dur="1" fill="hold">
                                          <p:stCondLst>
                                            <p:cond delay="0"/>
                                          </p:stCondLst>
                                        </p:cTn>
                                        <p:tgtEl>
                                          <p:spTgt spid="60"/>
                                        </p:tgtEl>
                                        <p:attrNameLst>
                                          <p:attrName>style.visibility</p:attrName>
                                        </p:attrNameLst>
                                      </p:cBhvr>
                                      <p:to>
                                        <p:strVal val="visible"/>
                                      </p:to>
                                    </p:set>
                                    <p:animEffect transition="in" filter="wipe(down)">
                                      <p:cBhvr>
                                        <p:cTn id="16" dur="500"/>
                                        <p:tgtEl>
                                          <p:spTgt spid="60"/>
                                        </p:tgtEl>
                                      </p:cBhvr>
                                    </p:animEffect>
                                  </p:childTnLst>
                                </p:cTn>
                              </p:par>
                              <p:par>
                                <p:cTn id="17" presetID="22" presetClass="entr" presetSubtype="4" fill="hold" nodeType="withEffect">
                                  <p:stCondLst>
                                    <p:cond delay="750"/>
                                  </p:stCondLst>
                                  <p:childTnLst>
                                    <p:set>
                                      <p:cBhvr>
                                        <p:cTn id="18" dur="1" fill="hold">
                                          <p:stCondLst>
                                            <p:cond delay="0"/>
                                          </p:stCondLst>
                                        </p:cTn>
                                        <p:tgtEl>
                                          <p:spTgt spid="39"/>
                                        </p:tgtEl>
                                        <p:attrNameLst>
                                          <p:attrName>style.visibility</p:attrName>
                                        </p:attrNameLst>
                                      </p:cBhvr>
                                      <p:to>
                                        <p:strVal val="visible"/>
                                      </p:to>
                                    </p:set>
                                    <p:animEffect transition="in" filter="wipe(down)">
                                      <p:cBhvr>
                                        <p:cTn id="19" dur="500"/>
                                        <p:tgtEl>
                                          <p:spTgt spid="39"/>
                                        </p:tgtEl>
                                      </p:cBhvr>
                                    </p:animEffect>
                                  </p:childTnLst>
                                </p:cTn>
                              </p:par>
                              <p:par>
                                <p:cTn id="20" presetID="22" presetClass="entr" presetSubtype="4" fill="hold" nodeType="withEffect">
                                  <p:stCondLst>
                                    <p:cond delay="250"/>
                                  </p:stCondLst>
                                  <p:childTnLst>
                                    <p:set>
                                      <p:cBhvr>
                                        <p:cTn id="21" dur="1" fill="hold">
                                          <p:stCondLst>
                                            <p:cond delay="0"/>
                                          </p:stCondLst>
                                        </p:cTn>
                                        <p:tgtEl>
                                          <p:spTgt spid="41"/>
                                        </p:tgtEl>
                                        <p:attrNameLst>
                                          <p:attrName>style.visibility</p:attrName>
                                        </p:attrNameLst>
                                      </p:cBhvr>
                                      <p:to>
                                        <p:strVal val="visible"/>
                                      </p:to>
                                    </p:set>
                                    <p:animEffect transition="in" filter="wipe(down)">
                                      <p:cBhvr>
                                        <p:cTn id="22" dur="750"/>
                                        <p:tgtEl>
                                          <p:spTgt spid="41"/>
                                        </p:tgtEl>
                                      </p:cBhvr>
                                    </p:animEffect>
                                  </p:childTnLst>
                                </p:cTn>
                              </p:par>
                              <p:par>
                                <p:cTn id="23" presetID="22" presetClass="entr" presetSubtype="4" fill="hold" nodeType="withEffect">
                                  <p:stCondLst>
                                    <p:cond delay="250"/>
                                  </p:stCondLst>
                                  <p:childTnLst>
                                    <p:set>
                                      <p:cBhvr>
                                        <p:cTn id="24" dur="1" fill="hold">
                                          <p:stCondLst>
                                            <p:cond delay="0"/>
                                          </p:stCondLst>
                                        </p:cTn>
                                        <p:tgtEl>
                                          <p:spTgt spid="48"/>
                                        </p:tgtEl>
                                        <p:attrNameLst>
                                          <p:attrName>style.visibility</p:attrName>
                                        </p:attrNameLst>
                                      </p:cBhvr>
                                      <p:to>
                                        <p:strVal val="visible"/>
                                      </p:to>
                                    </p:set>
                                    <p:animEffect transition="in" filter="wipe(down)">
                                      <p:cBhvr>
                                        <p:cTn id="25" dur="750"/>
                                        <p:tgtEl>
                                          <p:spTgt spid="48"/>
                                        </p:tgtEl>
                                      </p:cBhvr>
                                    </p:animEffect>
                                  </p:childTnLst>
                                </p:cTn>
                              </p:par>
                              <p:par>
                                <p:cTn id="26" presetID="22" presetClass="entr" presetSubtype="4" fill="hold" nodeType="withEffect">
                                  <p:stCondLst>
                                    <p:cond delay="25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750"/>
                                        <p:tgtEl>
                                          <p:spTgt spid="55"/>
                                        </p:tgtEl>
                                      </p:cBhvr>
                                    </p:animEffect>
                                  </p:childTnLst>
                                </p:cTn>
                              </p:par>
                              <p:par>
                                <p:cTn id="29" presetID="22" presetClass="entr" presetSubtype="4"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down)">
                                      <p:cBhvr>
                                        <p:cTn id="31" dur="500"/>
                                        <p:tgtEl>
                                          <p:spTgt spid="43"/>
                                        </p:tgtEl>
                                      </p:cBhvr>
                                    </p:animEffect>
                                  </p:childTnLst>
                                </p:cTn>
                              </p:par>
                              <p:par>
                                <p:cTn id="32" presetID="22" presetClass="entr" presetSubtype="4"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down)">
                                      <p:cBhvr>
                                        <p:cTn id="34" dur="500"/>
                                        <p:tgtEl>
                                          <p:spTgt spid="47"/>
                                        </p:tgtEl>
                                      </p:cBhvr>
                                    </p:animEffect>
                                  </p:childTnLst>
                                </p:cTn>
                              </p:par>
                              <p:par>
                                <p:cTn id="35" presetID="22" presetClass="entr" presetSubtype="4" fill="hold" nodeType="withEffect">
                                  <p:stCondLst>
                                    <p:cond delay="500"/>
                                  </p:stCondLst>
                                  <p:childTnLst>
                                    <p:set>
                                      <p:cBhvr>
                                        <p:cTn id="36" dur="1" fill="hold">
                                          <p:stCondLst>
                                            <p:cond delay="0"/>
                                          </p:stCondLst>
                                        </p:cTn>
                                        <p:tgtEl>
                                          <p:spTgt spid="56"/>
                                        </p:tgtEl>
                                        <p:attrNameLst>
                                          <p:attrName>style.visibility</p:attrName>
                                        </p:attrNameLst>
                                      </p:cBhvr>
                                      <p:to>
                                        <p:strVal val="visible"/>
                                      </p:to>
                                    </p:set>
                                    <p:animEffect transition="in" filter="wipe(down)">
                                      <p:cBhvr>
                                        <p:cTn id="37" dur="1250"/>
                                        <p:tgtEl>
                                          <p:spTgt spid="56"/>
                                        </p:tgtEl>
                                      </p:cBhvr>
                                    </p:animEffect>
                                  </p:childTnLst>
                                </p:cTn>
                              </p:par>
                              <p:par>
                                <p:cTn id="38" presetID="22" presetClass="entr" presetSubtype="4" fill="hold" nodeType="withEffect">
                                  <p:stCondLst>
                                    <p:cond delay="500"/>
                                  </p:stCondLst>
                                  <p:childTnLst>
                                    <p:set>
                                      <p:cBhvr>
                                        <p:cTn id="39" dur="1" fill="hold">
                                          <p:stCondLst>
                                            <p:cond delay="0"/>
                                          </p:stCondLst>
                                        </p:cTn>
                                        <p:tgtEl>
                                          <p:spTgt spid="57"/>
                                        </p:tgtEl>
                                        <p:attrNameLst>
                                          <p:attrName>style.visibility</p:attrName>
                                        </p:attrNameLst>
                                      </p:cBhvr>
                                      <p:to>
                                        <p:strVal val="visible"/>
                                      </p:to>
                                    </p:set>
                                    <p:animEffect transition="in" filter="wipe(down)">
                                      <p:cBhvr>
                                        <p:cTn id="40" dur="1250"/>
                                        <p:tgtEl>
                                          <p:spTgt spid="57"/>
                                        </p:tgtEl>
                                      </p:cBhvr>
                                    </p:animEffect>
                                  </p:childTnLst>
                                </p:cTn>
                              </p:par>
                              <p:par>
                                <p:cTn id="41" presetID="22" presetClass="entr" presetSubtype="4"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down)">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nodeType="clickEffect">
                                  <p:stCondLst>
                                    <p:cond delay="0"/>
                                  </p:stCondLst>
                                  <p:childTnLst>
                                    <p:animEffect transition="out" filter="wipe(down)">
                                      <p:cBhvr>
                                        <p:cTn id="47" dur="500"/>
                                        <p:tgtEl>
                                          <p:spTgt spid="50"/>
                                        </p:tgtEl>
                                      </p:cBhvr>
                                    </p:animEffect>
                                    <p:set>
                                      <p:cBhvr>
                                        <p:cTn id="48" dur="1" fill="hold">
                                          <p:stCondLst>
                                            <p:cond delay="499"/>
                                          </p:stCondLst>
                                        </p:cTn>
                                        <p:tgtEl>
                                          <p:spTgt spid="50"/>
                                        </p:tgtEl>
                                        <p:attrNameLst>
                                          <p:attrName>style.visibility</p:attrName>
                                        </p:attrNameLst>
                                      </p:cBhvr>
                                      <p:to>
                                        <p:strVal val="hidden"/>
                                      </p:to>
                                    </p:set>
                                  </p:childTnLst>
                                </p:cTn>
                              </p:par>
                              <p:par>
                                <p:cTn id="49" presetID="22" presetClass="exit" presetSubtype="4" fill="hold" nodeType="withEffect">
                                  <p:stCondLst>
                                    <p:cond delay="0"/>
                                  </p:stCondLst>
                                  <p:childTnLst>
                                    <p:animEffect transition="out" filter="wipe(down)">
                                      <p:cBhvr>
                                        <p:cTn id="50" dur="500"/>
                                        <p:tgtEl>
                                          <p:spTgt spid="53"/>
                                        </p:tgtEl>
                                      </p:cBhvr>
                                    </p:animEffect>
                                    <p:set>
                                      <p:cBhvr>
                                        <p:cTn id="51" dur="1" fill="hold">
                                          <p:stCondLst>
                                            <p:cond delay="499"/>
                                          </p:stCondLst>
                                        </p:cTn>
                                        <p:tgtEl>
                                          <p:spTgt spid="53"/>
                                        </p:tgtEl>
                                        <p:attrNameLst>
                                          <p:attrName>style.visibility</p:attrName>
                                        </p:attrNameLst>
                                      </p:cBhvr>
                                      <p:to>
                                        <p:strVal val="hidden"/>
                                      </p:to>
                                    </p:set>
                                  </p:childTnLst>
                                </p:cTn>
                              </p:par>
                              <p:par>
                                <p:cTn id="52" presetID="22" presetClass="exit" presetSubtype="4" fill="hold" nodeType="withEffect">
                                  <p:stCondLst>
                                    <p:cond delay="0"/>
                                  </p:stCondLst>
                                  <p:childTnLst>
                                    <p:animEffect transition="out" filter="wipe(down)">
                                      <p:cBhvr>
                                        <p:cTn id="53" dur="500"/>
                                        <p:tgtEl>
                                          <p:spTgt spid="59"/>
                                        </p:tgtEl>
                                      </p:cBhvr>
                                    </p:animEffect>
                                    <p:set>
                                      <p:cBhvr>
                                        <p:cTn id="54" dur="1" fill="hold">
                                          <p:stCondLst>
                                            <p:cond delay="499"/>
                                          </p:stCondLst>
                                        </p:cTn>
                                        <p:tgtEl>
                                          <p:spTgt spid="59"/>
                                        </p:tgtEl>
                                        <p:attrNameLst>
                                          <p:attrName>style.visibility</p:attrName>
                                        </p:attrNameLst>
                                      </p:cBhvr>
                                      <p:to>
                                        <p:strVal val="hidden"/>
                                      </p:to>
                                    </p:set>
                                  </p:childTnLst>
                                </p:cTn>
                              </p:par>
                              <p:par>
                                <p:cTn id="55" presetID="22" presetClass="exit" presetSubtype="4" fill="hold" nodeType="withEffect">
                                  <p:stCondLst>
                                    <p:cond delay="0"/>
                                  </p:stCondLst>
                                  <p:childTnLst>
                                    <p:animEffect transition="out" filter="wipe(down)">
                                      <p:cBhvr>
                                        <p:cTn id="56" dur="500"/>
                                        <p:tgtEl>
                                          <p:spTgt spid="60"/>
                                        </p:tgtEl>
                                      </p:cBhvr>
                                    </p:animEffect>
                                    <p:set>
                                      <p:cBhvr>
                                        <p:cTn id="57" dur="1" fill="hold">
                                          <p:stCondLst>
                                            <p:cond delay="499"/>
                                          </p:stCondLst>
                                        </p:cTn>
                                        <p:tgtEl>
                                          <p:spTgt spid="60"/>
                                        </p:tgtEl>
                                        <p:attrNameLst>
                                          <p:attrName>style.visibility</p:attrName>
                                        </p:attrNameLst>
                                      </p:cBhvr>
                                      <p:to>
                                        <p:strVal val="hidden"/>
                                      </p:to>
                                    </p:set>
                                  </p:childTnLst>
                                </p:cTn>
                              </p:par>
                              <p:par>
                                <p:cTn id="58" presetID="22" presetClass="exit" presetSubtype="4" fill="hold" nodeType="withEffect">
                                  <p:stCondLst>
                                    <p:cond delay="0"/>
                                  </p:stCondLst>
                                  <p:childTnLst>
                                    <p:animEffect transition="out" filter="wipe(down)">
                                      <p:cBhvr>
                                        <p:cTn id="59" dur="500"/>
                                        <p:tgtEl>
                                          <p:spTgt spid="39"/>
                                        </p:tgtEl>
                                      </p:cBhvr>
                                    </p:animEffect>
                                    <p:set>
                                      <p:cBhvr>
                                        <p:cTn id="60" dur="1" fill="hold">
                                          <p:stCondLst>
                                            <p:cond delay="499"/>
                                          </p:stCondLst>
                                        </p:cTn>
                                        <p:tgtEl>
                                          <p:spTgt spid="39"/>
                                        </p:tgtEl>
                                        <p:attrNameLst>
                                          <p:attrName>style.visibility</p:attrName>
                                        </p:attrNameLst>
                                      </p:cBhvr>
                                      <p:to>
                                        <p:strVal val="hidden"/>
                                      </p:to>
                                    </p:set>
                                  </p:childTnLst>
                                </p:cTn>
                              </p:par>
                              <p:par>
                                <p:cTn id="61" presetID="22" presetClass="exit" presetSubtype="4" fill="hold" nodeType="withEffect">
                                  <p:stCondLst>
                                    <p:cond delay="0"/>
                                  </p:stCondLst>
                                  <p:childTnLst>
                                    <p:animEffect transition="out" filter="wipe(down)">
                                      <p:cBhvr>
                                        <p:cTn id="62" dur="500"/>
                                        <p:tgtEl>
                                          <p:spTgt spid="41"/>
                                        </p:tgtEl>
                                      </p:cBhvr>
                                    </p:animEffect>
                                    <p:set>
                                      <p:cBhvr>
                                        <p:cTn id="63" dur="1" fill="hold">
                                          <p:stCondLst>
                                            <p:cond delay="499"/>
                                          </p:stCondLst>
                                        </p:cTn>
                                        <p:tgtEl>
                                          <p:spTgt spid="41"/>
                                        </p:tgtEl>
                                        <p:attrNameLst>
                                          <p:attrName>style.visibility</p:attrName>
                                        </p:attrNameLst>
                                      </p:cBhvr>
                                      <p:to>
                                        <p:strVal val="hidden"/>
                                      </p:to>
                                    </p:set>
                                  </p:childTnLst>
                                </p:cTn>
                              </p:par>
                              <p:par>
                                <p:cTn id="64" presetID="22" presetClass="exit" presetSubtype="4" fill="hold" nodeType="withEffect">
                                  <p:stCondLst>
                                    <p:cond delay="0"/>
                                  </p:stCondLst>
                                  <p:childTnLst>
                                    <p:animEffect transition="out" filter="wipe(down)">
                                      <p:cBhvr>
                                        <p:cTn id="65" dur="500"/>
                                        <p:tgtEl>
                                          <p:spTgt spid="48"/>
                                        </p:tgtEl>
                                      </p:cBhvr>
                                    </p:animEffect>
                                    <p:set>
                                      <p:cBhvr>
                                        <p:cTn id="66" dur="1" fill="hold">
                                          <p:stCondLst>
                                            <p:cond delay="499"/>
                                          </p:stCondLst>
                                        </p:cTn>
                                        <p:tgtEl>
                                          <p:spTgt spid="48"/>
                                        </p:tgtEl>
                                        <p:attrNameLst>
                                          <p:attrName>style.visibility</p:attrName>
                                        </p:attrNameLst>
                                      </p:cBhvr>
                                      <p:to>
                                        <p:strVal val="hidden"/>
                                      </p:to>
                                    </p:set>
                                  </p:childTnLst>
                                </p:cTn>
                              </p:par>
                              <p:par>
                                <p:cTn id="67" presetID="22" presetClass="exit" presetSubtype="4" fill="hold" nodeType="withEffect">
                                  <p:stCondLst>
                                    <p:cond delay="0"/>
                                  </p:stCondLst>
                                  <p:childTnLst>
                                    <p:animEffect transition="out" filter="wipe(down)">
                                      <p:cBhvr>
                                        <p:cTn id="68" dur="500"/>
                                        <p:tgtEl>
                                          <p:spTgt spid="55"/>
                                        </p:tgtEl>
                                      </p:cBhvr>
                                    </p:animEffect>
                                    <p:set>
                                      <p:cBhvr>
                                        <p:cTn id="69" dur="1" fill="hold">
                                          <p:stCondLst>
                                            <p:cond delay="499"/>
                                          </p:stCondLst>
                                        </p:cTn>
                                        <p:tgtEl>
                                          <p:spTgt spid="55"/>
                                        </p:tgtEl>
                                        <p:attrNameLst>
                                          <p:attrName>style.visibility</p:attrName>
                                        </p:attrNameLst>
                                      </p:cBhvr>
                                      <p:to>
                                        <p:strVal val="hidden"/>
                                      </p:to>
                                    </p:set>
                                  </p:childTnLst>
                                </p:cTn>
                              </p:par>
                              <p:par>
                                <p:cTn id="70" presetID="22" presetClass="exit" presetSubtype="4" fill="hold" nodeType="withEffect">
                                  <p:stCondLst>
                                    <p:cond delay="0"/>
                                  </p:stCondLst>
                                  <p:childTnLst>
                                    <p:animEffect transition="out" filter="wipe(down)">
                                      <p:cBhvr>
                                        <p:cTn id="71" dur="500"/>
                                        <p:tgtEl>
                                          <p:spTgt spid="43"/>
                                        </p:tgtEl>
                                      </p:cBhvr>
                                    </p:animEffect>
                                    <p:set>
                                      <p:cBhvr>
                                        <p:cTn id="72" dur="1" fill="hold">
                                          <p:stCondLst>
                                            <p:cond delay="499"/>
                                          </p:stCondLst>
                                        </p:cTn>
                                        <p:tgtEl>
                                          <p:spTgt spid="43"/>
                                        </p:tgtEl>
                                        <p:attrNameLst>
                                          <p:attrName>style.visibility</p:attrName>
                                        </p:attrNameLst>
                                      </p:cBhvr>
                                      <p:to>
                                        <p:strVal val="hidden"/>
                                      </p:to>
                                    </p:set>
                                  </p:childTnLst>
                                </p:cTn>
                              </p:par>
                              <p:par>
                                <p:cTn id="73" presetID="22" presetClass="exit" presetSubtype="4" fill="hold" nodeType="withEffect">
                                  <p:stCondLst>
                                    <p:cond delay="0"/>
                                  </p:stCondLst>
                                  <p:childTnLst>
                                    <p:animEffect transition="out" filter="wipe(down)">
                                      <p:cBhvr>
                                        <p:cTn id="74" dur="500"/>
                                        <p:tgtEl>
                                          <p:spTgt spid="47"/>
                                        </p:tgtEl>
                                      </p:cBhvr>
                                    </p:animEffect>
                                    <p:set>
                                      <p:cBhvr>
                                        <p:cTn id="75" dur="1" fill="hold">
                                          <p:stCondLst>
                                            <p:cond delay="499"/>
                                          </p:stCondLst>
                                        </p:cTn>
                                        <p:tgtEl>
                                          <p:spTgt spid="47"/>
                                        </p:tgtEl>
                                        <p:attrNameLst>
                                          <p:attrName>style.visibility</p:attrName>
                                        </p:attrNameLst>
                                      </p:cBhvr>
                                      <p:to>
                                        <p:strVal val="hidden"/>
                                      </p:to>
                                    </p:set>
                                  </p:childTnLst>
                                </p:cTn>
                              </p:par>
                              <p:par>
                                <p:cTn id="76" presetID="22" presetClass="exit" presetSubtype="4" fill="hold" nodeType="withEffect">
                                  <p:stCondLst>
                                    <p:cond delay="0"/>
                                  </p:stCondLst>
                                  <p:childTnLst>
                                    <p:animEffect transition="out" filter="wipe(down)">
                                      <p:cBhvr>
                                        <p:cTn id="77" dur="500"/>
                                        <p:tgtEl>
                                          <p:spTgt spid="56"/>
                                        </p:tgtEl>
                                      </p:cBhvr>
                                    </p:animEffect>
                                    <p:set>
                                      <p:cBhvr>
                                        <p:cTn id="78" dur="1" fill="hold">
                                          <p:stCondLst>
                                            <p:cond delay="499"/>
                                          </p:stCondLst>
                                        </p:cTn>
                                        <p:tgtEl>
                                          <p:spTgt spid="56"/>
                                        </p:tgtEl>
                                        <p:attrNameLst>
                                          <p:attrName>style.visibility</p:attrName>
                                        </p:attrNameLst>
                                      </p:cBhvr>
                                      <p:to>
                                        <p:strVal val="hidden"/>
                                      </p:to>
                                    </p:set>
                                  </p:childTnLst>
                                </p:cTn>
                              </p:par>
                              <p:par>
                                <p:cTn id="79" presetID="22" presetClass="exit" presetSubtype="4" fill="hold" nodeType="withEffect">
                                  <p:stCondLst>
                                    <p:cond delay="0"/>
                                  </p:stCondLst>
                                  <p:childTnLst>
                                    <p:animEffect transition="out" filter="wipe(down)">
                                      <p:cBhvr>
                                        <p:cTn id="80" dur="500"/>
                                        <p:tgtEl>
                                          <p:spTgt spid="57"/>
                                        </p:tgtEl>
                                      </p:cBhvr>
                                    </p:animEffect>
                                    <p:set>
                                      <p:cBhvr>
                                        <p:cTn id="81" dur="1" fill="hold">
                                          <p:stCondLst>
                                            <p:cond delay="499"/>
                                          </p:stCondLst>
                                        </p:cTn>
                                        <p:tgtEl>
                                          <p:spTgt spid="57"/>
                                        </p:tgtEl>
                                        <p:attrNameLst>
                                          <p:attrName>style.visibility</p:attrName>
                                        </p:attrNameLst>
                                      </p:cBhvr>
                                      <p:to>
                                        <p:strVal val="hidden"/>
                                      </p:to>
                                    </p:set>
                                  </p:childTnLst>
                                </p:cTn>
                              </p:par>
                              <p:par>
                                <p:cTn id="82" presetID="22" presetClass="exit" presetSubtype="4" fill="hold" nodeType="withEffect">
                                  <p:stCondLst>
                                    <p:cond delay="0"/>
                                  </p:stCondLst>
                                  <p:childTnLst>
                                    <p:animEffect transition="out" filter="wipe(down)">
                                      <p:cBhvr>
                                        <p:cTn id="83" dur="500"/>
                                        <p:tgtEl>
                                          <p:spTgt spid="42"/>
                                        </p:tgtEl>
                                      </p:cBhvr>
                                    </p:animEffect>
                                    <p:set>
                                      <p:cBhvr>
                                        <p:cTn id="84" dur="1" fill="hold">
                                          <p:stCondLst>
                                            <p:cond delay="499"/>
                                          </p:stCondLst>
                                        </p:cTn>
                                        <p:tgtEl>
                                          <p:spTgt spid="42"/>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400"/>
                                  </p:stCondLst>
                                  <p:childTnLst>
                                    <p:set>
                                      <p:cBhvr>
                                        <p:cTn id="88" dur="1" fill="hold">
                                          <p:stCondLst>
                                            <p:cond delay="0"/>
                                          </p:stCondLst>
                                        </p:cTn>
                                        <p:tgtEl>
                                          <p:spTgt spid="50"/>
                                        </p:tgtEl>
                                        <p:attrNameLst>
                                          <p:attrName>style.visibility</p:attrName>
                                        </p:attrNameLst>
                                      </p:cBhvr>
                                      <p:to>
                                        <p:strVal val="visible"/>
                                      </p:to>
                                    </p:set>
                                    <p:animEffect transition="in" filter="wipe(down)">
                                      <p:cBhvr>
                                        <p:cTn id="89" dur="500"/>
                                        <p:tgtEl>
                                          <p:spTgt spid="50"/>
                                        </p:tgtEl>
                                      </p:cBhvr>
                                    </p:animEffect>
                                  </p:childTnLst>
                                </p:cTn>
                              </p:par>
                              <p:par>
                                <p:cTn id="90" presetID="22" presetClass="entr" presetSubtype="4" fill="hold" nodeType="withEffect">
                                  <p:stCondLst>
                                    <p:cond delay="250"/>
                                  </p:stCondLst>
                                  <p:childTnLst>
                                    <p:set>
                                      <p:cBhvr>
                                        <p:cTn id="91" dur="1" fill="hold">
                                          <p:stCondLst>
                                            <p:cond delay="0"/>
                                          </p:stCondLst>
                                        </p:cTn>
                                        <p:tgtEl>
                                          <p:spTgt spid="53"/>
                                        </p:tgtEl>
                                        <p:attrNameLst>
                                          <p:attrName>style.visibility</p:attrName>
                                        </p:attrNameLst>
                                      </p:cBhvr>
                                      <p:to>
                                        <p:strVal val="visible"/>
                                      </p:to>
                                    </p:set>
                                    <p:animEffect transition="in" filter="wipe(down)">
                                      <p:cBhvr>
                                        <p:cTn id="92" dur="500"/>
                                        <p:tgtEl>
                                          <p:spTgt spid="53"/>
                                        </p:tgtEl>
                                      </p:cBhvr>
                                    </p:animEffect>
                                  </p:childTnLst>
                                </p:cTn>
                              </p:par>
                              <p:par>
                                <p:cTn id="93" presetID="22" presetClass="entr" presetSubtype="4" fill="hold" nodeType="withEffect">
                                  <p:stCondLst>
                                    <p:cond delay="250"/>
                                  </p:stCondLst>
                                  <p:childTnLst>
                                    <p:set>
                                      <p:cBhvr>
                                        <p:cTn id="94" dur="1" fill="hold">
                                          <p:stCondLst>
                                            <p:cond delay="0"/>
                                          </p:stCondLst>
                                        </p:cTn>
                                        <p:tgtEl>
                                          <p:spTgt spid="59"/>
                                        </p:tgtEl>
                                        <p:attrNameLst>
                                          <p:attrName>style.visibility</p:attrName>
                                        </p:attrNameLst>
                                      </p:cBhvr>
                                      <p:to>
                                        <p:strVal val="visible"/>
                                      </p:to>
                                    </p:set>
                                    <p:animEffect transition="in" filter="wipe(down)">
                                      <p:cBhvr>
                                        <p:cTn id="95" dur="500"/>
                                        <p:tgtEl>
                                          <p:spTgt spid="59"/>
                                        </p:tgtEl>
                                      </p:cBhvr>
                                    </p:animEffect>
                                  </p:childTnLst>
                                </p:cTn>
                              </p:par>
                              <p:par>
                                <p:cTn id="96" presetID="22" presetClass="entr" presetSubtype="4" fill="hold" nodeType="withEffect">
                                  <p:stCondLst>
                                    <p:cond delay="250"/>
                                  </p:stCondLst>
                                  <p:childTnLst>
                                    <p:set>
                                      <p:cBhvr>
                                        <p:cTn id="97" dur="1" fill="hold">
                                          <p:stCondLst>
                                            <p:cond delay="0"/>
                                          </p:stCondLst>
                                        </p:cTn>
                                        <p:tgtEl>
                                          <p:spTgt spid="60"/>
                                        </p:tgtEl>
                                        <p:attrNameLst>
                                          <p:attrName>style.visibility</p:attrName>
                                        </p:attrNameLst>
                                      </p:cBhvr>
                                      <p:to>
                                        <p:strVal val="visible"/>
                                      </p:to>
                                    </p:set>
                                    <p:animEffect transition="in" filter="wipe(down)">
                                      <p:cBhvr>
                                        <p:cTn id="98" dur="500"/>
                                        <p:tgtEl>
                                          <p:spTgt spid="60"/>
                                        </p:tgtEl>
                                      </p:cBhvr>
                                    </p:animEffect>
                                  </p:childTnLst>
                                </p:cTn>
                              </p:par>
                              <p:par>
                                <p:cTn id="99" presetID="22" presetClass="entr" presetSubtype="4" fill="hold" nodeType="withEffect">
                                  <p:stCondLst>
                                    <p:cond delay="250"/>
                                  </p:stCondLst>
                                  <p:childTnLst>
                                    <p:set>
                                      <p:cBhvr>
                                        <p:cTn id="100" dur="1" fill="hold">
                                          <p:stCondLst>
                                            <p:cond delay="0"/>
                                          </p:stCondLst>
                                        </p:cTn>
                                        <p:tgtEl>
                                          <p:spTgt spid="39"/>
                                        </p:tgtEl>
                                        <p:attrNameLst>
                                          <p:attrName>style.visibility</p:attrName>
                                        </p:attrNameLst>
                                      </p:cBhvr>
                                      <p:to>
                                        <p:strVal val="visible"/>
                                      </p:to>
                                    </p:set>
                                    <p:animEffect transition="in" filter="wipe(down)">
                                      <p:cBhvr>
                                        <p:cTn id="101" dur="500"/>
                                        <p:tgtEl>
                                          <p:spTgt spid="39"/>
                                        </p:tgtEl>
                                      </p:cBhvr>
                                    </p:animEffect>
                                  </p:childTnLst>
                                </p:cTn>
                              </p:par>
                              <p:par>
                                <p:cTn id="102" presetID="22" presetClass="entr" presetSubtype="4" fill="hold" nodeType="withEffect">
                                  <p:stCondLst>
                                    <p:cond delay="250"/>
                                  </p:stCondLst>
                                  <p:childTnLst>
                                    <p:set>
                                      <p:cBhvr>
                                        <p:cTn id="103" dur="1" fill="hold">
                                          <p:stCondLst>
                                            <p:cond delay="0"/>
                                          </p:stCondLst>
                                        </p:cTn>
                                        <p:tgtEl>
                                          <p:spTgt spid="41"/>
                                        </p:tgtEl>
                                        <p:attrNameLst>
                                          <p:attrName>style.visibility</p:attrName>
                                        </p:attrNameLst>
                                      </p:cBhvr>
                                      <p:to>
                                        <p:strVal val="visible"/>
                                      </p:to>
                                    </p:set>
                                    <p:animEffect transition="in" filter="wipe(down)">
                                      <p:cBhvr>
                                        <p:cTn id="104" dur="500"/>
                                        <p:tgtEl>
                                          <p:spTgt spid="41"/>
                                        </p:tgtEl>
                                      </p:cBhvr>
                                    </p:animEffect>
                                  </p:childTnLst>
                                </p:cTn>
                              </p:par>
                              <p:par>
                                <p:cTn id="105" presetID="22" presetClass="entr" presetSubtype="4" fill="hold" nodeType="withEffect">
                                  <p:stCondLst>
                                    <p:cond delay="25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par>
                                <p:cTn id="108" presetID="22" presetClass="entr" presetSubtype="4" fill="hold" nodeType="with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wipe(down)">
                                      <p:cBhvr>
                                        <p:cTn id="110" dur="500"/>
                                        <p:tgtEl>
                                          <p:spTgt spid="55"/>
                                        </p:tgtEl>
                                      </p:cBhvr>
                                    </p:animEffect>
                                  </p:childTnLst>
                                </p:cTn>
                              </p:par>
                              <p:par>
                                <p:cTn id="111" presetID="22" presetClass="entr" presetSubtype="4" fill="hold" nodeType="withEffect">
                                  <p:stCondLst>
                                    <p:cond delay="250"/>
                                  </p:stCondLst>
                                  <p:childTnLst>
                                    <p:set>
                                      <p:cBhvr>
                                        <p:cTn id="112" dur="1" fill="hold">
                                          <p:stCondLst>
                                            <p:cond delay="0"/>
                                          </p:stCondLst>
                                        </p:cTn>
                                        <p:tgtEl>
                                          <p:spTgt spid="43"/>
                                        </p:tgtEl>
                                        <p:attrNameLst>
                                          <p:attrName>style.visibility</p:attrName>
                                        </p:attrNameLst>
                                      </p:cBhvr>
                                      <p:to>
                                        <p:strVal val="visible"/>
                                      </p:to>
                                    </p:set>
                                    <p:animEffect transition="in" filter="wipe(down)">
                                      <p:cBhvr>
                                        <p:cTn id="113" dur="1000"/>
                                        <p:tgtEl>
                                          <p:spTgt spid="43"/>
                                        </p:tgtEl>
                                      </p:cBhvr>
                                    </p:animEffect>
                                  </p:childTnLst>
                                </p:cTn>
                              </p:par>
                              <p:par>
                                <p:cTn id="114" presetID="22" presetClass="entr" presetSubtype="4" fill="hold" nodeType="withEffect">
                                  <p:stCondLst>
                                    <p:cond delay="250"/>
                                  </p:stCondLst>
                                  <p:childTnLst>
                                    <p:set>
                                      <p:cBhvr>
                                        <p:cTn id="115" dur="1" fill="hold">
                                          <p:stCondLst>
                                            <p:cond delay="0"/>
                                          </p:stCondLst>
                                        </p:cTn>
                                        <p:tgtEl>
                                          <p:spTgt spid="47"/>
                                        </p:tgtEl>
                                        <p:attrNameLst>
                                          <p:attrName>style.visibility</p:attrName>
                                        </p:attrNameLst>
                                      </p:cBhvr>
                                      <p:to>
                                        <p:strVal val="visible"/>
                                      </p:to>
                                    </p:set>
                                    <p:animEffect transition="in" filter="wipe(down)">
                                      <p:cBhvr>
                                        <p:cTn id="116" dur="1000"/>
                                        <p:tgtEl>
                                          <p:spTgt spid="47"/>
                                        </p:tgtEl>
                                      </p:cBhvr>
                                    </p:animEffect>
                                  </p:childTnLst>
                                </p:cTn>
                              </p:par>
                              <p:par>
                                <p:cTn id="117" presetID="22" presetClass="entr" presetSubtype="4" fill="hold" nodeType="withEffect">
                                  <p:stCondLst>
                                    <p:cond delay="250"/>
                                  </p:stCondLst>
                                  <p:childTnLst>
                                    <p:set>
                                      <p:cBhvr>
                                        <p:cTn id="118" dur="1" fill="hold">
                                          <p:stCondLst>
                                            <p:cond delay="0"/>
                                          </p:stCondLst>
                                        </p:cTn>
                                        <p:tgtEl>
                                          <p:spTgt spid="56"/>
                                        </p:tgtEl>
                                        <p:attrNameLst>
                                          <p:attrName>style.visibility</p:attrName>
                                        </p:attrNameLst>
                                      </p:cBhvr>
                                      <p:to>
                                        <p:strVal val="visible"/>
                                      </p:to>
                                    </p:set>
                                    <p:animEffect transition="in" filter="wipe(down)">
                                      <p:cBhvr>
                                        <p:cTn id="119" dur="1000"/>
                                        <p:tgtEl>
                                          <p:spTgt spid="56"/>
                                        </p:tgtEl>
                                      </p:cBhvr>
                                    </p:animEffect>
                                  </p:childTnLst>
                                </p:cTn>
                              </p:par>
                              <p:par>
                                <p:cTn id="120" presetID="22" presetClass="entr" presetSubtype="4" fill="hold" nodeType="with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wipe(down)">
                                      <p:cBhvr>
                                        <p:cTn id="122" dur="500"/>
                                        <p:tgtEl>
                                          <p:spTgt spid="57"/>
                                        </p:tgtEl>
                                      </p:cBhvr>
                                    </p:animEffect>
                                  </p:childTnLst>
                                </p:cTn>
                              </p:par>
                              <p:par>
                                <p:cTn id="123" presetID="22" presetClass="entr" presetSubtype="4" fill="hold" nodeType="with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wipe(down)">
                                      <p:cBhvr>
                                        <p:cTn id="125" dur="500"/>
                                        <p:tgtEl>
                                          <p:spTgt spid="42"/>
                                        </p:tgtEl>
                                      </p:cBhvr>
                                    </p:animEffect>
                                  </p:childTnLst>
                                </p:cTn>
                              </p:par>
                              <p:par>
                                <p:cTn id="126" presetID="2" presetClass="entr" presetSubtype="4" decel="100000" fill="hold" grpId="0" nodeType="withEffect">
                                  <p:stCondLst>
                                    <p:cond delay="100"/>
                                  </p:stCondLst>
                                  <p:childTnLst>
                                    <p:set>
                                      <p:cBhvr>
                                        <p:cTn id="127" dur="1" fill="hold">
                                          <p:stCondLst>
                                            <p:cond delay="0"/>
                                          </p:stCondLst>
                                        </p:cTn>
                                        <p:tgtEl>
                                          <p:spTgt spid="11"/>
                                        </p:tgtEl>
                                        <p:attrNameLst>
                                          <p:attrName>style.visibility</p:attrName>
                                        </p:attrNameLst>
                                      </p:cBhvr>
                                      <p:to>
                                        <p:strVal val="visible"/>
                                      </p:to>
                                    </p:set>
                                    <p:anim calcmode="lin" valueType="num">
                                      <p:cBhvr additive="base">
                                        <p:cTn id="128" dur="500" fill="hold"/>
                                        <p:tgtEl>
                                          <p:spTgt spid="11"/>
                                        </p:tgtEl>
                                        <p:attrNameLst>
                                          <p:attrName>ppt_x</p:attrName>
                                        </p:attrNameLst>
                                      </p:cBhvr>
                                      <p:tavLst>
                                        <p:tav tm="0">
                                          <p:val>
                                            <p:strVal val="#ppt_x"/>
                                          </p:val>
                                        </p:tav>
                                        <p:tav tm="100000">
                                          <p:val>
                                            <p:strVal val="#ppt_x"/>
                                          </p:val>
                                        </p:tav>
                                      </p:tavLst>
                                    </p:anim>
                                    <p:anim calcmode="lin" valueType="num">
                                      <p:cBhvr additive="base">
                                        <p:cTn id="129" dur="500" fill="hold"/>
                                        <p:tgtEl>
                                          <p:spTgt spid="11"/>
                                        </p:tgtEl>
                                        <p:attrNameLst>
                                          <p:attrName>ppt_y</p:attrName>
                                        </p:attrNameLst>
                                      </p:cBhvr>
                                      <p:tavLst>
                                        <p:tav tm="0">
                                          <p:val>
                                            <p:strVal val="1+#ppt_h/2"/>
                                          </p:val>
                                        </p:tav>
                                        <p:tav tm="100000">
                                          <p:val>
                                            <p:strVal val="#ppt_y"/>
                                          </p:val>
                                        </p:tav>
                                      </p:tavLst>
                                    </p:anim>
                                  </p:childTnLst>
                                </p:cTn>
                              </p:par>
                              <p:par>
                                <p:cTn id="130" presetID="2" presetClass="entr" presetSubtype="1" decel="100000" fill="hold" grpId="0" nodeType="withEffect">
                                  <p:stCondLst>
                                    <p:cond delay="200"/>
                                  </p:stCondLst>
                                  <p:childTnLst>
                                    <p:set>
                                      <p:cBhvr>
                                        <p:cTn id="131" dur="1" fill="hold">
                                          <p:stCondLst>
                                            <p:cond delay="0"/>
                                          </p:stCondLst>
                                        </p:cTn>
                                        <p:tgtEl>
                                          <p:spTgt spid="12"/>
                                        </p:tgtEl>
                                        <p:attrNameLst>
                                          <p:attrName>style.visibility</p:attrName>
                                        </p:attrNameLst>
                                      </p:cBhvr>
                                      <p:to>
                                        <p:strVal val="visible"/>
                                      </p:to>
                                    </p:set>
                                    <p:anim calcmode="lin" valueType="num">
                                      <p:cBhvr additive="base">
                                        <p:cTn id="132" dur="500" fill="hold"/>
                                        <p:tgtEl>
                                          <p:spTgt spid="12"/>
                                        </p:tgtEl>
                                        <p:attrNameLst>
                                          <p:attrName>ppt_x</p:attrName>
                                        </p:attrNameLst>
                                      </p:cBhvr>
                                      <p:tavLst>
                                        <p:tav tm="0">
                                          <p:val>
                                            <p:strVal val="#ppt_x"/>
                                          </p:val>
                                        </p:tav>
                                        <p:tav tm="100000">
                                          <p:val>
                                            <p:strVal val="#ppt_x"/>
                                          </p:val>
                                        </p:tav>
                                      </p:tavLst>
                                    </p:anim>
                                    <p:anim calcmode="lin" valueType="num">
                                      <p:cBhvr additive="base">
                                        <p:cTn id="133" dur="500" fill="hold"/>
                                        <p:tgtEl>
                                          <p:spTgt spid="12"/>
                                        </p:tgtEl>
                                        <p:attrNameLst>
                                          <p:attrName>ppt_y</p:attrName>
                                        </p:attrNameLst>
                                      </p:cBhvr>
                                      <p:tavLst>
                                        <p:tav tm="0">
                                          <p:val>
                                            <p:strVal val="0-#ppt_h/2"/>
                                          </p:val>
                                        </p:tav>
                                        <p:tav tm="100000">
                                          <p:val>
                                            <p:strVal val="#ppt_y"/>
                                          </p:val>
                                        </p:tav>
                                      </p:tavLst>
                                    </p:anim>
                                  </p:childTnLst>
                                </p:cTn>
                              </p:par>
                              <p:par>
                                <p:cTn id="134" presetID="2" presetClass="entr" presetSubtype="4" decel="100000" fill="hold" grpId="0" nodeType="withEffect">
                                  <p:stCondLst>
                                    <p:cond delay="400"/>
                                  </p:stCondLst>
                                  <p:childTnLst>
                                    <p:set>
                                      <p:cBhvr>
                                        <p:cTn id="135" dur="1" fill="hold">
                                          <p:stCondLst>
                                            <p:cond delay="0"/>
                                          </p:stCondLst>
                                        </p:cTn>
                                        <p:tgtEl>
                                          <p:spTgt spid="13"/>
                                        </p:tgtEl>
                                        <p:attrNameLst>
                                          <p:attrName>style.visibility</p:attrName>
                                        </p:attrNameLst>
                                      </p:cBhvr>
                                      <p:to>
                                        <p:strVal val="visible"/>
                                      </p:to>
                                    </p:set>
                                    <p:anim calcmode="lin" valueType="num">
                                      <p:cBhvr additive="base">
                                        <p:cTn id="136" dur="500" fill="hold"/>
                                        <p:tgtEl>
                                          <p:spTgt spid="13"/>
                                        </p:tgtEl>
                                        <p:attrNameLst>
                                          <p:attrName>ppt_x</p:attrName>
                                        </p:attrNameLst>
                                      </p:cBhvr>
                                      <p:tavLst>
                                        <p:tav tm="0">
                                          <p:val>
                                            <p:strVal val="#ppt_x"/>
                                          </p:val>
                                        </p:tav>
                                        <p:tav tm="100000">
                                          <p:val>
                                            <p:strVal val="#ppt_x"/>
                                          </p:val>
                                        </p:tav>
                                      </p:tavLst>
                                    </p:anim>
                                    <p:anim calcmode="lin" valueType="num">
                                      <p:cBhvr additive="base">
                                        <p:cTn id="137" dur="500" fill="hold"/>
                                        <p:tgtEl>
                                          <p:spTgt spid="13"/>
                                        </p:tgtEl>
                                        <p:attrNameLst>
                                          <p:attrName>ppt_y</p:attrName>
                                        </p:attrNameLst>
                                      </p:cBhvr>
                                      <p:tavLst>
                                        <p:tav tm="0">
                                          <p:val>
                                            <p:strVal val="1+#ppt_h/2"/>
                                          </p:val>
                                        </p:tav>
                                        <p:tav tm="100000">
                                          <p:val>
                                            <p:strVal val="#ppt_y"/>
                                          </p:val>
                                        </p:tav>
                                      </p:tavLst>
                                    </p:anim>
                                  </p:childTnLst>
                                </p:cTn>
                              </p:par>
                              <p:par>
                                <p:cTn id="138" presetID="2" presetClass="entr" presetSubtype="1" decel="100000" fill="hold" grpId="0" nodeType="withEffect">
                                  <p:stCondLst>
                                    <p:cond delay="600"/>
                                  </p:stCondLst>
                                  <p:childTnLst>
                                    <p:set>
                                      <p:cBhvr>
                                        <p:cTn id="139" dur="1" fill="hold">
                                          <p:stCondLst>
                                            <p:cond delay="0"/>
                                          </p:stCondLst>
                                        </p:cTn>
                                        <p:tgtEl>
                                          <p:spTgt spid="14"/>
                                        </p:tgtEl>
                                        <p:attrNameLst>
                                          <p:attrName>style.visibility</p:attrName>
                                        </p:attrNameLst>
                                      </p:cBhvr>
                                      <p:to>
                                        <p:strVal val="visible"/>
                                      </p:to>
                                    </p:set>
                                    <p:anim calcmode="lin" valueType="num">
                                      <p:cBhvr additive="base">
                                        <p:cTn id="140" dur="500" fill="hold"/>
                                        <p:tgtEl>
                                          <p:spTgt spid="14"/>
                                        </p:tgtEl>
                                        <p:attrNameLst>
                                          <p:attrName>ppt_x</p:attrName>
                                        </p:attrNameLst>
                                      </p:cBhvr>
                                      <p:tavLst>
                                        <p:tav tm="0">
                                          <p:val>
                                            <p:strVal val="#ppt_x"/>
                                          </p:val>
                                        </p:tav>
                                        <p:tav tm="100000">
                                          <p:val>
                                            <p:strVal val="#ppt_x"/>
                                          </p:val>
                                        </p:tav>
                                      </p:tavLst>
                                    </p:anim>
                                    <p:anim calcmode="lin" valueType="num">
                                      <p:cBhvr additive="base">
                                        <p:cTn id="141" dur="500" fill="hold"/>
                                        <p:tgtEl>
                                          <p:spTgt spid="14"/>
                                        </p:tgtEl>
                                        <p:attrNameLst>
                                          <p:attrName>ppt_y</p:attrName>
                                        </p:attrNameLst>
                                      </p:cBhvr>
                                      <p:tavLst>
                                        <p:tav tm="0">
                                          <p:val>
                                            <p:strVal val="0-#ppt_h/2"/>
                                          </p:val>
                                        </p:tav>
                                        <p:tav tm="100000">
                                          <p:val>
                                            <p:strVal val="#ppt_y"/>
                                          </p:val>
                                        </p:tav>
                                      </p:tavLst>
                                    </p:anim>
                                  </p:childTnLst>
                                </p:cTn>
                              </p:par>
                              <p:par>
                                <p:cTn id="142" presetID="2" presetClass="entr" presetSubtype="4" decel="100000" fill="hold" grpId="0" nodeType="withEffect">
                                  <p:stCondLst>
                                    <p:cond delay="800"/>
                                  </p:stCondLst>
                                  <p:childTnLst>
                                    <p:set>
                                      <p:cBhvr>
                                        <p:cTn id="143" dur="1" fill="hold">
                                          <p:stCondLst>
                                            <p:cond delay="0"/>
                                          </p:stCondLst>
                                        </p:cTn>
                                        <p:tgtEl>
                                          <p:spTgt spid="15"/>
                                        </p:tgtEl>
                                        <p:attrNameLst>
                                          <p:attrName>style.visibility</p:attrName>
                                        </p:attrNameLst>
                                      </p:cBhvr>
                                      <p:to>
                                        <p:strVal val="visible"/>
                                      </p:to>
                                    </p:set>
                                    <p:anim calcmode="lin" valueType="num">
                                      <p:cBhvr additive="base">
                                        <p:cTn id="144" dur="500" fill="hold"/>
                                        <p:tgtEl>
                                          <p:spTgt spid="15"/>
                                        </p:tgtEl>
                                        <p:attrNameLst>
                                          <p:attrName>ppt_x</p:attrName>
                                        </p:attrNameLst>
                                      </p:cBhvr>
                                      <p:tavLst>
                                        <p:tav tm="0">
                                          <p:val>
                                            <p:strVal val="#ppt_x"/>
                                          </p:val>
                                        </p:tav>
                                        <p:tav tm="100000">
                                          <p:val>
                                            <p:strVal val="#ppt_x"/>
                                          </p:val>
                                        </p:tav>
                                      </p:tavLst>
                                    </p:anim>
                                    <p:anim calcmode="lin" valueType="num">
                                      <p:cBhvr additive="base">
                                        <p:cTn id="145" dur="500" fill="hold"/>
                                        <p:tgtEl>
                                          <p:spTgt spid="15"/>
                                        </p:tgtEl>
                                        <p:attrNameLst>
                                          <p:attrName>ppt_y</p:attrName>
                                        </p:attrNameLst>
                                      </p:cBhvr>
                                      <p:tavLst>
                                        <p:tav tm="0">
                                          <p:val>
                                            <p:strVal val="1+#ppt_h/2"/>
                                          </p:val>
                                        </p:tav>
                                        <p:tav tm="100000">
                                          <p:val>
                                            <p:strVal val="#ppt_y"/>
                                          </p:val>
                                        </p:tav>
                                      </p:tavLst>
                                    </p:anim>
                                  </p:childTnLst>
                                </p:cTn>
                              </p:par>
                              <p:par>
                                <p:cTn id="146" presetID="2" presetClass="entr" presetSubtype="1" decel="100000" fill="hold" grpId="0" nodeType="withEffect">
                                  <p:stCondLst>
                                    <p:cond delay="1000"/>
                                  </p:stCondLst>
                                  <p:childTnLst>
                                    <p:set>
                                      <p:cBhvr>
                                        <p:cTn id="147" dur="1" fill="hold">
                                          <p:stCondLst>
                                            <p:cond delay="0"/>
                                          </p:stCondLst>
                                        </p:cTn>
                                        <p:tgtEl>
                                          <p:spTgt spid="16"/>
                                        </p:tgtEl>
                                        <p:attrNameLst>
                                          <p:attrName>style.visibility</p:attrName>
                                        </p:attrNameLst>
                                      </p:cBhvr>
                                      <p:to>
                                        <p:strVal val="visible"/>
                                      </p:to>
                                    </p:set>
                                    <p:anim calcmode="lin" valueType="num">
                                      <p:cBhvr additive="base">
                                        <p:cTn id="148" dur="500" fill="hold"/>
                                        <p:tgtEl>
                                          <p:spTgt spid="16"/>
                                        </p:tgtEl>
                                        <p:attrNameLst>
                                          <p:attrName>ppt_x</p:attrName>
                                        </p:attrNameLst>
                                      </p:cBhvr>
                                      <p:tavLst>
                                        <p:tav tm="0">
                                          <p:val>
                                            <p:strVal val="#ppt_x"/>
                                          </p:val>
                                        </p:tav>
                                        <p:tav tm="100000">
                                          <p:val>
                                            <p:strVal val="#ppt_x"/>
                                          </p:val>
                                        </p:tav>
                                      </p:tavLst>
                                    </p:anim>
                                    <p:anim calcmode="lin" valueType="num">
                                      <p:cBhvr additive="base">
                                        <p:cTn id="149" dur="500" fill="hold"/>
                                        <p:tgtEl>
                                          <p:spTgt spid="16"/>
                                        </p:tgtEl>
                                        <p:attrNameLst>
                                          <p:attrName>ppt_y</p:attrName>
                                        </p:attrNameLst>
                                      </p:cBhvr>
                                      <p:tavLst>
                                        <p:tav tm="0">
                                          <p:val>
                                            <p:strVal val="0-#ppt_h/2"/>
                                          </p:val>
                                        </p:tav>
                                        <p:tav tm="100000">
                                          <p:val>
                                            <p:strVal val="#ppt_y"/>
                                          </p:val>
                                        </p:tav>
                                      </p:tavLst>
                                    </p:anim>
                                  </p:childTnLst>
                                </p:cTn>
                              </p:par>
                              <p:par>
                                <p:cTn id="150" presetID="2" presetClass="entr" presetSubtype="4" decel="100000" fill="hold" grpId="0" nodeType="withEffect">
                                  <p:stCondLst>
                                    <p:cond delay="1200"/>
                                  </p:stCondLst>
                                  <p:childTnLst>
                                    <p:set>
                                      <p:cBhvr>
                                        <p:cTn id="151" dur="1" fill="hold">
                                          <p:stCondLst>
                                            <p:cond delay="0"/>
                                          </p:stCondLst>
                                        </p:cTn>
                                        <p:tgtEl>
                                          <p:spTgt spid="17"/>
                                        </p:tgtEl>
                                        <p:attrNameLst>
                                          <p:attrName>style.visibility</p:attrName>
                                        </p:attrNameLst>
                                      </p:cBhvr>
                                      <p:to>
                                        <p:strVal val="visible"/>
                                      </p:to>
                                    </p:set>
                                    <p:anim calcmode="lin" valueType="num">
                                      <p:cBhvr additive="base">
                                        <p:cTn id="152" dur="500" fill="hold"/>
                                        <p:tgtEl>
                                          <p:spTgt spid="17"/>
                                        </p:tgtEl>
                                        <p:attrNameLst>
                                          <p:attrName>ppt_x</p:attrName>
                                        </p:attrNameLst>
                                      </p:cBhvr>
                                      <p:tavLst>
                                        <p:tav tm="0">
                                          <p:val>
                                            <p:strVal val="#ppt_x"/>
                                          </p:val>
                                        </p:tav>
                                        <p:tav tm="100000">
                                          <p:val>
                                            <p:strVal val="#ppt_x"/>
                                          </p:val>
                                        </p:tav>
                                      </p:tavLst>
                                    </p:anim>
                                    <p:anim calcmode="lin" valueType="num">
                                      <p:cBhvr additive="base">
                                        <p:cTn id="153" dur="500" fill="hold"/>
                                        <p:tgtEl>
                                          <p:spTgt spid="17"/>
                                        </p:tgtEl>
                                        <p:attrNameLst>
                                          <p:attrName>ppt_y</p:attrName>
                                        </p:attrNameLst>
                                      </p:cBhvr>
                                      <p:tavLst>
                                        <p:tav tm="0">
                                          <p:val>
                                            <p:strVal val="1+#ppt_h/2"/>
                                          </p:val>
                                        </p:tav>
                                        <p:tav tm="100000">
                                          <p:val>
                                            <p:strVal val="#ppt_y"/>
                                          </p:val>
                                        </p:tav>
                                      </p:tavLst>
                                    </p:anim>
                                  </p:childTnLst>
                                </p:cTn>
                              </p:par>
                              <p:par>
                                <p:cTn id="154" presetID="2" presetClass="entr" presetSubtype="1" decel="100000" fill="hold" grpId="0" nodeType="withEffect">
                                  <p:stCondLst>
                                    <p:cond delay="1400"/>
                                  </p:stCondLst>
                                  <p:childTnLst>
                                    <p:set>
                                      <p:cBhvr>
                                        <p:cTn id="155" dur="1" fill="hold">
                                          <p:stCondLst>
                                            <p:cond delay="0"/>
                                          </p:stCondLst>
                                        </p:cTn>
                                        <p:tgtEl>
                                          <p:spTgt spid="18"/>
                                        </p:tgtEl>
                                        <p:attrNameLst>
                                          <p:attrName>style.visibility</p:attrName>
                                        </p:attrNameLst>
                                      </p:cBhvr>
                                      <p:to>
                                        <p:strVal val="visible"/>
                                      </p:to>
                                    </p:set>
                                    <p:anim calcmode="lin" valueType="num">
                                      <p:cBhvr additive="base">
                                        <p:cTn id="156" dur="500" fill="hold"/>
                                        <p:tgtEl>
                                          <p:spTgt spid="18"/>
                                        </p:tgtEl>
                                        <p:attrNameLst>
                                          <p:attrName>ppt_x</p:attrName>
                                        </p:attrNameLst>
                                      </p:cBhvr>
                                      <p:tavLst>
                                        <p:tav tm="0">
                                          <p:val>
                                            <p:strVal val="#ppt_x"/>
                                          </p:val>
                                        </p:tav>
                                        <p:tav tm="100000">
                                          <p:val>
                                            <p:strVal val="#ppt_x"/>
                                          </p:val>
                                        </p:tav>
                                      </p:tavLst>
                                    </p:anim>
                                    <p:anim calcmode="lin" valueType="num">
                                      <p:cBhvr additive="base">
                                        <p:cTn id="157" dur="500" fill="hold"/>
                                        <p:tgtEl>
                                          <p:spTgt spid="18"/>
                                        </p:tgtEl>
                                        <p:attrNameLst>
                                          <p:attrName>ppt_y</p:attrName>
                                        </p:attrNameLst>
                                      </p:cBhvr>
                                      <p:tavLst>
                                        <p:tav tm="0">
                                          <p:val>
                                            <p:strVal val="0-#ppt_h/2"/>
                                          </p:val>
                                        </p:tav>
                                        <p:tav tm="100000">
                                          <p:val>
                                            <p:strVal val="#ppt_y"/>
                                          </p:val>
                                        </p:tav>
                                      </p:tavLst>
                                    </p:anim>
                                  </p:childTnLst>
                                </p:cTn>
                              </p:par>
                              <p:par>
                                <p:cTn id="158" presetID="2" presetClass="entr" presetSubtype="4" decel="100000" fill="hold" grpId="0" nodeType="withEffect">
                                  <p:stCondLst>
                                    <p:cond delay="1600"/>
                                  </p:stCondLst>
                                  <p:childTnLst>
                                    <p:set>
                                      <p:cBhvr>
                                        <p:cTn id="159" dur="1" fill="hold">
                                          <p:stCondLst>
                                            <p:cond delay="0"/>
                                          </p:stCondLst>
                                        </p:cTn>
                                        <p:tgtEl>
                                          <p:spTgt spid="19"/>
                                        </p:tgtEl>
                                        <p:attrNameLst>
                                          <p:attrName>style.visibility</p:attrName>
                                        </p:attrNameLst>
                                      </p:cBhvr>
                                      <p:to>
                                        <p:strVal val="visible"/>
                                      </p:to>
                                    </p:set>
                                    <p:anim calcmode="lin" valueType="num">
                                      <p:cBhvr additive="base">
                                        <p:cTn id="160" dur="500" fill="hold"/>
                                        <p:tgtEl>
                                          <p:spTgt spid="19"/>
                                        </p:tgtEl>
                                        <p:attrNameLst>
                                          <p:attrName>ppt_x</p:attrName>
                                        </p:attrNameLst>
                                      </p:cBhvr>
                                      <p:tavLst>
                                        <p:tav tm="0">
                                          <p:val>
                                            <p:strVal val="#ppt_x"/>
                                          </p:val>
                                        </p:tav>
                                        <p:tav tm="100000">
                                          <p:val>
                                            <p:strVal val="#ppt_x"/>
                                          </p:val>
                                        </p:tav>
                                      </p:tavLst>
                                    </p:anim>
                                    <p:anim calcmode="lin" valueType="num">
                                      <p:cBhvr additive="base">
                                        <p:cTn id="161" dur="500" fill="hold"/>
                                        <p:tgtEl>
                                          <p:spTgt spid="19"/>
                                        </p:tgtEl>
                                        <p:attrNameLst>
                                          <p:attrName>ppt_y</p:attrName>
                                        </p:attrNameLst>
                                      </p:cBhvr>
                                      <p:tavLst>
                                        <p:tav tm="0">
                                          <p:val>
                                            <p:strVal val="1+#ppt_h/2"/>
                                          </p:val>
                                        </p:tav>
                                        <p:tav tm="100000">
                                          <p:val>
                                            <p:strVal val="#ppt_y"/>
                                          </p:val>
                                        </p:tav>
                                      </p:tavLst>
                                    </p:anim>
                                  </p:childTnLst>
                                </p:cTn>
                              </p:par>
                              <p:par>
                                <p:cTn id="162" presetID="2" presetClass="entr" presetSubtype="1" decel="100000" fill="hold" grpId="0" nodeType="withEffect">
                                  <p:stCondLst>
                                    <p:cond delay="1800"/>
                                  </p:stCondLst>
                                  <p:childTnLst>
                                    <p:set>
                                      <p:cBhvr>
                                        <p:cTn id="163" dur="1" fill="hold">
                                          <p:stCondLst>
                                            <p:cond delay="0"/>
                                          </p:stCondLst>
                                        </p:cTn>
                                        <p:tgtEl>
                                          <p:spTgt spid="20"/>
                                        </p:tgtEl>
                                        <p:attrNameLst>
                                          <p:attrName>style.visibility</p:attrName>
                                        </p:attrNameLst>
                                      </p:cBhvr>
                                      <p:to>
                                        <p:strVal val="visible"/>
                                      </p:to>
                                    </p:set>
                                    <p:anim calcmode="lin" valueType="num">
                                      <p:cBhvr additive="base">
                                        <p:cTn id="164" dur="500" fill="hold"/>
                                        <p:tgtEl>
                                          <p:spTgt spid="20"/>
                                        </p:tgtEl>
                                        <p:attrNameLst>
                                          <p:attrName>ppt_x</p:attrName>
                                        </p:attrNameLst>
                                      </p:cBhvr>
                                      <p:tavLst>
                                        <p:tav tm="0">
                                          <p:val>
                                            <p:strVal val="#ppt_x"/>
                                          </p:val>
                                        </p:tav>
                                        <p:tav tm="100000">
                                          <p:val>
                                            <p:strVal val="#ppt_x"/>
                                          </p:val>
                                        </p:tav>
                                      </p:tavLst>
                                    </p:anim>
                                    <p:anim calcmode="lin" valueType="num">
                                      <p:cBhvr additive="base">
                                        <p:cTn id="165" dur="500" fill="hold"/>
                                        <p:tgtEl>
                                          <p:spTgt spid="20"/>
                                        </p:tgtEl>
                                        <p:attrNameLst>
                                          <p:attrName>ppt_y</p:attrName>
                                        </p:attrNameLst>
                                      </p:cBhvr>
                                      <p:tavLst>
                                        <p:tav tm="0">
                                          <p:val>
                                            <p:strVal val="0-#ppt_h/2"/>
                                          </p:val>
                                        </p:tav>
                                        <p:tav tm="100000">
                                          <p:val>
                                            <p:strVal val="#ppt_y"/>
                                          </p:val>
                                        </p:tav>
                                      </p:tavLst>
                                    </p:anim>
                                  </p:childTnLst>
                                </p:cTn>
                              </p:par>
                              <p:par>
                                <p:cTn id="166" presetID="2" presetClass="entr" presetSubtype="4" decel="100000" fill="hold" grpId="0" nodeType="withEffect">
                                  <p:stCondLst>
                                    <p:cond delay="2000"/>
                                  </p:stCondLst>
                                  <p:childTnLst>
                                    <p:set>
                                      <p:cBhvr>
                                        <p:cTn id="167" dur="1" fill="hold">
                                          <p:stCondLst>
                                            <p:cond delay="0"/>
                                          </p:stCondLst>
                                        </p:cTn>
                                        <p:tgtEl>
                                          <p:spTgt spid="21"/>
                                        </p:tgtEl>
                                        <p:attrNameLst>
                                          <p:attrName>style.visibility</p:attrName>
                                        </p:attrNameLst>
                                      </p:cBhvr>
                                      <p:to>
                                        <p:strVal val="visible"/>
                                      </p:to>
                                    </p:set>
                                    <p:anim calcmode="lin" valueType="num">
                                      <p:cBhvr additive="base">
                                        <p:cTn id="168" dur="500" fill="hold"/>
                                        <p:tgtEl>
                                          <p:spTgt spid="21"/>
                                        </p:tgtEl>
                                        <p:attrNameLst>
                                          <p:attrName>ppt_x</p:attrName>
                                        </p:attrNameLst>
                                      </p:cBhvr>
                                      <p:tavLst>
                                        <p:tav tm="0">
                                          <p:val>
                                            <p:strVal val="#ppt_x"/>
                                          </p:val>
                                        </p:tav>
                                        <p:tav tm="100000">
                                          <p:val>
                                            <p:strVal val="#ppt_x"/>
                                          </p:val>
                                        </p:tav>
                                      </p:tavLst>
                                    </p:anim>
                                    <p:anim calcmode="lin" valueType="num">
                                      <p:cBhvr additive="base">
                                        <p:cTn id="169" dur="500" fill="hold"/>
                                        <p:tgtEl>
                                          <p:spTgt spid="21"/>
                                        </p:tgtEl>
                                        <p:attrNameLst>
                                          <p:attrName>ppt_y</p:attrName>
                                        </p:attrNameLst>
                                      </p:cBhvr>
                                      <p:tavLst>
                                        <p:tav tm="0">
                                          <p:val>
                                            <p:strVal val="1+#ppt_h/2"/>
                                          </p:val>
                                        </p:tav>
                                        <p:tav tm="100000">
                                          <p:val>
                                            <p:strVal val="#ppt_y"/>
                                          </p:val>
                                        </p:tav>
                                      </p:tavLst>
                                    </p:anim>
                                  </p:childTnLst>
                                </p:cTn>
                              </p:par>
                              <p:par>
                                <p:cTn id="170" presetID="2" presetClass="entr" presetSubtype="1" decel="100000" fill="hold" grpId="0" nodeType="withEffect">
                                  <p:stCondLst>
                                    <p:cond delay="2200"/>
                                  </p:stCondLst>
                                  <p:childTnLst>
                                    <p:set>
                                      <p:cBhvr>
                                        <p:cTn id="171" dur="1" fill="hold">
                                          <p:stCondLst>
                                            <p:cond delay="0"/>
                                          </p:stCondLst>
                                        </p:cTn>
                                        <p:tgtEl>
                                          <p:spTgt spid="22"/>
                                        </p:tgtEl>
                                        <p:attrNameLst>
                                          <p:attrName>style.visibility</p:attrName>
                                        </p:attrNameLst>
                                      </p:cBhvr>
                                      <p:to>
                                        <p:strVal val="visible"/>
                                      </p:to>
                                    </p:set>
                                    <p:anim calcmode="lin" valueType="num">
                                      <p:cBhvr additive="base">
                                        <p:cTn id="172" dur="500" fill="hold"/>
                                        <p:tgtEl>
                                          <p:spTgt spid="22"/>
                                        </p:tgtEl>
                                        <p:attrNameLst>
                                          <p:attrName>ppt_x</p:attrName>
                                        </p:attrNameLst>
                                      </p:cBhvr>
                                      <p:tavLst>
                                        <p:tav tm="0">
                                          <p:val>
                                            <p:strVal val="#ppt_x"/>
                                          </p:val>
                                        </p:tav>
                                        <p:tav tm="100000">
                                          <p:val>
                                            <p:strVal val="#ppt_x"/>
                                          </p:val>
                                        </p:tav>
                                      </p:tavLst>
                                    </p:anim>
                                    <p:anim calcmode="lin" valueType="num">
                                      <p:cBhvr additive="base">
                                        <p:cTn id="173" dur="500" fill="hold"/>
                                        <p:tgtEl>
                                          <p:spTgt spid="22"/>
                                        </p:tgtEl>
                                        <p:attrNameLst>
                                          <p:attrName>ppt_y</p:attrName>
                                        </p:attrNameLst>
                                      </p:cBhvr>
                                      <p:tavLst>
                                        <p:tav tm="0">
                                          <p:val>
                                            <p:strVal val="0-#ppt_h/2"/>
                                          </p:val>
                                        </p:tav>
                                        <p:tav tm="100000">
                                          <p:val>
                                            <p:strVal val="#ppt_y"/>
                                          </p:val>
                                        </p:tav>
                                      </p:tavLst>
                                    </p:anim>
                                  </p:childTnLst>
                                </p:cTn>
                              </p:par>
                              <p:par>
                                <p:cTn id="174" presetID="10" presetClass="entr" presetSubtype="0" fill="hold" grpId="0" nodeType="withEffect">
                                  <p:stCondLst>
                                    <p:cond delay="0"/>
                                  </p:stCondLst>
                                  <p:childTnLst>
                                    <p:set>
                                      <p:cBhvr>
                                        <p:cTn id="175" dur="1" fill="hold">
                                          <p:stCondLst>
                                            <p:cond delay="0"/>
                                          </p:stCondLst>
                                        </p:cTn>
                                        <p:tgtEl>
                                          <p:spTgt spid="126"/>
                                        </p:tgtEl>
                                        <p:attrNameLst>
                                          <p:attrName>style.visibility</p:attrName>
                                        </p:attrNameLst>
                                      </p:cBhvr>
                                      <p:to>
                                        <p:strVal val="visible"/>
                                      </p:to>
                                    </p:set>
                                    <p:animEffect transition="in" filter="fade">
                                      <p:cBhvr>
                                        <p:cTn id="176" dur="3000"/>
                                        <p:tgtEl>
                                          <p:spTgt spid="126"/>
                                        </p:tgtEl>
                                      </p:cBhvr>
                                    </p:animEffect>
                                  </p:childTnLst>
                                </p:cTn>
                              </p:par>
                            </p:childTnLst>
                          </p:cTn>
                        </p:par>
                        <p:par>
                          <p:cTn id="177" fill="hold">
                            <p:stCondLst>
                              <p:cond delay="3000"/>
                            </p:stCondLst>
                            <p:childTnLst>
                              <p:par>
                                <p:cTn id="178" presetID="22" presetClass="entr" presetSubtype="4" fill="hold" nodeType="afterEffect">
                                  <p:stCondLst>
                                    <p:cond delay="0"/>
                                  </p:stCondLst>
                                  <p:childTnLst>
                                    <p:set>
                                      <p:cBhvr>
                                        <p:cTn id="179" dur="1" fill="hold">
                                          <p:stCondLst>
                                            <p:cond delay="0"/>
                                          </p:stCondLst>
                                        </p:cTn>
                                        <p:tgtEl>
                                          <p:spTgt spid="62"/>
                                        </p:tgtEl>
                                        <p:attrNameLst>
                                          <p:attrName>style.visibility</p:attrName>
                                        </p:attrNameLst>
                                      </p:cBhvr>
                                      <p:to>
                                        <p:strVal val="visible"/>
                                      </p:to>
                                    </p:set>
                                    <p:animEffect transition="in" filter="wipe(down)">
                                      <p:cBhvr>
                                        <p:cTn id="180" dur="500"/>
                                        <p:tgtEl>
                                          <p:spTgt spid="62"/>
                                        </p:tgtEl>
                                      </p:cBhvr>
                                    </p:animEffect>
                                  </p:childTnLst>
                                </p:cTn>
                              </p:par>
                              <p:par>
                                <p:cTn id="181" presetID="22" presetClass="entr" presetSubtype="4" fill="hold" nodeType="withEffect">
                                  <p:stCondLst>
                                    <p:cond delay="200"/>
                                  </p:stCondLst>
                                  <p:childTnLst>
                                    <p:set>
                                      <p:cBhvr>
                                        <p:cTn id="182" dur="1" fill="hold">
                                          <p:stCondLst>
                                            <p:cond delay="0"/>
                                          </p:stCondLst>
                                        </p:cTn>
                                        <p:tgtEl>
                                          <p:spTgt spid="64"/>
                                        </p:tgtEl>
                                        <p:attrNameLst>
                                          <p:attrName>style.visibility</p:attrName>
                                        </p:attrNameLst>
                                      </p:cBhvr>
                                      <p:to>
                                        <p:strVal val="visible"/>
                                      </p:to>
                                    </p:set>
                                    <p:animEffect transition="in" filter="wipe(down)">
                                      <p:cBhvr>
                                        <p:cTn id="183" dur="400"/>
                                        <p:tgtEl>
                                          <p:spTgt spid="64"/>
                                        </p:tgtEl>
                                      </p:cBhvr>
                                    </p:animEffect>
                                  </p:childTnLst>
                                </p:cTn>
                              </p:par>
                              <p:par>
                                <p:cTn id="184" presetID="22" presetClass="entr" presetSubtype="4" fill="hold" nodeType="withEffect">
                                  <p:stCondLst>
                                    <p:cond delay="100"/>
                                  </p:stCondLst>
                                  <p:childTnLst>
                                    <p:set>
                                      <p:cBhvr>
                                        <p:cTn id="185" dur="1" fill="hold">
                                          <p:stCondLst>
                                            <p:cond delay="0"/>
                                          </p:stCondLst>
                                        </p:cTn>
                                        <p:tgtEl>
                                          <p:spTgt spid="65"/>
                                        </p:tgtEl>
                                        <p:attrNameLst>
                                          <p:attrName>style.visibility</p:attrName>
                                        </p:attrNameLst>
                                      </p:cBhvr>
                                      <p:to>
                                        <p:strVal val="visible"/>
                                      </p:to>
                                    </p:set>
                                    <p:animEffect transition="in" filter="wipe(down)">
                                      <p:cBhvr>
                                        <p:cTn id="186" dur="700"/>
                                        <p:tgtEl>
                                          <p:spTgt spid="65"/>
                                        </p:tgtEl>
                                      </p:cBhvr>
                                    </p:animEffect>
                                  </p:childTnLst>
                                </p:cTn>
                              </p:par>
                              <p:par>
                                <p:cTn id="187" presetID="22" presetClass="entr" presetSubtype="4" fill="hold" nodeType="withEffect">
                                  <p:stCondLst>
                                    <p:cond delay="300"/>
                                  </p:stCondLst>
                                  <p:childTnLst>
                                    <p:set>
                                      <p:cBhvr>
                                        <p:cTn id="188" dur="1" fill="hold">
                                          <p:stCondLst>
                                            <p:cond delay="0"/>
                                          </p:stCondLst>
                                        </p:cTn>
                                        <p:tgtEl>
                                          <p:spTgt spid="66"/>
                                        </p:tgtEl>
                                        <p:attrNameLst>
                                          <p:attrName>style.visibility</p:attrName>
                                        </p:attrNameLst>
                                      </p:cBhvr>
                                      <p:to>
                                        <p:strVal val="visible"/>
                                      </p:to>
                                    </p:set>
                                    <p:animEffect transition="in" filter="wipe(down)">
                                      <p:cBhvr>
                                        <p:cTn id="189" dur="500"/>
                                        <p:tgtEl>
                                          <p:spTgt spid="66"/>
                                        </p:tgtEl>
                                      </p:cBhvr>
                                    </p:animEffect>
                                  </p:childTnLst>
                                </p:cTn>
                              </p:par>
                              <p:par>
                                <p:cTn id="190" presetID="22" presetClass="entr" presetSubtype="4" fill="hold" nodeType="withEffect">
                                  <p:stCondLst>
                                    <p:cond delay="0"/>
                                  </p:stCondLst>
                                  <p:childTnLst>
                                    <p:set>
                                      <p:cBhvr>
                                        <p:cTn id="191" dur="1" fill="hold">
                                          <p:stCondLst>
                                            <p:cond delay="0"/>
                                          </p:stCondLst>
                                        </p:cTn>
                                        <p:tgtEl>
                                          <p:spTgt spid="58"/>
                                        </p:tgtEl>
                                        <p:attrNameLst>
                                          <p:attrName>style.visibility</p:attrName>
                                        </p:attrNameLst>
                                      </p:cBhvr>
                                      <p:to>
                                        <p:strVal val="visible"/>
                                      </p:to>
                                    </p:set>
                                    <p:animEffect transition="in" filter="wipe(down)">
                                      <p:cBhvr>
                                        <p:cTn id="192" dur="500"/>
                                        <p:tgtEl>
                                          <p:spTgt spid="58"/>
                                        </p:tgtEl>
                                      </p:cBhvr>
                                    </p:animEffect>
                                  </p:childTnLst>
                                </p:cTn>
                              </p:par>
                              <p:par>
                                <p:cTn id="193" presetID="22" presetClass="entr" presetSubtype="4" fill="hold" nodeType="withEffect">
                                  <p:stCondLst>
                                    <p:cond delay="0"/>
                                  </p:stCondLst>
                                  <p:childTnLst>
                                    <p:set>
                                      <p:cBhvr>
                                        <p:cTn id="194" dur="1" fill="hold">
                                          <p:stCondLst>
                                            <p:cond delay="0"/>
                                          </p:stCondLst>
                                        </p:cTn>
                                        <p:tgtEl>
                                          <p:spTgt spid="54"/>
                                        </p:tgtEl>
                                        <p:attrNameLst>
                                          <p:attrName>style.visibility</p:attrName>
                                        </p:attrNameLst>
                                      </p:cBhvr>
                                      <p:to>
                                        <p:strVal val="visible"/>
                                      </p:to>
                                    </p:set>
                                    <p:animEffect transition="in" filter="wipe(down)">
                                      <p:cBhvr>
                                        <p:cTn id="195" dur="500"/>
                                        <p:tgtEl>
                                          <p:spTgt spid="54"/>
                                        </p:tgtEl>
                                      </p:cBhvr>
                                    </p:animEffect>
                                  </p:childTnLst>
                                </p:cTn>
                              </p:par>
                              <p:par>
                                <p:cTn id="196" presetID="22" presetClass="entr" presetSubtype="4" fill="hold" nodeType="withEffect">
                                  <p:stCondLst>
                                    <p:cond delay="0"/>
                                  </p:stCondLst>
                                  <p:childTnLst>
                                    <p:set>
                                      <p:cBhvr>
                                        <p:cTn id="197" dur="1" fill="hold">
                                          <p:stCondLst>
                                            <p:cond delay="0"/>
                                          </p:stCondLst>
                                        </p:cTn>
                                        <p:tgtEl>
                                          <p:spTgt spid="40"/>
                                        </p:tgtEl>
                                        <p:attrNameLst>
                                          <p:attrName>style.visibility</p:attrName>
                                        </p:attrNameLst>
                                      </p:cBhvr>
                                      <p:to>
                                        <p:strVal val="visible"/>
                                      </p:to>
                                    </p:set>
                                    <p:animEffect transition="in" filter="wipe(down)">
                                      <p:cBhvr>
                                        <p:cTn id="198" dur="500"/>
                                        <p:tgtEl>
                                          <p:spTgt spid="40"/>
                                        </p:tgtEl>
                                      </p:cBhvr>
                                    </p:animEffect>
                                  </p:childTnLst>
                                </p:cTn>
                              </p:par>
                              <p:par>
                                <p:cTn id="199" presetID="2" presetClass="entr" presetSubtype="3" decel="100000" fill="hold" grpId="0" nodeType="withEffect">
                                  <p:stCondLst>
                                    <p:cond delay="0"/>
                                  </p:stCondLst>
                                  <p:childTnLst>
                                    <p:set>
                                      <p:cBhvr>
                                        <p:cTn id="200" dur="1" fill="hold">
                                          <p:stCondLst>
                                            <p:cond delay="0"/>
                                          </p:stCondLst>
                                        </p:cTn>
                                        <p:tgtEl>
                                          <p:spTgt spid="73"/>
                                        </p:tgtEl>
                                        <p:attrNameLst>
                                          <p:attrName>style.visibility</p:attrName>
                                        </p:attrNameLst>
                                      </p:cBhvr>
                                      <p:to>
                                        <p:strVal val="visible"/>
                                      </p:to>
                                    </p:set>
                                    <p:anim calcmode="lin" valueType="num">
                                      <p:cBhvr additive="base">
                                        <p:cTn id="201" dur="500" fill="hold"/>
                                        <p:tgtEl>
                                          <p:spTgt spid="73"/>
                                        </p:tgtEl>
                                        <p:attrNameLst>
                                          <p:attrName>ppt_x</p:attrName>
                                        </p:attrNameLst>
                                      </p:cBhvr>
                                      <p:tavLst>
                                        <p:tav tm="0">
                                          <p:val>
                                            <p:strVal val="1+#ppt_w/2"/>
                                          </p:val>
                                        </p:tav>
                                        <p:tav tm="100000">
                                          <p:val>
                                            <p:strVal val="#ppt_x"/>
                                          </p:val>
                                        </p:tav>
                                      </p:tavLst>
                                    </p:anim>
                                    <p:anim calcmode="lin" valueType="num">
                                      <p:cBhvr additive="base">
                                        <p:cTn id="202" dur="500" fill="hold"/>
                                        <p:tgtEl>
                                          <p:spTgt spid="73"/>
                                        </p:tgtEl>
                                        <p:attrNameLst>
                                          <p:attrName>ppt_y</p:attrName>
                                        </p:attrNameLst>
                                      </p:cBhvr>
                                      <p:tavLst>
                                        <p:tav tm="0">
                                          <p:val>
                                            <p:strVal val="0-#ppt_h/2"/>
                                          </p:val>
                                        </p:tav>
                                        <p:tav tm="100000">
                                          <p:val>
                                            <p:strVal val="#ppt_y"/>
                                          </p:val>
                                        </p:tav>
                                      </p:tavLst>
                                    </p:anim>
                                  </p:childTnLst>
                                </p:cTn>
                              </p:par>
                              <p:par>
                                <p:cTn id="203" presetID="2" presetClass="entr" presetSubtype="3" decel="100000" fill="hold" grpId="0" nodeType="withEffect">
                                  <p:stCondLst>
                                    <p:cond delay="0"/>
                                  </p:stCondLst>
                                  <p:childTnLst>
                                    <p:set>
                                      <p:cBhvr>
                                        <p:cTn id="204" dur="1" fill="hold">
                                          <p:stCondLst>
                                            <p:cond delay="0"/>
                                          </p:stCondLst>
                                        </p:cTn>
                                        <p:tgtEl>
                                          <p:spTgt spid="74"/>
                                        </p:tgtEl>
                                        <p:attrNameLst>
                                          <p:attrName>style.visibility</p:attrName>
                                        </p:attrNameLst>
                                      </p:cBhvr>
                                      <p:to>
                                        <p:strVal val="visible"/>
                                      </p:to>
                                    </p:set>
                                    <p:anim calcmode="lin" valueType="num">
                                      <p:cBhvr additive="base">
                                        <p:cTn id="205" dur="500" fill="hold"/>
                                        <p:tgtEl>
                                          <p:spTgt spid="74"/>
                                        </p:tgtEl>
                                        <p:attrNameLst>
                                          <p:attrName>ppt_x</p:attrName>
                                        </p:attrNameLst>
                                      </p:cBhvr>
                                      <p:tavLst>
                                        <p:tav tm="0">
                                          <p:val>
                                            <p:strVal val="1+#ppt_w/2"/>
                                          </p:val>
                                        </p:tav>
                                        <p:tav tm="100000">
                                          <p:val>
                                            <p:strVal val="#ppt_x"/>
                                          </p:val>
                                        </p:tav>
                                      </p:tavLst>
                                    </p:anim>
                                    <p:anim calcmode="lin" valueType="num">
                                      <p:cBhvr additive="base">
                                        <p:cTn id="206" dur="500" fill="hold"/>
                                        <p:tgtEl>
                                          <p:spTgt spid="74"/>
                                        </p:tgtEl>
                                        <p:attrNameLst>
                                          <p:attrName>ppt_y</p:attrName>
                                        </p:attrNameLst>
                                      </p:cBhvr>
                                      <p:tavLst>
                                        <p:tav tm="0">
                                          <p:val>
                                            <p:strVal val="0-#ppt_h/2"/>
                                          </p:val>
                                        </p:tav>
                                        <p:tav tm="100000">
                                          <p:val>
                                            <p:strVal val="#ppt_y"/>
                                          </p:val>
                                        </p:tav>
                                      </p:tavLst>
                                    </p:anim>
                                  </p:childTnLst>
                                </p:cTn>
                              </p:par>
                              <p:par>
                                <p:cTn id="207" presetID="2" presetClass="entr" presetSubtype="3" decel="100000" fill="hold" grpId="0" nodeType="withEffect">
                                  <p:stCondLst>
                                    <p:cond delay="250"/>
                                  </p:stCondLst>
                                  <p:childTnLst>
                                    <p:set>
                                      <p:cBhvr>
                                        <p:cTn id="208" dur="1" fill="hold">
                                          <p:stCondLst>
                                            <p:cond delay="0"/>
                                          </p:stCondLst>
                                        </p:cTn>
                                        <p:tgtEl>
                                          <p:spTgt spid="75"/>
                                        </p:tgtEl>
                                        <p:attrNameLst>
                                          <p:attrName>style.visibility</p:attrName>
                                        </p:attrNameLst>
                                      </p:cBhvr>
                                      <p:to>
                                        <p:strVal val="visible"/>
                                      </p:to>
                                    </p:set>
                                    <p:anim calcmode="lin" valueType="num">
                                      <p:cBhvr additive="base">
                                        <p:cTn id="209" dur="500" fill="hold"/>
                                        <p:tgtEl>
                                          <p:spTgt spid="75"/>
                                        </p:tgtEl>
                                        <p:attrNameLst>
                                          <p:attrName>ppt_x</p:attrName>
                                        </p:attrNameLst>
                                      </p:cBhvr>
                                      <p:tavLst>
                                        <p:tav tm="0">
                                          <p:val>
                                            <p:strVal val="1+#ppt_w/2"/>
                                          </p:val>
                                        </p:tav>
                                        <p:tav tm="100000">
                                          <p:val>
                                            <p:strVal val="#ppt_x"/>
                                          </p:val>
                                        </p:tav>
                                      </p:tavLst>
                                    </p:anim>
                                    <p:anim calcmode="lin" valueType="num">
                                      <p:cBhvr additive="base">
                                        <p:cTn id="210" dur="500" fill="hold"/>
                                        <p:tgtEl>
                                          <p:spTgt spid="75"/>
                                        </p:tgtEl>
                                        <p:attrNameLst>
                                          <p:attrName>ppt_y</p:attrName>
                                        </p:attrNameLst>
                                      </p:cBhvr>
                                      <p:tavLst>
                                        <p:tav tm="0">
                                          <p:val>
                                            <p:strVal val="0-#ppt_h/2"/>
                                          </p:val>
                                        </p:tav>
                                        <p:tav tm="100000">
                                          <p:val>
                                            <p:strVal val="#ppt_y"/>
                                          </p:val>
                                        </p:tav>
                                      </p:tavLst>
                                    </p:anim>
                                  </p:childTnLst>
                                </p:cTn>
                              </p:par>
                              <p:par>
                                <p:cTn id="211" presetID="2" presetClass="entr" presetSubtype="3" decel="100000" fill="hold" grpId="0" nodeType="withEffect">
                                  <p:stCondLst>
                                    <p:cond delay="250"/>
                                  </p:stCondLst>
                                  <p:childTnLst>
                                    <p:set>
                                      <p:cBhvr>
                                        <p:cTn id="212" dur="1" fill="hold">
                                          <p:stCondLst>
                                            <p:cond delay="0"/>
                                          </p:stCondLst>
                                        </p:cTn>
                                        <p:tgtEl>
                                          <p:spTgt spid="76"/>
                                        </p:tgtEl>
                                        <p:attrNameLst>
                                          <p:attrName>style.visibility</p:attrName>
                                        </p:attrNameLst>
                                      </p:cBhvr>
                                      <p:to>
                                        <p:strVal val="visible"/>
                                      </p:to>
                                    </p:set>
                                    <p:anim calcmode="lin" valueType="num">
                                      <p:cBhvr additive="base">
                                        <p:cTn id="213" dur="500" fill="hold"/>
                                        <p:tgtEl>
                                          <p:spTgt spid="76"/>
                                        </p:tgtEl>
                                        <p:attrNameLst>
                                          <p:attrName>ppt_x</p:attrName>
                                        </p:attrNameLst>
                                      </p:cBhvr>
                                      <p:tavLst>
                                        <p:tav tm="0">
                                          <p:val>
                                            <p:strVal val="1+#ppt_w/2"/>
                                          </p:val>
                                        </p:tav>
                                        <p:tav tm="100000">
                                          <p:val>
                                            <p:strVal val="#ppt_x"/>
                                          </p:val>
                                        </p:tav>
                                      </p:tavLst>
                                    </p:anim>
                                    <p:anim calcmode="lin" valueType="num">
                                      <p:cBhvr additive="base">
                                        <p:cTn id="214" dur="500" fill="hold"/>
                                        <p:tgtEl>
                                          <p:spTgt spid="76"/>
                                        </p:tgtEl>
                                        <p:attrNameLst>
                                          <p:attrName>ppt_y</p:attrName>
                                        </p:attrNameLst>
                                      </p:cBhvr>
                                      <p:tavLst>
                                        <p:tav tm="0">
                                          <p:val>
                                            <p:strVal val="0-#ppt_h/2"/>
                                          </p:val>
                                        </p:tav>
                                        <p:tav tm="100000">
                                          <p:val>
                                            <p:strVal val="#ppt_y"/>
                                          </p:val>
                                        </p:tav>
                                      </p:tavLst>
                                    </p:anim>
                                  </p:childTnLst>
                                </p:cTn>
                              </p:par>
                              <p:par>
                                <p:cTn id="215" presetID="2" presetClass="entr" presetSubtype="3" decel="100000" fill="hold" grpId="0" nodeType="withEffect">
                                  <p:stCondLst>
                                    <p:cond delay="250"/>
                                  </p:stCondLst>
                                  <p:childTnLst>
                                    <p:set>
                                      <p:cBhvr>
                                        <p:cTn id="216" dur="1" fill="hold">
                                          <p:stCondLst>
                                            <p:cond delay="0"/>
                                          </p:stCondLst>
                                        </p:cTn>
                                        <p:tgtEl>
                                          <p:spTgt spid="77"/>
                                        </p:tgtEl>
                                        <p:attrNameLst>
                                          <p:attrName>style.visibility</p:attrName>
                                        </p:attrNameLst>
                                      </p:cBhvr>
                                      <p:to>
                                        <p:strVal val="visible"/>
                                      </p:to>
                                    </p:set>
                                    <p:anim calcmode="lin" valueType="num">
                                      <p:cBhvr additive="base">
                                        <p:cTn id="217" dur="500" fill="hold"/>
                                        <p:tgtEl>
                                          <p:spTgt spid="77"/>
                                        </p:tgtEl>
                                        <p:attrNameLst>
                                          <p:attrName>ppt_x</p:attrName>
                                        </p:attrNameLst>
                                      </p:cBhvr>
                                      <p:tavLst>
                                        <p:tav tm="0">
                                          <p:val>
                                            <p:strVal val="1+#ppt_w/2"/>
                                          </p:val>
                                        </p:tav>
                                        <p:tav tm="100000">
                                          <p:val>
                                            <p:strVal val="#ppt_x"/>
                                          </p:val>
                                        </p:tav>
                                      </p:tavLst>
                                    </p:anim>
                                    <p:anim calcmode="lin" valueType="num">
                                      <p:cBhvr additive="base">
                                        <p:cTn id="218" dur="500" fill="hold"/>
                                        <p:tgtEl>
                                          <p:spTgt spid="77"/>
                                        </p:tgtEl>
                                        <p:attrNameLst>
                                          <p:attrName>ppt_y</p:attrName>
                                        </p:attrNameLst>
                                      </p:cBhvr>
                                      <p:tavLst>
                                        <p:tav tm="0">
                                          <p:val>
                                            <p:strVal val="0-#ppt_h/2"/>
                                          </p:val>
                                        </p:tav>
                                        <p:tav tm="100000">
                                          <p:val>
                                            <p:strVal val="#ppt_y"/>
                                          </p:val>
                                        </p:tav>
                                      </p:tavLst>
                                    </p:anim>
                                  </p:childTnLst>
                                </p:cTn>
                              </p:par>
                              <p:par>
                                <p:cTn id="219" presetID="2" presetClass="entr" presetSubtype="3" decel="100000" fill="hold" grpId="0" nodeType="withEffect">
                                  <p:stCondLst>
                                    <p:cond delay="250"/>
                                  </p:stCondLst>
                                  <p:childTnLst>
                                    <p:set>
                                      <p:cBhvr>
                                        <p:cTn id="220" dur="1" fill="hold">
                                          <p:stCondLst>
                                            <p:cond delay="0"/>
                                          </p:stCondLst>
                                        </p:cTn>
                                        <p:tgtEl>
                                          <p:spTgt spid="78"/>
                                        </p:tgtEl>
                                        <p:attrNameLst>
                                          <p:attrName>style.visibility</p:attrName>
                                        </p:attrNameLst>
                                      </p:cBhvr>
                                      <p:to>
                                        <p:strVal val="visible"/>
                                      </p:to>
                                    </p:set>
                                    <p:anim calcmode="lin" valueType="num">
                                      <p:cBhvr additive="base">
                                        <p:cTn id="221" dur="500" fill="hold"/>
                                        <p:tgtEl>
                                          <p:spTgt spid="78"/>
                                        </p:tgtEl>
                                        <p:attrNameLst>
                                          <p:attrName>ppt_x</p:attrName>
                                        </p:attrNameLst>
                                      </p:cBhvr>
                                      <p:tavLst>
                                        <p:tav tm="0">
                                          <p:val>
                                            <p:strVal val="1+#ppt_w/2"/>
                                          </p:val>
                                        </p:tav>
                                        <p:tav tm="100000">
                                          <p:val>
                                            <p:strVal val="#ppt_x"/>
                                          </p:val>
                                        </p:tav>
                                      </p:tavLst>
                                    </p:anim>
                                    <p:anim calcmode="lin" valueType="num">
                                      <p:cBhvr additive="base">
                                        <p:cTn id="222" dur="500" fill="hold"/>
                                        <p:tgtEl>
                                          <p:spTgt spid="78"/>
                                        </p:tgtEl>
                                        <p:attrNameLst>
                                          <p:attrName>ppt_y</p:attrName>
                                        </p:attrNameLst>
                                      </p:cBhvr>
                                      <p:tavLst>
                                        <p:tav tm="0">
                                          <p:val>
                                            <p:strVal val="0-#ppt_h/2"/>
                                          </p:val>
                                        </p:tav>
                                        <p:tav tm="100000">
                                          <p:val>
                                            <p:strVal val="#ppt_y"/>
                                          </p:val>
                                        </p:tav>
                                      </p:tavLst>
                                    </p:anim>
                                  </p:childTnLst>
                                </p:cTn>
                              </p:par>
                              <p:par>
                                <p:cTn id="223" presetID="2" presetClass="entr" presetSubtype="3" decel="100000" fill="hold" grpId="0" nodeType="withEffect">
                                  <p:stCondLst>
                                    <p:cond delay="0"/>
                                  </p:stCondLst>
                                  <p:childTnLst>
                                    <p:set>
                                      <p:cBhvr>
                                        <p:cTn id="224" dur="1" fill="hold">
                                          <p:stCondLst>
                                            <p:cond delay="0"/>
                                          </p:stCondLst>
                                        </p:cTn>
                                        <p:tgtEl>
                                          <p:spTgt spid="79"/>
                                        </p:tgtEl>
                                        <p:attrNameLst>
                                          <p:attrName>style.visibility</p:attrName>
                                        </p:attrNameLst>
                                      </p:cBhvr>
                                      <p:to>
                                        <p:strVal val="visible"/>
                                      </p:to>
                                    </p:set>
                                    <p:anim calcmode="lin" valueType="num">
                                      <p:cBhvr additive="base">
                                        <p:cTn id="225" dur="500" fill="hold"/>
                                        <p:tgtEl>
                                          <p:spTgt spid="79"/>
                                        </p:tgtEl>
                                        <p:attrNameLst>
                                          <p:attrName>ppt_x</p:attrName>
                                        </p:attrNameLst>
                                      </p:cBhvr>
                                      <p:tavLst>
                                        <p:tav tm="0">
                                          <p:val>
                                            <p:strVal val="1+#ppt_w/2"/>
                                          </p:val>
                                        </p:tav>
                                        <p:tav tm="100000">
                                          <p:val>
                                            <p:strVal val="#ppt_x"/>
                                          </p:val>
                                        </p:tav>
                                      </p:tavLst>
                                    </p:anim>
                                    <p:anim calcmode="lin" valueType="num">
                                      <p:cBhvr additive="base">
                                        <p:cTn id="226" dur="500" fill="hold"/>
                                        <p:tgtEl>
                                          <p:spTgt spid="79"/>
                                        </p:tgtEl>
                                        <p:attrNameLst>
                                          <p:attrName>ppt_y</p:attrName>
                                        </p:attrNameLst>
                                      </p:cBhvr>
                                      <p:tavLst>
                                        <p:tav tm="0">
                                          <p:val>
                                            <p:strVal val="0-#ppt_h/2"/>
                                          </p:val>
                                        </p:tav>
                                        <p:tav tm="100000">
                                          <p:val>
                                            <p:strVal val="#ppt_y"/>
                                          </p:val>
                                        </p:tav>
                                      </p:tavLst>
                                    </p:anim>
                                  </p:childTnLst>
                                </p:cTn>
                              </p:par>
                              <p:par>
                                <p:cTn id="227" presetID="2" presetClass="entr" presetSubtype="3" decel="100000" fill="hold" grpId="0" nodeType="withEffect">
                                  <p:stCondLst>
                                    <p:cond delay="0"/>
                                  </p:stCondLst>
                                  <p:childTnLst>
                                    <p:set>
                                      <p:cBhvr>
                                        <p:cTn id="228" dur="1" fill="hold">
                                          <p:stCondLst>
                                            <p:cond delay="0"/>
                                          </p:stCondLst>
                                        </p:cTn>
                                        <p:tgtEl>
                                          <p:spTgt spid="80"/>
                                        </p:tgtEl>
                                        <p:attrNameLst>
                                          <p:attrName>style.visibility</p:attrName>
                                        </p:attrNameLst>
                                      </p:cBhvr>
                                      <p:to>
                                        <p:strVal val="visible"/>
                                      </p:to>
                                    </p:set>
                                    <p:anim calcmode="lin" valueType="num">
                                      <p:cBhvr additive="base">
                                        <p:cTn id="229" dur="500" fill="hold"/>
                                        <p:tgtEl>
                                          <p:spTgt spid="80"/>
                                        </p:tgtEl>
                                        <p:attrNameLst>
                                          <p:attrName>ppt_x</p:attrName>
                                        </p:attrNameLst>
                                      </p:cBhvr>
                                      <p:tavLst>
                                        <p:tav tm="0">
                                          <p:val>
                                            <p:strVal val="1+#ppt_w/2"/>
                                          </p:val>
                                        </p:tav>
                                        <p:tav tm="100000">
                                          <p:val>
                                            <p:strVal val="#ppt_x"/>
                                          </p:val>
                                        </p:tav>
                                      </p:tavLst>
                                    </p:anim>
                                    <p:anim calcmode="lin" valueType="num">
                                      <p:cBhvr additive="base">
                                        <p:cTn id="230" dur="500" fill="hold"/>
                                        <p:tgtEl>
                                          <p:spTgt spid="80"/>
                                        </p:tgtEl>
                                        <p:attrNameLst>
                                          <p:attrName>ppt_y</p:attrName>
                                        </p:attrNameLst>
                                      </p:cBhvr>
                                      <p:tavLst>
                                        <p:tav tm="0">
                                          <p:val>
                                            <p:strVal val="0-#ppt_h/2"/>
                                          </p:val>
                                        </p:tav>
                                        <p:tav tm="100000">
                                          <p:val>
                                            <p:strVal val="#ppt_y"/>
                                          </p:val>
                                        </p:tav>
                                      </p:tavLst>
                                    </p:anim>
                                  </p:childTnLst>
                                </p:cTn>
                              </p:par>
                              <p:par>
                                <p:cTn id="231" presetID="2" presetClass="entr" presetSubtype="3" decel="100000" fill="hold" grpId="0" nodeType="withEffect">
                                  <p:stCondLst>
                                    <p:cond delay="0"/>
                                  </p:stCondLst>
                                  <p:childTnLst>
                                    <p:set>
                                      <p:cBhvr>
                                        <p:cTn id="232" dur="1" fill="hold">
                                          <p:stCondLst>
                                            <p:cond delay="0"/>
                                          </p:stCondLst>
                                        </p:cTn>
                                        <p:tgtEl>
                                          <p:spTgt spid="81"/>
                                        </p:tgtEl>
                                        <p:attrNameLst>
                                          <p:attrName>style.visibility</p:attrName>
                                        </p:attrNameLst>
                                      </p:cBhvr>
                                      <p:to>
                                        <p:strVal val="visible"/>
                                      </p:to>
                                    </p:set>
                                    <p:anim calcmode="lin" valueType="num">
                                      <p:cBhvr additive="base">
                                        <p:cTn id="233" dur="500" fill="hold"/>
                                        <p:tgtEl>
                                          <p:spTgt spid="81"/>
                                        </p:tgtEl>
                                        <p:attrNameLst>
                                          <p:attrName>ppt_x</p:attrName>
                                        </p:attrNameLst>
                                      </p:cBhvr>
                                      <p:tavLst>
                                        <p:tav tm="0">
                                          <p:val>
                                            <p:strVal val="1+#ppt_w/2"/>
                                          </p:val>
                                        </p:tav>
                                        <p:tav tm="100000">
                                          <p:val>
                                            <p:strVal val="#ppt_x"/>
                                          </p:val>
                                        </p:tav>
                                      </p:tavLst>
                                    </p:anim>
                                    <p:anim calcmode="lin" valueType="num">
                                      <p:cBhvr additive="base">
                                        <p:cTn id="234" dur="500" fill="hold"/>
                                        <p:tgtEl>
                                          <p:spTgt spid="81"/>
                                        </p:tgtEl>
                                        <p:attrNameLst>
                                          <p:attrName>ppt_y</p:attrName>
                                        </p:attrNameLst>
                                      </p:cBhvr>
                                      <p:tavLst>
                                        <p:tav tm="0">
                                          <p:val>
                                            <p:strVal val="0-#ppt_h/2"/>
                                          </p:val>
                                        </p:tav>
                                        <p:tav tm="100000">
                                          <p:val>
                                            <p:strVal val="#ppt_y"/>
                                          </p:val>
                                        </p:tav>
                                      </p:tavLst>
                                    </p:anim>
                                  </p:childTnLst>
                                </p:cTn>
                              </p:par>
                              <p:par>
                                <p:cTn id="235" presetID="2" presetClass="entr" presetSubtype="3" decel="100000" fill="hold" grpId="0" nodeType="withEffect">
                                  <p:stCondLst>
                                    <p:cond delay="500"/>
                                  </p:stCondLst>
                                  <p:childTnLst>
                                    <p:set>
                                      <p:cBhvr>
                                        <p:cTn id="236" dur="1" fill="hold">
                                          <p:stCondLst>
                                            <p:cond delay="0"/>
                                          </p:stCondLst>
                                        </p:cTn>
                                        <p:tgtEl>
                                          <p:spTgt spid="82"/>
                                        </p:tgtEl>
                                        <p:attrNameLst>
                                          <p:attrName>style.visibility</p:attrName>
                                        </p:attrNameLst>
                                      </p:cBhvr>
                                      <p:to>
                                        <p:strVal val="visible"/>
                                      </p:to>
                                    </p:set>
                                    <p:anim calcmode="lin" valueType="num">
                                      <p:cBhvr additive="base">
                                        <p:cTn id="237" dur="750" fill="hold"/>
                                        <p:tgtEl>
                                          <p:spTgt spid="82"/>
                                        </p:tgtEl>
                                        <p:attrNameLst>
                                          <p:attrName>ppt_x</p:attrName>
                                        </p:attrNameLst>
                                      </p:cBhvr>
                                      <p:tavLst>
                                        <p:tav tm="0">
                                          <p:val>
                                            <p:strVal val="1+#ppt_w/2"/>
                                          </p:val>
                                        </p:tav>
                                        <p:tav tm="100000">
                                          <p:val>
                                            <p:strVal val="#ppt_x"/>
                                          </p:val>
                                        </p:tav>
                                      </p:tavLst>
                                    </p:anim>
                                    <p:anim calcmode="lin" valueType="num">
                                      <p:cBhvr additive="base">
                                        <p:cTn id="238" dur="750" fill="hold"/>
                                        <p:tgtEl>
                                          <p:spTgt spid="82"/>
                                        </p:tgtEl>
                                        <p:attrNameLst>
                                          <p:attrName>ppt_y</p:attrName>
                                        </p:attrNameLst>
                                      </p:cBhvr>
                                      <p:tavLst>
                                        <p:tav tm="0">
                                          <p:val>
                                            <p:strVal val="0-#ppt_h/2"/>
                                          </p:val>
                                        </p:tav>
                                        <p:tav tm="100000">
                                          <p:val>
                                            <p:strVal val="#ppt_y"/>
                                          </p:val>
                                        </p:tav>
                                      </p:tavLst>
                                    </p:anim>
                                  </p:childTnLst>
                                </p:cTn>
                              </p:par>
                              <p:par>
                                <p:cTn id="239" presetID="2" presetClass="entr" presetSubtype="3" decel="100000" fill="hold" grpId="0" nodeType="withEffect">
                                  <p:stCondLst>
                                    <p:cond delay="500"/>
                                  </p:stCondLst>
                                  <p:childTnLst>
                                    <p:set>
                                      <p:cBhvr>
                                        <p:cTn id="240" dur="1" fill="hold">
                                          <p:stCondLst>
                                            <p:cond delay="0"/>
                                          </p:stCondLst>
                                        </p:cTn>
                                        <p:tgtEl>
                                          <p:spTgt spid="83"/>
                                        </p:tgtEl>
                                        <p:attrNameLst>
                                          <p:attrName>style.visibility</p:attrName>
                                        </p:attrNameLst>
                                      </p:cBhvr>
                                      <p:to>
                                        <p:strVal val="visible"/>
                                      </p:to>
                                    </p:set>
                                    <p:anim calcmode="lin" valueType="num">
                                      <p:cBhvr additive="base">
                                        <p:cTn id="241" dur="750" fill="hold"/>
                                        <p:tgtEl>
                                          <p:spTgt spid="83"/>
                                        </p:tgtEl>
                                        <p:attrNameLst>
                                          <p:attrName>ppt_x</p:attrName>
                                        </p:attrNameLst>
                                      </p:cBhvr>
                                      <p:tavLst>
                                        <p:tav tm="0">
                                          <p:val>
                                            <p:strVal val="1+#ppt_w/2"/>
                                          </p:val>
                                        </p:tav>
                                        <p:tav tm="100000">
                                          <p:val>
                                            <p:strVal val="#ppt_x"/>
                                          </p:val>
                                        </p:tav>
                                      </p:tavLst>
                                    </p:anim>
                                    <p:anim calcmode="lin" valueType="num">
                                      <p:cBhvr additive="base">
                                        <p:cTn id="242" dur="750" fill="hold"/>
                                        <p:tgtEl>
                                          <p:spTgt spid="83"/>
                                        </p:tgtEl>
                                        <p:attrNameLst>
                                          <p:attrName>ppt_y</p:attrName>
                                        </p:attrNameLst>
                                      </p:cBhvr>
                                      <p:tavLst>
                                        <p:tav tm="0">
                                          <p:val>
                                            <p:strVal val="0-#ppt_h/2"/>
                                          </p:val>
                                        </p:tav>
                                        <p:tav tm="100000">
                                          <p:val>
                                            <p:strVal val="#ppt_y"/>
                                          </p:val>
                                        </p:tav>
                                      </p:tavLst>
                                    </p:anim>
                                  </p:childTnLst>
                                </p:cTn>
                              </p:par>
                              <p:par>
                                <p:cTn id="243" presetID="2" presetClass="entr" presetSubtype="3" decel="100000" fill="hold" grpId="0" nodeType="withEffect">
                                  <p:stCondLst>
                                    <p:cond delay="500"/>
                                  </p:stCondLst>
                                  <p:childTnLst>
                                    <p:set>
                                      <p:cBhvr>
                                        <p:cTn id="244" dur="1" fill="hold">
                                          <p:stCondLst>
                                            <p:cond delay="0"/>
                                          </p:stCondLst>
                                        </p:cTn>
                                        <p:tgtEl>
                                          <p:spTgt spid="84"/>
                                        </p:tgtEl>
                                        <p:attrNameLst>
                                          <p:attrName>style.visibility</p:attrName>
                                        </p:attrNameLst>
                                      </p:cBhvr>
                                      <p:to>
                                        <p:strVal val="visible"/>
                                      </p:to>
                                    </p:set>
                                    <p:anim calcmode="lin" valueType="num">
                                      <p:cBhvr additive="base">
                                        <p:cTn id="245" dur="750" fill="hold"/>
                                        <p:tgtEl>
                                          <p:spTgt spid="84"/>
                                        </p:tgtEl>
                                        <p:attrNameLst>
                                          <p:attrName>ppt_x</p:attrName>
                                        </p:attrNameLst>
                                      </p:cBhvr>
                                      <p:tavLst>
                                        <p:tav tm="0">
                                          <p:val>
                                            <p:strVal val="1+#ppt_w/2"/>
                                          </p:val>
                                        </p:tav>
                                        <p:tav tm="100000">
                                          <p:val>
                                            <p:strVal val="#ppt_x"/>
                                          </p:val>
                                        </p:tav>
                                      </p:tavLst>
                                    </p:anim>
                                    <p:anim calcmode="lin" valueType="num">
                                      <p:cBhvr additive="base">
                                        <p:cTn id="246" dur="750" fill="hold"/>
                                        <p:tgtEl>
                                          <p:spTgt spid="84"/>
                                        </p:tgtEl>
                                        <p:attrNameLst>
                                          <p:attrName>ppt_y</p:attrName>
                                        </p:attrNameLst>
                                      </p:cBhvr>
                                      <p:tavLst>
                                        <p:tav tm="0">
                                          <p:val>
                                            <p:strVal val="0-#ppt_h/2"/>
                                          </p:val>
                                        </p:tav>
                                        <p:tav tm="100000">
                                          <p:val>
                                            <p:strVal val="#ppt_y"/>
                                          </p:val>
                                        </p:tav>
                                      </p:tavLst>
                                    </p:anim>
                                  </p:childTnLst>
                                </p:cTn>
                              </p:par>
                              <p:par>
                                <p:cTn id="247" presetID="2" presetClass="entr" presetSubtype="3" decel="100000" fill="hold" grpId="0" nodeType="withEffect">
                                  <p:stCondLst>
                                    <p:cond delay="500"/>
                                  </p:stCondLst>
                                  <p:childTnLst>
                                    <p:set>
                                      <p:cBhvr>
                                        <p:cTn id="248" dur="1" fill="hold">
                                          <p:stCondLst>
                                            <p:cond delay="0"/>
                                          </p:stCondLst>
                                        </p:cTn>
                                        <p:tgtEl>
                                          <p:spTgt spid="85"/>
                                        </p:tgtEl>
                                        <p:attrNameLst>
                                          <p:attrName>style.visibility</p:attrName>
                                        </p:attrNameLst>
                                      </p:cBhvr>
                                      <p:to>
                                        <p:strVal val="visible"/>
                                      </p:to>
                                    </p:set>
                                    <p:anim calcmode="lin" valueType="num">
                                      <p:cBhvr additive="base">
                                        <p:cTn id="249" dur="750" fill="hold"/>
                                        <p:tgtEl>
                                          <p:spTgt spid="85"/>
                                        </p:tgtEl>
                                        <p:attrNameLst>
                                          <p:attrName>ppt_x</p:attrName>
                                        </p:attrNameLst>
                                      </p:cBhvr>
                                      <p:tavLst>
                                        <p:tav tm="0">
                                          <p:val>
                                            <p:strVal val="1+#ppt_w/2"/>
                                          </p:val>
                                        </p:tav>
                                        <p:tav tm="100000">
                                          <p:val>
                                            <p:strVal val="#ppt_x"/>
                                          </p:val>
                                        </p:tav>
                                      </p:tavLst>
                                    </p:anim>
                                    <p:anim calcmode="lin" valueType="num">
                                      <p:cBhvr additive="base">
                                        <p:cTn id="250" dur="750" fill="hold"/>
                                        <p:tgtEl>
                                          <p:spTgt spid="85"/>
                                        </p:tgtEl>
                                        <p:attrNameLst>
                                          <p:attrName>ppt_y</p:attrName>
                                        </p:attrNameLst>
                                      </p:cBhvr>
                                      <p:tavLst>
                                        <p:tav tm="0">
                                          <p:val>
                                            <p:strVal val="0-#ppt_h/2"/>
                                          </p:val>
                                        </p:tav>
                                        <p:tav tm="100000">
                                          <p:val>
                                            <p:strVal val="#ppt_y"/>
                                          </p:val>
                                        </p:tav>
                                      </p:tavLst>
                                    </p:anim>
                                  </p:childTnLst>
                                </p:cTn>
                              </p:par>
                              <p:par>
                                <p:cTn id="251" presetID="2" presetClass="entr" presetSubtype="3" decel="100000" fill="hold" grpId="0" nodeType="withEffect">
                                  <p:stCondLst>
                                    <p:cond delay="500"/>
                                  </p:stCondLst>
                                  <p:childTnLst>
                                    <p:set>
                                      <p:cBhvr>
                                        <p:cTn id="252" dur="1" fill="hold">
                                          <p:stCondLst>
                                            <p:cond delay="0"/>
                                          </p:stCondLst>
                                        </p:cTn>
                                        <p:tgtEl>
                                          <p:spTgt spid="86"/>
                                        </p:tgtEl>
                                        <p:attrNameLst>
                                          <p:attrName>style.visibility</p:attrName>
                                        </p:attrNameLst>
                                      </p:cBhvr>
                                      <p:to>
                                        <p:strVal val="visible"/>
                                      </p:to>
                                    </p:set>
                                    <p:anim calcmode="lin" valueType="num">
                                      <p:cBhvr additive="base">
                                        <p:cTn id="253" dur="750" fill="hold"/>
                                        <p:tgtEl>
                                          <p:spTgt spid="86"/>
                                        </p:tgtEl>
                                        <p:attrNameLst>
                                          <p:attrName>ppt_x</p:attrName>
                                        </p:attrNameLst>
                                      </p:cBhvr>
                                      <p:tavLst>
                                        <p:tav tm="0">
                                          <p:val>
                                            <p:strVal val="1+#ppt_w/2"/>
                                          </p:val>
                                        </p:tav>
                                        <p:tav tm="100000">
                                          <p:val>
                                            <p:strVal val="#ppt_x"/>
                                          </p:val>
                                        </p:tav>
                                      </p:tavLst>
                                    </p:anim>
                                    <p:anim calcmode="lin" valueType="num">
                                      <p:cBhvr additive="base">
                                        <p:cTn id="254" dur="750" fill="hold"/>
                                        <p:tgtEl>
                                          <p:spTgt spid="86"/>
                                        </p:tgtEl>
                                        <p:attrNameLst>
                                          <p:attrName>ppt_y</p:attrName>
                                        </p:attrNameLst>
                                      </p:cBhvr>
                                      <p:tavLst>
                                        <p:tav tm="0">
                                          <p:val>
                                            <p:strVal val="0-#ppt_h/2"/>
                                          </p:val>
                                        </p:tav>
                                        <p:tav tm="100000">
                                          <p:val>
                                            <p:strVal val="#ppt_y"/>
                                          </p:val>
                                        </p:tav>
                                      </p:tavLst>
                                    </p:anim>
                                  </p:childTnLst>
                                </p:cTn>
                              </p:par>
                              <p:par>
                                <p:cTn id="255" presetID="2" presetClass="entr" presetSubtype="3" decel="100000" fill="hold" grpId="0" nodeType="withEffect">
                                  <p:stCondLst>
                                    <p:cond delay="500"/>
                                  </p:stCondLst>
                                  <p:childTnLst>
                                    <p:set>
                                      <p:cBhvr>
                                        <p:cTn id="256" dur="1" fill="hold">
                                          <p:stCondLst>
                                            <p:cond delay="0"/>
                                          </p:stCondLst>
                                        </p:cTn>
                                        <p:tgtEl>
                                          <p:spTgt spid="87"/>
                                        </p:tgtEl>
                                        <p:attrNameLst>
                                          <p:attrName>style.visibility</p:attrName>
                                        </p:attrNameLst>
                                      </p:cBhvr>
                                      <p:to>
                                        <p:strVal val="visible"/>
                                      </p:to>
                                    </p:set>
                                    <p:anim calcmode="lin" valueType="num">
                                      <p:cBhvr additive="base">
                                        <p:cTn id="257" dur="750" fill="hold"/>
                                        <p:tgtEl>
                                          <p:spTgt spid="87"/>
                                        </p:tgtEl>
                                        <p:attrNameLst>
                                          <p:attrName>ppt_x</p:attrName>
                                        </p:attrNameLst>
                                      </p:cBhvr>
                                      <p:tavLst>
                                        <p:tav tm="0">
                                          <p:val>
                                            <p:strVal val="1+#ppt_w/2"/>
                                          </p:val>
                                        </p:tav>
                                        <p:tav tm="100000">
                                          <p:val>
                                            <p:strVal val="#ppt_x"/>
                                          </p:val>
                                        </p:tav>
                                      </p:tavLst>
                                    </p:anim>
                                    <p:anim calcmode="lin" valueType="num">
                                      <p:cBhvr additive="base">
                                        <p:cTn id="258" dur="750" fill="hold"/>
                                        <p:tgtEl>
                                          <p:spTgt spid="87"/>
                                        </p:tgtEl>
                                        <p:attrNameLst>
                                          <p:attrName>ppt_y</p:attrName>
                                        </p:attrNameLst>
                                      </p:cBhvr>
                                      <p:tavLst>
                                        <p:tav tm="0">
                                          <p:val>
                                            <p:strVal val="0-#ppt_h/2"/>
                                          </p:val>
                                        </p:tav>
                                        <p:tav tm="100000">
                                          <p:val>
                                            <p:strVal val="#ppt_y"/>
                                          </p:val>
                                        </p:tav>
                                      </p:tavLst>
                                    </p:anim>
                                  </p:childTnLst>
                                </p:cTn>
                              </p:par>
                              <p:par>
                                <p:cTn id="259" presetID="2" presetClass="entr" presetSubtype="3" decel="100000" fill="hold" grpId="0" nodeType="withEffect">
                                  <p:stCondLst>
                                    <p:cond delay="500"/>
                                  </p:stCondLst>
                                  <p:childTnLst>
                                    <p:set>
                                      <p:cBhvr>
                                        <p:cTn id="260" dur="1" fill="hold">
                                          <p:stCondLst>
                                            <p:cond delay="0"/>
                                          </p:stCondLst>
                                        </p:cTn>
                                        <p:tgtEl>
                                          <p:spTgt spid="88"/>
                                        </p:tgtEl>
                                        <p:attrNameLst>
                                          <p:attrName>style.visibility</p:attrName>
                                        </p:attrNameLst>
                                      </p:cBhvr>
                                      <p:to>
                                        <p:strVal val="visible"/>
                                      </p:to>
                                    </p:set>
                                    <p:anim calcmode="lin" valueType="num">
                                      <p:cBhvr additive="base">
                                        <p:cTn id="261" dur="750" fill="hold"/>
                                        <p:tgtEl>
                                          <p:spTgt spid="88"/>
                                        </p:tgtEl>
                                        <p:attrNameLst>
                                          <p:attrName>ppt_x</p:attrName>
                                        </p:attrNameLst>
                                      </p:cBhvr>
                                      <p:tavLst>
                                        <p:tav tm="0">
                                          <p:val>
                                            <p:strVal val="1+#ppt_w/2"/>
                                          </p:val>
                                        </p:tav>
                                        <p:tav tm="100000">
                                          <p:val>
                                            <p:strVal val="#ppt_x"/>
                                          </p:val>
                                        </p:tav>
                                      </p:tavLst>
                                    </p:anim>
                                    <p:anim calcmode="lin" valueType="num">
                                      <p:cBhvr additive="base">
                                        <p:cTn id="262" dur="750" fill="hold"/>
                                        <p:tgtEl>
                                          <p:spTgt spid="88"/>
                                        </p:tgtEl>
                                        <p:attrNameLst>
                                          <p:attrName>ppt_y</p:attrName>
                                        </p:attrNameLst>
                                      </p:cBhvr>
                                      <p:tavLst>
                                        <p:tav tm="0">
                                          <p:val>
                                            <p:strVal val="0-#ppt_h/2"/>
                                          </p:val>
                                        </p:tav>
                                        <p:tav tm="100000">
                                          <p:val>
                                            <p:strVal val="#ppt_y"/>
                                          </p:val>
                                        </p:tav>
                                      </p:tavLst>
                                    </p:anim>
                                  </p:childTnLst>
                                </p:cTn>
                              </p:par>
                              <p:par>
                                <p:cTn id="263" presetID="2" presetClass="entr" presetSubtype="3" decel="100000" fill="hold" grpId="0" nodeType="withEffect">
                                  <p:stCondLst>
                                    <p:cond delay="0"/>
                                  </p:stCondLst>
                                  <p:childTnLst>
                                    <p:set>
                                      <p:cBhvr>
                                        <p:cTn id="264" dur="1" fill="hold">
                                          <p:stCondLst>
                                            <p:cond delay="0"/>
                                          </p:stCondLst>
                                        </p:cTn>
                                        <p:tgtEl>
                                          <p:spTgt spid="89"/>
                                        </p:tgtEl>
                                        <p:attrNameLst>
                                          <p:attrName>style.visibility</p:attrName>
                                        </p:attrNameLst>
                                      </p:cBhvr>
                                      <p:to>
                                        <p:strVal val="visible"/>
                                      </p:to>
                                    </p:set>
                                    <p:anim calcmode="lin" valueType="num">
                                      <p:cBhvr additive="base">
                                        <p:cTn id="265" dur="500" fill="hold"/>
                                        <p:tgtEl>
                                          <p:spTgt spid="89"/>
                                        </p:tgtEl>
                                        <p:attrNameLst>
                                          <p:attrName>ppt_x</p:attrName>
                                        </p:attrNameLst>
                                      </p:cBhvr>
                                      <p:tavLst>
                                        <p:tav tm="0">
                                          <p:val>
                                            <p:strVal val="1+#ppt_w/2"/>
                                          </p:val>
                                        </p:tav>
                                        <p:tav tm="100000">
                                          <p:val>
                                            <p:strVal val="#ppt_x"/>
                                          </p:val>
                                        </p:tav>
                                      </p:tavLst>
                                    </p:anim>
                                    <p:anim calcmode="lin" valueType="num">
                                      <p:cBhvr additive="base">
                                        <p:cTn id="266" dur="500" fill="hold"/>
                                        <p:tgtEl>
                                          <p:spTgt spid="89"/>
                                        </p:tgtEl>
                                        <p:attrNameLst>
                                          <p:attrName>ppt_y</p:attrName>
                                        </p:attrNameLst>
                                      </p:cBhvr>
                                      <p:tavLst>
                                        <p:tav tm="0">
                                          <p:val>
                                            <p:strVal val="0-#ppt_h/2"/>
                                          </p:val>
                                        </p:tav>
                                        <p:tav tm="100000">
                                          <p:val>
                                            <p:strVal val="#ppt_y"/>
                                          </p:val>
                                        </p:tav>
                                      </p:tavLst>
                                    </p:anim>
                                  </p:childTnLst>
                                </p:cTn>
                              </p:par>
                              <p:par>
                                <p:cTn id="267" presetID="2" presetClass="entr" presetSubtype="3" decel="100000" fill="hold" grpId="0" nodeType="withEffect">
                                  <p:stCondLst>
                                    <p:cond delay="0"/>
                                  </p:stCondLst>
                                  <p:childTnLst>
                                    <p:set>
                                      <p:cBhvr>
                                        <p:cTn id="268" dur="1" fill="hold">
                                          <p:stCondLst>
                                            <p:cond delay="0"/>
                                          </p:stCondLst>
                                        </p:cTn>
                                        <p:tgtEl>
                                          <p:spTgt spid="90"/>
                                        </p:tgtEl>
                                        <p:attrNameLst>
                                          <p:attrName>style.visibility</p:attrName>
                                        </p:attrNameLst>
                                      </p:cBhvr>
                                      <p:to>
                                        <p:strVal val="visible"/>
                                      </p:to>
                                    </p:set>
                                    <p:anim calcmode="lin" valueType="num">
                                      <p:cBhvr additive="base">
                                        <p:cTn id="269" dur="500" fill="hold"/>
                                        <p:tgtEl>
                                          <p:spTgt spid="90"/>
                                        </p:tgtEl>
                                        <p:attrNameLst>
                                          <p:attrName>ppt_x</p:attrName>
                                        </p:attrNameLst>
                                      </p:cBhvr>
                                      <p:tavLst>
                                        <p:tav tm="0">
                                          <p:val>
                                            <p:strVal val="1+#ppt_w/2"/>
                                          </p:val>
                                        </p:tav>
                                        <p:tav tm="100000">
                                          <p:val>
                                            <p:strVal val="#ppt_x"/>
                                          </p:val>
                                        </p:tav>
                                      </p:tavLst>
                                    </p:anim>
                                    <p:anim calcmode="lin" valueType="num">
                                      <p:cBhvr additive="base">
                                        <p:cTn id="270" dur="500" fill="hold"/>
                                        <p:tgtEl>
                                          <p:spTgt spid="90"/>
                                        </p:tgtEl>
                                        <p:attrNameLst>
                                          <p:attrName>ppt_y</p:attrName>
                                        </p:attrNameLst>
                                      </p:cBhvr>
                                      <p:tavLst>
                                        <p:tav tm="0">
                                          <p:val>
                                            <p:strVal val="0-#ppt_h/2"/>
                                          </p:val>
                                        </p:tav>
                                        <p:tav tm="100000">
                                          <p:val>
                                            <p:strVal val="#ppt_y"/>
                                          </p:val>
                                        </p:tav>
                                      </p:tavLst>
                                    </p:anim>
                                  </p:childTnLst>
                                </p:cTn>
                              </p:par>
                              <p:par>
                                <p:cTn id="271" presetID="2" presetClass="entr" presetSubtype="3" decel="100000" fill="hold" grpId="0" nodeType="withEffect">
                                  <p:stCondLst>
                                    <p:cond delay="0"/>
                                  </p:stCondLst>
                                  <p:childTnLst>
                                    <p:set>
                                      <p:cBhvr>
                                        <p:cTn id="272" dur="1" fill="hold">
                                          <p:stCondLst>
                                            <p:cond delay="0"/>
                                          </p:stCondLst>
                                        </p:cTn>
                                        <p:tgtEl>
                                          <p:spTgt spid="91"/>
                                        </p:tgtEl>
                                        <p:attrNameLst>
                                          <p:attrName>style.visibility</p:attrName>
                                        </p:attrNameLst>
                                      </p:cBhvr>
                                      <p:to>
                                        <p:strVal val="visible"/>
                                      </p:to>
                                    </p:set>
                                    <p:anim calcmode="lin" valueType="num">
                                      <p:cBhvr additive="base">
                                        <p:cTn id="273" dur="500" fill="hold"/>
                                        <p:tgtEl>
                                          <p:spTgt spid="91"/>
                                        </p:tgtEl>
                                        <p:attrNameLst>
                                          <p:attrName>ppt_x</p:attrName>
                                        </p:attrNameLst>
                                      </p:cBhvr>
                                      <p:tavLst>
                                        <p:tav tm="0">
                                          <p:val>
                                            <p:strVal val="1+#ppt_w/2"/>
                                          </p:val>
                                        </p:tav>
                                        <p:tav tm="100000">
                                          <p:val>
                                            <p:strVal val="#ppt_x"/>
                                          </p:val>
                                        </p:tav>
                                      </p:tavLst>
                                    </p:anim>
                                    <p:anim calcmode="lin" valueType="num">
                                      <p:cBhvr additive="base">
                                        <p:cTn id="274" dur="500" fill="hold"/>
                                        <p:tgtEl>
                                          <p:spTgt spid="91"/>
                                        </p:tgtEl>
                                        <p:attrNameLst>
                                          <p:attrName>ppt_y</p:attrName>
                                        </p:attrNameLst>
                                      </p:cBhvr>
                                      <p:tavLst>
                                        <p:tav tm="0">
                                          <p:val>
                                            <p:strVal val="0-#ppt_h/2"/>
                                          </p:val>
                                        </p:tav>
                                        <p:tav tm="100000">
                                          <p:val>
                                            <p:strVal val="#ppt_y"/>
                                          </p:val>
                                        </p:tav>
                                      </p:tavLst>
                                    </p:anim>
                                  </p:childTnLst>
                                </p:cTn>
                              </p:par>
                              <p:par>
                                <p:cTn id="275" presetID="2" presetClass="entr" presetSubtype="3" decel="100000" fill="hold" grpId="0" nodeType="withEffect">
                                  <p:stCondLst>
                                    <p:cond delay="750"/>
                                  </p:stCondLst>
                                  <p:childTnLst>
                                    <p:set>
                                      <p:cBhvr>
                                        <p:cTn id="276" dur="1" fill="hold">
                                          <p:stCondLst>
                                            <p:cond delay="0"/>
                                          </p:stCondLst>
                                        </p:cTn>
                                        <p:tgtEl>
                                          <p:spTgt spid="92"/>
                                        </p:tgtEl>
                                        <p:attrNameLst>
                                          <p:attrName>style.visibility</p:attrName>
                                        </p:attrNameLst>
                                      </p:cBhvr>
                                      <p:to>
                                        <p:strVal val="visible"/>
                                      </p:to>
                                    </p:set>
                                    <p:anim calcmode="lin" valueType="num">
                                      <p:cBhvr additive="base">
                                        <p:cTn id="277" dur="250" fill="hold"/>
                                        <p:tgtEl>
                                          <p:spTgt spid="92"/>
                                        </p:tgtEl>
                                        <p:attrNameLst>
                                          <p:attrName>ppt_x</p:attrName>
                                        </p:attrNameLst>
                                      </p:cBhvr>
                                      <p:tavLst>
                                        <p:tav tm="0">
                                          <p:val>
                                            <p:strVal val="1+#ppt_w/2"/>
                                          </p:val>
                                        </p:tav>
                                        <p:tav tm="100000">
                                          <p:val>
                                            <p:strVal val="#ppt_x"/>
                                          </p:val>
                                        </p:tav>
                                      </p:tavLst>
                                    </p:anim>
                                    <p:anim calcmode="lin" valueType="num">
                                      <p:cBhvr additive="base">
                                        <p:cTn id="278" dur="250" fill="hold"/>
                                        <p:tgtEl>
                                          <p:spTgt spid="92"/>
                                        </p:tgtEl>
                                        <p:attrNameLst>
                                          <p:attrName>ppt_y</p:attrName>
                                        </p:attrNameLst>
                                      </p:cBhvr>
                                      <p:tavLst>
                                        <p:tav tm="0">
                                          <p:val>
                                            <p:strVal val="0-#ppt_h/2"/>
                                          </p:val>
                                        </p:tav>
                                        <p:tav tm="100000">
                                          <p:val>
                                            <p:strVal val="#ppt_y"/>
                                          </p:val>
                                        </p:tav>
                                      </p:tavLst>
                                    </p:anim>
                                  </p:childTnLst>
                                </p:cTn>
                              </p:par>
                              <p:par>
                                <p:cTn id="279" presetID="2" presetClass="entr" presetSubtype="3" decel="100000" fill="hold" grpId="0" nodeType="withEffect">
                                  <p:stCondLst>
                                    <p:cond delay="750"/>
                                  </p:stCondLst>
                                  <p:childTnLst>
                                    <p:set>
                                      <p:cBhvr>
                                        <p:cTn id="280" dur="1" fill="hold">
                                          <p:stCondLst>
                                            <p:cond delay="0"/>
                                          </p:stCondLst>
                                        </p:cTn>
                                        <p:tgtEl>
                                          <p:spTgt spid="93"/>
                                        </p:tgtEl>
                                        <p:attrNameLst>
                                          <p:attrName>style.visibility</p:attrName>
                                        </p:attrNameLst>
                                      </p:cBhvr>
                                      <p:to>
                                        <p:strVal val="visible"/>
                                      </p:to>
                                    </p:set>
                                    <p:anim calcmode="lin" valueType="num">
                                      <p:cBhvr additive="base">
                                        <p:cTn id="281" dur="250" fill="hold"/>
                                        <p:tgtEl>
                                          <p:spTgt spid="93"/>
                                        </p:tgtEl>
                                        <p:attrNameLst>
                                          <p:attrName>ppt_x</p:attrName>
                                        </p:attrNameLst>
                                      </p:cBhvr>
                                      <p:tavLst>
                                        <p:tav tm="0">
                                          <p:val>
                                            <p:strVal val="1+#ppt_w/2"/>
                                          </p:val>
                                        </p:tav>
                                        <p:tav tm="100000">
                                          <p:val>
                                            <p:strVal val="#ppt_x"/>
                                          </p:val>
                                        </p:tav>
                                      </p:tavLst>
                                    </p:anim>
                                    <p:anim calcmode="lin" valueType="num">
                                      <p:cBhvr additive="base">
                                        <p:cTn id="282" dur="250" fill="hold"/>
                                        <p:tgtEl>
                                          <p:spTgt spid="93"/>
                                        </p:tgtEl>
                                        <p:attrNameLst>
                                          <p:attrName>ppt_y</p:attrName>
                                        </p:attrNameLst>
                                      </p:cBhvr>
                                      <p:tavLst>
                                        <p:tav tm="0">
                                          <p:val>
                                            <p:strVal val="0-#ppt_h/2"/>
                                          </p:val>
                                        </p:tav>
                                        <p:tav tm="100000">
                                          <p:val>
                                            <p:strVal val="#ppt_y"/>
                                          </p:val>
                                        </p:tav>
                                      </p:tavLst>
                                    </p:anim>
                                  </p:childTnLst>
                                </p:cTn>
                              </p:par>
                              <p:par>
                                <p:cTn id="283" presetID="2" presetClass="entr" presetSubtype="3" decel="100000" fill="hold" grpId="0" nodeType="withEffect">
                                  <p:stCondLst>
                                    <p:cond delay="750"/>
                                  </p:stCondLst>
                                  <p:childTnLst>
                                    <p:set>
                                      <p:cBhvr>
                                        <p:cTn id="284" dur="1" fill="hold">
                                          <p:stCondLst>
                                            <p:cond delay="0"/>
                                          </p:stCondLst>
                                        </p:cTn>
                                        <p:tgtEl>
                                          <p:spTgt spid="94"/>
                                        </p:tgtEl>
                                        <p:attrNameLst>
                                          <p:attrName>style.visibility</p:attrName>
                                        </p:attrNameLst>
                                      </p:cBhvr>
                                      <p:to>
                                        <p:strVal val="visible"/>
                                      </p:to>
                                    </p:set>
                                    <p:anim calcmode="lin" valueType="num">
                                      <p:cBhvr additive="base">
                                        <p:cTn id="285" dur="250" fill="hold"/>
                                        <p:tgtEl>
                                          <p:spTgt spid="94"/>
                                        </p:tgtEl>
                                        <p:attrNameLst>
                                          <p:attrName>ppt_x</p:attrName>
                                        </p:attrNameLst>
                                      </p:cBhvr>
                                      <p:tavLst>
                                        <p:tav tm="0">
                                          <p:val>
                                            <p:strVal val="1+#ppt_w/2"/>
                                          </p:val>
                                        </p:tav>
                                        <p:tav tm="100000">
                                          <p:val>
                                            <p:strVal val="#ppt_x"/>
                                          </p:val>
                                        </p:tav>
                                      </p:tavLst>
                                    </p:anim>
                                    <p:anim calcmode="lin" valueType="num">
                                      <p:cBhvr additive="base">
                                        <p:cTn id="286" dur="250" fill="hold"/>
                                        <p:tgtEl>
                                          <p:spTgt spid="94"/>
                                        </p:tgtEl>
                                        <p:attrNameLst>
                                          <p:attrName>ppt_y</p:attrName>
                                        </p:attrNameLst>
                                      </p:cBhvr>
                                      <p:tavLst>
                                        <p:tav tm="0">
                                          <p:val>
                                            <p:strVal val="0-#ppt_h/2"/>
                                          </p:val>
                                        </p:tav>
                                        <p:tav tm="100000">
                                          <p:val>
                                            <p:strVal val="#ppt_y"/>
                                          </p:val>
                                        </p:tav>
                                      </p:tavLst>
                                    </p:anim>
                                  </p:childTnLst>
                                </p:cTn>
                              </p:par>
                              <p:par>
                                <p:cTn id="287" presetID="2" presetClass="entr" presetSubtype="3" decel="100000" fill="hold" grpId="0" nodeType="withEffect">
                                  <p:stCondLst>
                                    <p:cond delay="750"/>
                                  </p:stCondLst>
                                  <p:childTnLst>
                                    <p:set>
                                      <p:cBhvr>
                                        <p:cTn id="288" dur="1" fill="hold">
                                          <p:stCondLst>
                                            <p:cond delay="0"/>
                                          </p:stCondLst>
                                        </p:cTn>
                                        <p:tgtEl>
                                          <p:spTgt spid="95"/>
                                        </p:tgtEl>
                                        <p:attrNameLst>
                                          <p:attrName>style.visibility</p:attrName>
                                        </p:attrNameLst>
                                      </p:cBhvr>
                                      <p:to>
                                        <p:strVal val="visible"/>
                                      </p:to>
                                    </p:set>
                                    <p:anim calcmode="lin" valueType="num">
                                      <p:cBhvr additive="base">
                                        <p:cTn id="289" dur="250" fill="hold"/>
                                        <p:tgtEl>
                                          <p:spTgt spid="95"/>
                                        </p:tgtEl>
                                        <p:attrNameLst>
                                          <p:attrName>ppt_x</p:attrName>
                                        </p:attrNameLst>
                                      </p:cBhvr>
                                      <p:tavLst>
                                        <p:tav tm="0">
                                          <p:val>
                                            <p:strVal val="1+#ppt_w/2"/>
                                          </p:val>
                                        </p:tav>
                                        <p:tav tm="100000">
                                          <p:val>
                                            <p:strVal val="#ppt_x"/>
                                          </p:val>
                                        </p:tav>
                                      </p:tavLst>
                                    </p:anim>
                                    <p:anim calcmode="lin" valueType="num">
                                      <p:cBhvr additive="base">
                                        <p:cTn id="290" dur="250" fill="hold"/>
                                        <p:tgtEl>
                                          <p:spTgt spid="95"/>
                                        </p:tgtEl>
                                        <p:attrNameLst>
                                          <p:attrName>ppt_y</p:attrName>
                                        </p:attrNameLst>
                                      </p:cBhvr>
                                      <p:tavLst>
                                        <p:tav tm="0">
                                          <p:val>
                                            <p:strVal val="0-#ppt_h/2"/>
                                          </p:val>
                                        </p:tav>
                                        <p:tav tm="100000">
                                          <p:val>
                                            <p:strVal val="#ppt_y"/>
                                          </p:val>
                                        </p:tav>
                                      </p:tavLst>
                                    </p:anim>
                                  </p:childTnLst>
                                </p:cTn>
                              </p:par>
                              <p:par>
                                <p:cTn id="291" presetID="2" presetClass="entr" presetSubtype="3" decel="100000" fill="hold" grpId="0" nodeType="withEffect">
                                  <p:stCondLst>
                                    <p:cond delay="750"/>
                                  </p:stCondLst>
                                  <p:childTnLst>
                                    <p:set>
                                      <p:cBhvr>
                                        <p:cTn id="292" dur="1" fill="hold">
                                          <p:stCondLst>
                                            <p:cond delay="0"/>
                                          </p:stCondLst>
                                        </p:cTn>
                                        <p:tgtEl>
                                          <p:spTgt spid="96"/>
                                        </p:tgtEl>
                                        <p:attrNameLst>
                                          <p:attrName>style.visibility</p:attrName>
                                        </p:attrNameLst>
                                      </p:cBhvr>
                                      <p:to>
                                        <p:strVal val="visible"/>
                                      </p:to>
                                    </p:set>
                                    <p:anim calcmode="lin" valueType="num">
                                      <p:cBhvr additive="base">
                                        <p:cTn id="293" dur="250" fill="hold"/>
                                        <p:tgtEl>
                                          <p:spTgt spid="96"/>
                                        </p:tgtEl>
                                        <p:attrNameLst>
                                          <p:attrName>ppt_x</p:attrName>
                                        </p:attrNameLst>
                                      </p:cBhvr>
                                      <p:tavLst>
                                        <p:tav tm="0">
                                          <p:val>
                                            <p:strVal val="1+#ppt_w/2"/>
                                          </p:val>
                                        </p:tav>
                                        <p:tav tm="100000">
                                          <p:val>
                                            <p:strVal val="#ppt_x"/>
                                          </p:val>
                                        </p:tav>
                                      </p:tavLst>
                                    </p:anim>
                                    <p:anim calcmode="lin" valueType="num">
                                      <p:cBhvr additive="base">
                                        <p:cTn id="294" dur="250" fill="hold"/>
                                        <p:tgtEl>
                                          <p:spTgt spid="96"/>
                                        </p:tgtEl>
                                        <p:attrNameLst>
                                          <p:attrName>ppt_y</p:attrName>
                                        </p:attrNameLst>
                                      </p:cBhvr>
                                      <p:tavLst>
                                        <p:tav tm="0">
                                          <p:val>
                                            <p:strVal val="0-#ppt_h/2"/>
                                          </p:val>
                                        </p:tav>
                                        <p:tav tm="100000">
                                          <p:val>
                                            <p:strVal val="#ppt_y"/>
                                          </p:val>
                                        </p:tav>
                                      </p:tavLst>
                                    </p:anim>
                                  </p:childTnLst>
                                </p:cTn>
                              </p:par>
                              <p:par>
                                <p:cTn id="295" presetID="2" presetClass="entr" presetSubtype="3" decel="100000" fill="hold" grpId="0" nodeType="withEffect">
                                  <p:stCondLst>
                                    <p:cond delay="750"/>
                                  </p:stCondLst>
                                  <p:childTnLst>
                                    <p:set>
                                      <p:cBhvr>
                                        <p:cTn id="296" dur="1" fill="hold">
                                          <p:stCondLst>
                                            <p:cond delay="0"/>
                                          </p:stCondLst>
                                        </p:cTn>
                                        <p:tgtEl>
                                          <p:spTgt spid="97"/>
                                        </p:tgtEl>
                                        <p:attrNameLst>
                                          <p:attrName>style.visibility</p:attrName>
                                        </p:attrNameLst>
                                      </p:cBhvr>
                                      <p:to>
                                        <p:strVal val="visible"/>
                                      </p:to>
                                    </p:set>
                                    <p:anim calcmode="lin" valueType="num">
                                      <p:cBhvr additive="base">
                                        <p:cTn id="297" dur="250" fill="hold"/>
                                        <p:tgtEl>
                                          <p:spTgt spid="97"/>
                                        </p:tgtEl>
                                        <p:attrNameLst>
                                          <p:attrName>ppt_x</p:attrName>
                                        </p:attrNameLst>
                                      </p:cBhvr>
                                      <p:tavLst>
                                        <p:tav tm="0">
                                          <p:val>
                                            <p:strVal val="1+#ppt_w/2"/>
                                          </p:val>
                                        </p:tav>
                                        <p:tav tm="100000">
                                          <p:val>
                                            <p:strVal val="#ppt_x"/>
                                          </p:val>
                                        </p:tav>
                                      </p:tavLst>
                                    </p:anim>
                                    <p:anim calcmode="lin" valueType="num">
                                      <p:cBhvr additive="base">
                                        <p:cTn id="298" dur="250" fill="hold"/>
                                        <p:tgtEl>
                                          <p:spTgt spid="97"/>
                                        </p:tgtEl>
                                        <p:attrNameLst>
                                          <p:attrName>ppt_y</p:attrName>
                                        </p:attrNameLst>
                                      </p:cBhvr>
                                      <p:tavLst>
                                        <p:tav tm="0">
                                          <p:val>
                                            <p:strVal val="0-#ppt_h/2"/>
                                          </p:val>
                                        </p:tav>
                                        <p:tav tm="100000">
                                          <p:val>
                                            <p:strVal val="#ppt_y"/>
                                          </p:val>
                                        </p:tav>
                                      </p:tavLst>
                                    </p:anim>
                                  </p:childTnLst>
                                </p:cTn>
                              </p:par>
                              <p:par>
                                <p:cTn id="299" presetID="2" presetClass="entr" presetSubtype="3" decel="100000" fill="hold" grpId="0" nodeType="withEffect">
                                  <p:stCondLst>
                                    <p:cond delay="0"/>
                                  </p:stCondLst>
                                  <p:childTnLst>
                                    <p:set>
                                      <p:cBhvr>
                                        <p:cTn id="300" dur="1" fill="hold">
                                          <p:stCondLst>
                                            <p:cond delay="0"/>
                                          </p:stCondLst>
                                        </p:cTn>
                                        <p:tgtEl>
                                          <p:spTgt spid="98"/>
                                        </p:tgtEl>
                                        <p:attrNameLst>
                                          <p:attrName>style.visibility</p:attrName>
                                        </p:attrNameLst>
                                      </p:cBhvr>
                                      <p:to>
                                        <p:strVal val="visible"/>
                                      </p:to>
                                    </p:set>
                                    <p:anim calcmode="lin" valueType="num">
                                      <p:cBhvr additive="base">
                                        <p:cTn id="301" dur="500" fill="hold"/>
                                        <p:tgtEl>
                                          <p:spTgt spid="98"/>
                                        </p:tgtEl>
                                        <p:attrNameLst>
                                          <p:attrName>ppt_x</p:attrName>
                                        </p:attrNameLst>
                                      </p:cBhvr>
                                      <p:tavLst>
                                        <p:tav tm="0">
                                          <p:val>
                                            <p:strVal val="1+#ppt_w/2"/>
                                          </p:val>
                                        </p:tav>
                                        <p:tav tm="100000">
                                          <p:val>
                                            <p:strVal val="#ppt_x"/>
                                          </p:val>
                                        </p:tav>
                                      </p:tavLst>
                                    </p:anim>
                                    <p:anim calcmode="lin" valueType="num">
                                      <p:cBhvr additive="base">
                                        <p:cTn id="302" dur="500" fill="hold"/>
                                        <p:tgtEl>
                                          <p:spTgt spid="98"/>
                                        </p:tgtEl>
                                        <p:attrNameLst>
                                          <p:attrName>ppt_y</p:attrName>
                                        </p:attrNameLst>
                                      </p:cBhvr>
                                      <p:tavLst>
                                        <p:tav tm="0">
                                          <p:val>
                                            <p:strVal val="0-#ppt_h/2"/>
                                          </p:val>
                                        </p:tav>
                                        <p:tav tm="100000">
                                          <p:val>
                                            <p:strVal val="#ppt_y"/>
                                          </p:val>
                                        </p:tav>
                                      </p:tavLst>
                                    </p:anim>
                                  </p:childTnLst>
                                </p:cTn>
                              </p:par>
                              <p:par>
                                <p:cTn id="303" presetID="2" presetClass="entr" presetSubtype="3" decel="100000" fill="hold" grpId="0" nodeType="withEffect">
                                  <p:stCondLst>
                                    <p:cond delay="500"/>
                                  </p:stCondLst>
                                  <p:childTnLst>
                                    <p:set>
                                      <p:cBhvr>
                                        <p:cTn id="304" dur="1" fill="hold">
                                          <p:stCondLst>
                                            <p:cond delay="0"/>
                                          </p:stCondLst>
                                        </p:cTn>
                                        <p:tgtEl>
                                          <p:spTgt spid="99"/>
                                        </p:tgtEl>
                                        <p:attrNameLst>
                                          <p:attrName>style.visibility</p:attrName>
                                        </p:attrNameLst>
                                      </p:cBhvr>
                                      <p:to>
                                        <p:strVal val="visible"/>
                                      </p:to>
                                    </p:set>
                                    <p:anim calcmode="lin" valueType="num">
                                      <p:cBhvr additive="base">
                                        <p:cTn id="305" dur="750" fill="hold"/>
                                        <p:tgtEl>
                                          <p:spTgt spid="99"/>
                                        </p:tgtEl>
                                        <p:attrNameLst>
                                          <p:attrName>ppt_x</p:attrName>
                                        </p:attrNameLst>
                                      </p:cBhvr>
                                      <p:tavLst>
                                        <p:tav tm="0">
                                          <p:val>
                                            <p:strVal val="1+#ppt_w/2"/>
                                          </p:val>
                                        </p:tav>
                                        <p:tav tm="100000">
                                          <p:val>
                                            <p:strVal val="#ppt_x"/>
                                          </p:val>
                                        </p:tav>
                                      </p:tavLst>
                                    </p:anim>
                                    <p:anim calcmode="lin" valueType="num">
                                      <p:cBhvr additive="base">
                                        <p:cTn id="306" dur="750" fill="hold"/>
                                        <p:tgtEl>
                                          <p:spTgt spid="99"/>
                                        </p:tgtEl>
                                        <p:attrNameLst>
                                          <p:attrName>ppt_y</p:attrName>
                                        </p:attrNameLst>
                                      </p:cBhvr>
                                      <p:tavLst>
                                        <p:tav tm="0">
                                          <p:val>
                                            <p:strVal val="0-#ppt_h/2"/>
                                          </p:val>
                                        </p:tav>
                                        <p:tav tm="100000">
                                          <p:val>
                                            <p:strVal val="#ppt_y"/>
                                          </p:val>
                                        </p:tav>
                                      </p:tavLst>
                                    </p:anim>
                                  </p:childTnLst>
                                </p:cTn>
                              </p:par>
                              <p:par>
                                <p:cTn id="307" presetID="2" presetClass="entr" presetSubtype="3" decel="100000" fill="hold" grpId="0" nodeType="withEffect">
                                  <p:stCondLst>
                                    <p:cond delay="500"/>
                                  </p:stCondLst>
                                  <p:childTnLst>
                                    <p:set>
                                      <p:cBhvr>
                                        <p:cTn id="308" dur="1" fill="hold">
                                          <p:stCondLst>
                                            <p:cond delay="0"/>
                                          </p:stCondLst>
                                        </p:cTn>
                                        <p:tgtEl>
                                          <p:spTgt spid="100"/>
                                        </p:tgtEl>
                                        <p:attrNameLst>
                                          <p:attrName>style.visibility</p:attrName>
                                        </p:attrNameLst>
                                      </p:cBhvr>
                                      <p:to>
                                        <p:strVal val="visible"/>
                                      </p:to>
                                    </p:set>
                                    <p:anim calcmode="lin" valueType="num">
                                      <p:cBhvr additive="base">
                                        <p:cTn id="309" dur="750" fill="hold"/>
                                        <p:tgtEl>
                                          <p:spTgt spid="100"/>
                                        </p:tgtEl>
                                        <p:attrNameLst>
                                          <p:attrName>ppt_x</p:attrName>
                                        </p:attrNameLst>
                                      </p:cBhvr>
                                      <p:tavLst>
                                        <p:tav tm="0">
                                          <p:val>
                                            <p:strVal val="1+#ppt_w/2"/>
                                          </p:val>
                                        </p:tav>
                                        <p:tav tm="100000">
                                          <p:val>
                                            <p:strVal val="#ppt_x"/>
                                          </p:val>
                                        </p:tav>
                                      </p:tavLst>
                                    </p:anim>
                                    <p:anim calcmode="lin" valueType="num">
                                      <p:cBhvr additive="base">
                                        <p:cTn id="310" dur="750" fill="hold"/>
                                        <p:tgtEl>
                                          <p:spTgt spid="100"/>
                                        </p:tgtEl>
                                        <p:attrNameLst>
                                          <p:attrName>ppt_y</p:attrName>
                                        </p:attrNameLst>
                                      </p:cBhvr>
                                      <p:tavLst>
                                        <p:tav tm="0">
                                          <p:val>
                                            <p:strVal val="0-#ppt_h/2"/>
                                          </p:val>
                                        </p:tav>
                                        <p:tav tm="100000">
                                          <p:val>
                                            <p:strVal val="#ppt_y"/>
                                          </p:val>
                                        </p:tav>
                                      </p:tavLst>
                                    </p:anim>
                                  </p:childTnLst>
                                </p:cTn>
                              </p:par>
                              <p:par>
                                <p:cTn id="311" presetID="2" presetClass="entr" presetSubtype="3" decel="100000" fill="hold" grpId="0" nodeType="withEffect">
                                  <p:stCondLst>
                                    <p:cond delay="500"/>
                                  </p:stCondLst>
                                  <p:childTnLst>
                                    <p:set>
                                      <p:cBhvr>
                                        <p:cTn id="312" dur="1" fill="hold">
                                          <p:stCondLst>
                                            <p:cond delay="0"/>
                                          </p:stCondLst>
                                        </p:cTn>
                                        <p:tgtEl>
                                          <p:spTgt spid="101"/>
                                        </p:tgtEl>
                                        <p:attrNameLst>
                                          <p:attrName>style.visibility</p:attrName>
                                        </p:attrNameLst>
                                      </p:cBhvr>
                                      <p:to>
                                        <p:strVal val="visible"/>
                                      </p:to>
                                    </p:set>
                                    <p:anim calcmode="lin" valueType="num">
                                      <p:cBhvr additive="base">
                                        <p:cTn id="313" dur="750" fill="hold"/>
                                        <p:tgtEl>
                                          <p:spTgt spid="101"/>
                                        </p:tgtEl>
                                        <p:attrNameLst>
                                          <p:attrName>ppt_x</p:attrName>
                                        </p:attrNameLst>
                                      </p:cBhvr>
                                      <p:tavLst>
                                        <p:tav tm="0">
                                          <p:val>
                                            <p:strVal val="1+#ppt_w/2"/>
                                          </p:val>
                                        </p:tav>
                                        <p:tav tm="100000">
                                          <p:val>
                                            <p:strVal val="#ppt_x"/>
                                          </p:val>
                                        </p:tav>
                                      </p:tavLst>
                                    </p:anim>
                                    <p:anim calcmode="lin" valueType="num">
                                      <p:cBhvr additive="base">
                                        <p:cTn id="314" dur="750" fill="hold"/>
                                        <p:tgtEl>
                                          <p:spTgt spid="101"/>
                                        </p:tgtEl>
                                        <p:attrNameLst>
                                          <p:attrName>ppt_y</p:attrName>
                                        </p:attrNameLst>
                                      </p:cBhvr>
                                      <p:tavLst>
                                        <p:tav tm="0">
                                          <p:val>
                                            <p:strVal val="0-#ppt_h/2"/>
                                          </p:val>
                                        </p:tav>
                                        <p:tav tm="100000">
                                          <p:val>
                                            <p:strVal val="#ppt_y"/>
                                          </p:val>
                                        </p:tav>
                                      </p:tavLst>
                                    </p:anim>
                                  </p:childTnLst>
                                </p:cTn>
                              </p:par>
                              <p:par>
                                <p:cTn id="315" presetID="2" presetClass="entr" presetSubtype="3" decel="100000" fill="hold" grpId="0" nodeType="withEffect">
                                  <p:stCondLst>
                                    <p:cond delay="500"/>
                                  </p:stCondLst>
                                  <p:childTnLst>
                                    <p:set>
                                      <p:cBhvr>
                                        <p:cTn id="316" dur="1" fill="hold">
                                          <p:stCondLst>
                                            <p:cond delay="0"/>
                                          </p:stCondLst>
                                        </p:cTn>
                                        <p:tgtEl>
                                          <p:spTgt spid="102"/>
                                        </p:tgtEl>
                                        <p:attrNameLst>
                                          <p:attrName>style.visibility</p:attrName>
                                        </p:attrNameLst>
                                      </p:cBhvr>
                                      <p:to>
                                        <p:strVal val="visible"/>
                                      </p:to>
                                    </p:set>
                                    <p:anim calcmode="lin" valueType="num">
                                      <p:cBhvr additive="base">
                                        <p:cTn id="317" dur="750" fill="hold"/>
                                        <p:tgtEl>
                                          <p:spTgt spid="102"/>
                                        </p:tgtEl>
                                        <p:attrNameLst>
                                          <p:attrName>ppt_x</p:attrName>
                                        </p:attrNameLst>
                                      </p:cBhvr>
                                      <p:tavLst>
                                        <p:tav tm="0">
                                          <p:val>
                                            <p:strVal val="1+#ppt_w/2"/>
                                          </p:val>
                                        </p:tav>
                                        <p:tav tm="100000">
                                          <p:val>
                                            <p:strVal val="#ppt_x"/>
                                          </p:val>
                                        </p:tav>
                                      </p:tavLst>
                                    </p:anim>
                                    <p:anim calcmode="lin" valueType="num">
                                      <p:cBhvr additive="base">
                                        <p:cTn id="318" dur="750" fill="hold"/>
                                        <p:tgtEl>
                                          <p:spTgt spid="102"/>
                                        </p:tgtEl>
                                        <p:attrNameLst>
                                          <p:attrName>ppt_y</p:attrName>
                                        </p:attrNameLst>
                                      </p:cBhvr>
                                      <p:tavLst>
                                        <p:tav tm="0">
                                          <p:val>
                                            <p:strVal val="0-#ppt_h/2"/>
                                          </p:val>
                                        </p:tav>
                                        <p:tav tm="100000">
                                          <p:val>
                                            <p:strVal val="#ppt_y"/>
                                          </p:val>
                                        </p:tav>
                                      </p:tavLst>
                                    </p:anim>
                                  </p:childTnLst>
                                </p:cTn>
                              </p:par>
                              <p:par>
                                <p:cTn id="319" presetID="2" presetClass="entr" presetSubtype="3" decel="100000" fill="hold" grpId="0" nodeType="withEffect">
                                  <p:stCondLst>
                                    <p:cond delay="500"/>
                                  </p:stCondLst>
                                  <p:childTnLst>
                                    <p:set>
                                      <p:cBhvr>
                                        <p:cTn id="320" dur="1" fill="hold">
                                          <p:stCondLst>
                                            <p:cond delay="0"/>
                                          </p:stCondLst>
                                        </p:cTn>
                                        <p:tgtEl>
                                          <p:spTgt spid="103"/>
                                        </p:tgtEl>
                                        <p:attrNameLst>
                                          <p:attrName>style.visibility</p:attrName>
                                        </p:attrNameLst>
                                      </p:cBhvr>
                                      <p:to>
                                        <p:strVal val="visible"/>
                                      </p:to>
                                    </p:set>
                                    <p:anim calcmode="lin" valueType="num">
                                      <p:cBhvr additive="base">
                                        <p:cTn id="321" dur="750" fill="hold"/>
                                        <p:tgtEl>
                                          <p:spTgt spid="103"/>
                                        </p:tgtEl>
                                        <p:attrNameLst>
                                          <p:attrName>ppt_x</p:attrName>
                                        </p:attrNameLst>
                                      </p:cBhvr>
                                      <p:tavLst>
                                        <p:tav tm="0">
                                          <p:val>
                                            <p:strVal val="1+#ppt_w/2"/>
                                          </p:val>
                                        </p:tav>
                                        <p:tav tm="100000">
                                          <p:val>
                                            <p:strVal val="#ppt_x"/>
                                          </p:val>
                                        </p:tav>
                                      </p:tavLst>
                                    </p:anim>
                                    <p:anim calcmode="lin" valueType="num">
                                      <p:cBhvr additive="base">
                                        <p:cTn id="322" dur="750" fill="hold"/>
                                        <p:tgtEl>
                                          <p:spTgt spid="103"/>
                                        </p:tgtEl>
                                        <p:attrNameLst>
                                          <p:attrName>ppt_y</p:attrName>
                                        </p:attrNameLst>
                                      </p:cBhvr>
                                      <p:tavLst>
                                        <p:tav tm="0">
                                          <p:val>
                                            <p:strVal val="0-#ppt_h/2"/>
                                          </p:val>
                                        </p:tav>
                                        <p:tav tm="100000">
                                          <p:val>
                                            <p:strVal val="#ppt_y"/>
                                          </p:val>
                                        </p:tav>
                                      </p:tavLst>
                                    </p:anim>
                                  </p:childTnLst>
                                </p:cTn>
                              </p:par>
                              <p:par>
                                <p:cTn id="323" presetID="2" presetClass="entr" presetSubtype="3" decel="100000" fill="hold" grpId="0" nodeType="withEffect">
                                  <p:stCondLst>
                                    <p:cond delay="500"/>
                                  </p:stCondLst>
                                  <p:childTnLst>
                                    <p:set>
                                      <p:cBhvr>
                                        <p:cTn id="324" dur="1" fill="hold">
                                          <p:stCondLst>
                                            <p:cond delay="0"/>
                                          </p:stCondLst>
                                        </p:cTn>
                                        <p:tgtEl>
                                          <p:spTgt spid="104"/>
                                        </p:tgtEl>
                                        <p:attrNameLst>
                                          <p:attrName>style.visibility</p:attrName>
                                        </p:attrNameLst>
                                      </p:cBhvr>
                                      <p:to>
                                        <p:strVal val="visible"/>
                                      </p:to>
                                    </p:set>
                                    <p:anim calcmode="lin" valueType="num">
                                      <p:cBhvr additive="base">
                                        <p:cTn id="325" dur="750" fill="hold"/>
                                        <p:tgtEl>
                                          <p:spTgt spid="104"/>
                                        </p:tgtEl>
                                        <p:attrNameLst>
                                          <p:attrName>ppt_x</p:attrName>
                                        </p:attrNameLst>
                                      </p:cBhvr>
                                      <p:tavLst>
                                        <p:tav tm="0">
                                          <p:val>
                                            <p:strVal val="1+#ppt_w/2"/>
                                          </p:val>
                                        </p:tav>
                                        <p:tav tm="100000">
                                          <p:val>
                                            <p:strVal val="#ppt_x"/>
                                          </p:val>
                                        </p:tav>
                                      </p:tavLst>
                                    </p:anim>
                                    <p:anim calcmode="lin" valueType="num">
                                      <p:cBhvr additive="base">
                                        <p:cTn id="326" dur="750" fill="hold"/>
                                        <p:tgtEl>
                                          <p:spTgt spid="104"/>
                                        </p:tgtEl>
                                        <p:attrNameLst>
                                          <p:attrName>ppt_y</p:attrName>
                                        </p:attrNameLst>
                                      </p:cBhvr>
                                      <p:tavLst>
                                        <p:tav tm="0">
                                          <p:val>
                                            <p:strVal val="0-#ppt_h/2"/>
                                          </p:val>
                                        </p:tav>
                                        <p:tav tm="100000">
                                          <p:val>
                                            <p:strVal val="#ppt_y"/>
                                          </p:val>
                                        </p:tav>
                                      </p:tavLst>
                                    </p:anim>
                                  </p:childTnLst>
                                </p:cTn>
                              </p:par>
                              <p:par>
                                <p:cTn id="327" presetID="2" presetClass="entr" presetSubtype="3" decel="100000" fill="hold" grpId="0" nodeType="withEffect">
                                  <p:stCondLst>
                                    <p:cond delay="0"/>
                                  </p:stCondLst>
                                  <p:childTnLst>
                                    <p:set>
                                      <p:cBhvr>
                                        <p:cTn id="328" dur="1" fill="hold">
                                          <p:stCondLst>
                                            <p:cond delay="0"/>
                                          </p:stCondLst>
                                        </p:cTn>
                                        <p:tgtEl>
                                          <p:spTgt spid="105"/>
                                        </p:tgtEl>
                                        <p:attrNameLst>
                                          <p:attrName>style.visibility</p:attrName>
                                        </p:attrNameLst>
                                      </p:cBhvr>
                                      <p:to>
                                        <p:strVal val="visible"/>
                                      </p:to>
                                    </p:set>
                                    <p:anim calcmode="lin" valueType="num">
                                      <p:cBhvr additive="base">
                                        <p:cTn id="329" dur="500" fill="hold"/>
                                        <p:tgtEl>
                                          <p:spTgt spid="105"/>
                                        </p:tgtEl>
                                        <p:attrNameLst>
                                          <p:attrName>ppt_x</p:attrName>
                                        </p:attrNameLst>
                                      </p:cBhvr>
                                      <p:tavLst>
                                        <p:tav tm="0">
                                          <p:val>
                                            <p:strVal val="1+#ppt_w/2"/>
                                          </p:val>
                                        </p:tav>
                                        <p:tav tm="100000">
                                          <p:val>
                                            <p:strVal val="#ppt_x"/>
                                          </p:val>
                                        </p:tav>
                                      </p:tavLst>
                                    </p:anim>
                                    <p:anim calcmode="lin" valueType="num">
                                      <p:cBhvr additive="base">
                                        <p:cTn id="330" dur="500" fill="hold"/>
                                        <p:tgtEl>
                                          <p:spTgt spid="105"/>
                                        </p:tgtEl>
                                        <p:attrNameLst>
                                          <p:attrName>ppt_y</p:attrName>
                                        </p:attrNameLst>
                                      </p:cBhvr>
                                      <p:tavLst>
                                        <p:tav tm="0">
                                          <p:val>
                                            <p:strVal val="0-#ppt_h/2"/>
                                          </p:val>
                                        </p:tav>
                                        <p:tav tm="100000">
                                          <p:val>
                                            <p:strVal val="#ppt_y"/>
                                          </p:val>
                                        </p:tav>
                                      </p:tavLst>
                                    </p:anim>
                                  </p:childTnLst>
                                </p:cTn>
                              </p:par>
                              <p:par>
                                <p:cTn id="331" presetID="2" presetClass="entr" presetSubtype="3" decel="100000" fill="hold" grpId="0" nodeType="withEffect">
                                  <p:stCondLst>
                                    <p:cond delay="0"/>
                                  </p:stCondLst>
                                  <p:childTnLst>
                                    <p:set>
                                      <p:cBhvr>
                                        <p:cTn id="332" dur="1" fill="hold">
                                          <p:stCondLst>
                                            <p:cond delay="0"/>
                                          </p:stCondLst>
                                        </p:cTn>
                                        <p:tgtEl>
                                          <p:spTgt spid="106"/>
                                        </p:tgtEl>
                                        <p:attrNameLst>
                                          <p:attrName>style.visibility</p:attrName>
                                        </p:attrNameLst>
                                      </p:cBhvr>
                                      <p:to>
                                        <p:strVal val="visible"/>
                                      </p:to>
                                    </p:set>
                                    <p:anim calcmode="lin" valueType="num">
                                      <p:cBhvr additive="base">
                                        <p:cTn id="333" dur="500" fill="hold"/>
                                        <p:tgtEl>
                                          <p:spTgt spid="106"/>
                                        </p:tgtEl>
                                        <p:attrNameLst>
                                          <p:attrName>ppt_x</p:attrName>
                                        </p:attrNameLst>
                                      </p:cBhvr>
                                      <p:tavLst>
                                        <p:tav tm="0">
                                          <p:val>
                                            <p:strVal val="1+#ppt_w/2"/>
                                          </p:val>
                                        </p:tav>
                                        <p:tav tm="100000">
                                          <p:val>
                                            <p:strVal val="#ppt_x"/>
                                          </p:val>
                                        </p:tav>
                                      </p:tavLst>
                                    </p:anim>
                                    <p:anim calcmode="lin" valueType="num">
                                      <p:cBhvr additive="base">
                                        <p:cTn id="334" dur="500" fill="hold"/>
                                        <p:tgtEl>
                                          <p:spTgt spid="106"/>
                                        </p:tgtEl>
                                        <p:attrNameLst>
                                          <p:attrName>ppt_y</p:attrName>
                                        </p:attrNameLst>
                                      </p:cBhvr>
                                      <p:tavLst>
                                        <p:tav tm="0">
                                          <p:val>
                                            <p:strVal val="0-#ppt_h/2"/>
                                          </p:val>
                                        </p:tav>
                                        <p:tav tm="100000">
                                          <p:val>
                                            <p:strVal val="#ppt_y"/>
                                          </p:val>
                                        </p:tav>
                                      </p:tavLst>
                                    </p:anim>
                                  </p:childTnLst>
                                </p:cTn>
                              </p:par>
                              <p:par>
                                <p:cTn id="335" presetID="2" presetClass="entr" presetSubtype="3" decel="100000" fill="hold" grpId="0" nodeType="withEffect">
                                  <p:stCondLst>
                                    <p:cond delay="0"/>
                                  </p:stCondLst>
                                  <p:childTnLst>
                                    <p:set>
                                      <p:cBhvr>
                                        <p:cTn id="336" dur="1" fill="hold">
                                          <p:stCondLst>
                                            <p:cond delay="0"/>
                                          </p:stCondLst>
                                        </p:cTn>
                                        <p:tgtEl>
                                          <p:spTgt spid="107"/>
                                        </p:tgtEl>
                                        <p:attrNameLst>
                                          <p:attrName>style.visibility</p:attrName>
                                        </p:attrNameLst>
                                      </p:cBhvr>
                                      <p:to>
                                        <p:strVal val="visible"/>
                                      </p:to>
                                    </p:set>
                                    <p:anim calcmode="lin" valueType="num">
                                      <p:cBhvr additive="base">
                                        <p:cTn id="337" dur="500" fill="hold"/>
                                        <p:tgtEl>
                                          <p:spTgt spid="107"/>
                                        </p:tgtEl>
                                        <p:attrNameLst>
                                          <p:attrName>ppt_x</p:attrName>
                                        </p:attrNameLst>
                                      </p:cBhvr>
                                      <p:tavLst>
                                        <p:tav tm="0">
                                          <p:val>
                                            <p:strVal val="1+#ppt_w/2"/>
                                          </p:val>
                                        </p:tav>
                                        <p:tav tm="100000">
                                          <p:val>
                                            <p:strVal val="#ppt_x"/>
                                          </p:val>
                                        </p:tav>
                                      </p:tavLst>
                                    </p:anim>
                                    <p:anim calcmode="lin" valueType="num">
                                      <p:cBhvr additive="base">
                                        <p:cTn id="338" dur="500" fill="hold"/>
                                        <p:tgtEl>
                                          <p:spTgt spid="107"/>
                                        </p:tgtEl>
                                        <p:attrNameLst>
                                          <p:attrName>ppt_y</p:attrName>
                                        </p:attrNameLst>
                                      </p:cBhvr>
                                      <p:tavLst>
                                        <p:tav tm="0">
                                          <p:val>
                                            <p:strVal val="0-#ppt_h/2"/>
                                          </p:val>
                                        </p:tav>
                                        <p:tav tm="100000">
                                          <p:val>
                                            <p:strVal val="#ppt_y"/>
                                          </p:val>
                                        </p:tav>
                                      </p:tavLst>
                                    </p:anim>
                                  </p:childTnLst>
                                </p:cTn>
                              </p:par>
                              <p:par>
                                <p:cTn id="339" presetID="2" presetClass="entr" presetSubtype="3" decel="100000" fill="hold" grpId="0" nodeType="withEffect">
                                  <p:stCondLst>
                                    <p:cond delay="0"/>
                                  </p:stCondLst>
                                  <p:childTnLst>
                                    <p:set>
                                      <p:cBhvr>
                                        <p:cTn id="340" dur="1" fill="hold">
                                          <p:stCondLst>
                                            <p:cond delay="0"/>
                                          </p:stCondLst>
                                        </p:cTn>
                                        <p:tgtEl>
                                          <p:spTgt spid="108"/>
                                        </p:tgtEl>
                                        <p:attrNameLst>
                                          <p:attrName>style.visibility</p:attrName>
                                        </p:attrNameLst>
                                      </p:cBhvr>
                                      <p:to>
                                        <p:strVal val="visible"/>
                                      </p:to>
                                    </p:set>
                                    <p:anim calcmode="lin" valueType="num">
                                      <p:cBhvr additive="base">
                                        <p:cTn id="341" dur="500" fill="hold"/>
                                        <p:tgtEl>
                                          <p:spTgt spid="108"/>
                                        </p:tgtEl>
                                        <p:attrNameLst>
                                          <p:attrName>ppt_x</p:attrName>
                                        </p:attrNameLst>
                                      </p:cBhvr>
                                      <p:tavLst>
                                        <p:tav tm="0">
                                          <p:val>
                                            <p:strVal val="1+#ppt_w/2"/>
                                          </p:val>
                                        </p:tav>
                                        <p:tav tm="100000">
                                          <p:val>
                                            <p:strVal val="#ppt_x"/>
                                          </p:val>
                                        </p:tav>
                                      </p:tavLst>
                                    </p:anim>
                                    <p:anim calcmode="lin" valueType="num">
                                      <p:cBhvr additive="base">
                                        <p:cTn id="342" dur="500" fill="hold"/>
                                        <p:tgtEl>
                                          <p:spTgt spid="108"/>
                                        </p:tgtEl>
                                        <p:attrNameLst>
                                          <p:attrName>ppt_y</p:attrName>
                                        </p:attrNameLst>
                                      </p:cBhvr>
                                      <p:tavLst>
                                        <p:tav tm="0">
                                          <p:val>
                                            <p:strVal val="0-#ppt_h/2"/>
                                          </p:val>
                                        </p:tav>
                                        <p:tav tm="100000">
                                          <p:val>
                                            <p:strVal val="#ppt_y"/>
                                          </p:val>
                                        </p:tav>
                                      </p:tavLst>
                                    </p:anim>
                                  </p:childTnLst>
                                </p:cTn>
                              </p:par>
                              <p:par>
                                <p:cTn id="343" presetID="2" presetClass="entr" presetSubtype="3" decel="100000" fill="hold" grpId="0" nodeType="withEffect">
                                  <p:stCondLst>
                                    <p:cond delay="0"/>
                                  </p:stCondLst>
                                  <p:childTnLst>
                                    <p:set>
                                      <p:cBhvr>
                                        <p:cTn id="344" dur="1" fill="hold">
                                          <p:stCondLst>
                                            <p:cond delay="0"/>
                                          </p:stCondLst>
                                        </p:cTn>
                                        <p:tgtEl>
                                          <p:spTgt spid="109"/>
                                        </p:tgtEl>
                                        <p:attrNameLst>
                                          <p:attrName>style.visibility</p:attrName>
                                        </p:attrNameLst>
                                      </p:cBhvr>
                                      <p:to>
                                        <p:strVal val="visible"/>
                                      </p:to>
                                    </p:set>
                                    <p:anim calcmode="lin" valueType="num">
                                      <p:cBhvr additive="base">
                                        <p:cTn id="345" dur="500" fill="hold"/>
                                        <p:tgtEl>
                                          <p:spTgt spid="109"/>
                                        </p:tgtEl>
                                        <p:attrNameLst>
                                          <p:attrName>ppt_x</p:attrName>
                                        </p:attrNameLst>
                                      </p:cBhvr>
                                      <p:tavLst>
                                        <p:tav tm="0">
                                          <p:val>
                                            <p:strVal val="1+#ppt_w/2"/>
                                          </p:val>
                                        </p:tav>
                                        <p:tav tm="100000">
                                          <p:val>
                                            <p:strVal val="#ppt_x"/>
                                          </p:val>
                                        </p:tav>
                                      </p:tavLst>
                                    </p:anim>
                                    <p:anim calcmode="lin" valueType="num">
                                      <p:cBhvr additive="base">
                                        <p:cTn id="346" dur="500" fill="hold"/>
                                        <p:tgtEl>
                                          <p:spTgt spid="109"/>
                                        </p:tgtEl>
                                        <p:attrNameLst>
                                          <p:attrName>ppt_y</p:attrName>
                                        </p:attrNameLst>
                                      </p:cBhvr>
                                      <p:tavLst>
                                        <p:tav tm="0">
                                          <p:val>
                                            <p:strVal val="0-#ppt_h/2"/>
                                          </p:val>
                                        </p:tav>
                                        <p:tav tm="100000">
                                          <p:val>
                                            <p:strVal val="#ppt_y"/>
                                          </p:val>
                                        </p:tav>
                                      </p:tavLst>
                                    </p:anim>
                                  </p:childTnLst>
                                </p:cTn>
                              </p:par>
                              <p:par>
                                <p:cTn id="347" presetID="2" presetClass="entr" presetSubtype="3" decel="100000" fill="hold" grpId="0" nodeType="withEffect">
                                  <p:stCondLst>
                                    <p:cond delay="1250"/>
                                  </p:stCondLst>
                                  <p:childTnLst>
                                    <p:set>
                                      <p:cBhvr>
                                        <p:cTn id="348" dur="1" fill="hold">
                                          <p:stCondLst>
                                            <p:cond delay="0"/>
                                          </p:stCondLst>
                                        </p:cTn>
                                        <p:tgtEl>
                                          <p:spTgt spid="110"/>
                                        </p:tgtEl>
                                        <p:attrNameLst>
                                          <p:attrName>style.visibility</p:attrName>
                                        </p:attrNameLst>
                                      </p:cBhvr>
                                      <p:to>
                                        <p:strVal val="visible"/>
                                      </p:to>
                                    </p:set>
                                    <p:anim calcmode="lin" valueType="num">
                                      <p:cBhvr additive="base">
                                        <p:cTn id="349" dur="250" fill="hold"/>
                                        <p:tgtEl>
                                          <p:spTgt spid="110"/>
                                        </p:tgtEl>
                                        <p:attrNameLst>
                                          <p:attrName>ppt_x</p:attrName>
                                        </p:attrNameLst>
                                      </p:cBhvr>
                                      <p:tavLst>
                                        <p:tav tm="0">
                                          <p:val>
                                            <p:strVal val="1+#ppt_w/2"/>
                                          </p:val>
                                        </p:tav>
                                        <p:tav tm="100000">
                                          <p:val>
                                            <p:strVal val="#ppt_x"/>
                                          </p:val>
                                        </p:tav>
                                      </p:tavLst>
                                    </p:anim>
                                    <p:anim calcmode="lin" valueType="num">
                                      <p:cBhvr additive="base">
                                        <p:cTn id="350" dur="250" fill="hold"/>
                                        <p:tgtEl>
                                          <p:spTgt spid="110"/>
                                        </p:tgtEl>
                                        <p:attrNameLst>
                                          <p:attrName>ppt_y</p:attrName>
                                        </p:attrNameLst>
                                      </p:cBhvr>
                                      <p:tavLst>
                                        <p:tav tm="0">
                                          <p:val>
                                            <p:strVal val="0-#ppt_h/2"/>
                                          </p:val>
                                        </p:tav>
                                        <p:tav tm="100000">
                                          <p:val>
                                            <p:strVal val="#ppt_y"/>
                                          </p:val>
                                        </p:tav>
                                      </p:tavLst>
                                    </p:anim>
                                  </p:childTnLst>
                                </p:cTn>
                              </p:par>
                              <p:par>
                                <p:cTn id="351" presetID="2" presetClass="entr" presetSubtype="3" decel="100000" fill="hold" grpId="0" nodeType="withEffect">
                                  <p:stCondLst>
                                    <p:cond delay="1250"/>
                                  </p:stCondLst>
                                  <p:childTnLst>
                                    <p:set>
                                      <p:cBhvr>
                                        <p:cTn id="352" dur="1" fill="hold">
                                          <p:stCondLst>
                                            <p:cond delay="0"/>
                                          </p:stCondLst>
                                        </p:cTn>
                                        <p:tgtEl>
                                          <p:spTgt spid="111"/>
                                        </p:tgtEl>
                                        <p:attrNameLst>
                                          <p:attrName>style.visibility</p:attrName>
                                        </p:attrNameLst>
                                      </p:cBhvr>
                                      <p:to>
                                        <p:strVal val="visible"/>
                                      </p:to>
                                    </p:set>
                                    <p:anim calcmode="lin" valueType="num">
                                      <p:cBhvr additive="base">
                                        <p:cTn id="353" dur="250" fill="hold"/>
                                        <p:tgtEl>
                                          <p:spTgt spid="111"/>
                                        </p:tgtEl>
                                        <p:attrNameLst>
                                          <p:attrName>ppt_x</p:attrName>
                                        </p:attrNameLst>
                                      </p:cBhvr>
                                      <p:tavLst>
                                        <p:tav tm="0">
                                          <p:val>
                                            <p:strVal val="1+#ppt_w/2"/>
                                          </p:val>
                                        </p:tav>
                                        <p:tav tm="100000">
                                          <p:val>
                                            <p:strVal val="#ppt_x"/>
                                          </p:val>
                                        </p:tav>
                                      </p:tavLst>
                                    </p:anim>
                                    <p:anim calcmode="lin" valueType="num">
                                      <p:cBhvr additive="base">
                                        <p:cTn id="354" dur="250" fill="hold"/>
                                        <p:tgtEl>
                                          <p:spTgt spid="111"/>
                                        </p:tgtEl>
                                        <p:attrNameLst>
                                          <p:attrName>ppt_y</p:attrName>
                                        </p:attrNameLst>
                                      </p:cBhvr>
                                      <p:tavLst>
                                        <p:tav tm="0">
                                          <p:val>
                                            <p:strVal val="0-#ppt_h/2"/>
                                          </p:val>
                                        </p:tav>
                                        <p:tav tm="100000">
                                          <p:val>
                                            <p:strVal val="#ppt_y"/>
                                          </p:val>
                                        </p:tav>
                                      </p:tavLst>
                                    </p:anim>
                                  </p:childTnLst>
                                </p:cTn>
                              </p:par>
                              <p:par>
                                <p:cTn id="355" presetID="2" presetClass="entr" presetSubtype="3" decel="100000" fill="hold" grpId="0" nodeType="withEffect">
                                  <p:stCondLst>
                                    <p:cond delay="1250"/>
                                  </p:stCondLst>
                                  <p:childTnLst>
                                    <p:set>
                                      <p:cBhvr>
                                        <p:cTn id="356" dur="1" fill="hold">
                                          <p:stCondLst>
                                            <p:cond delay="0"/>
                                          </p:stCondLst>
                                        </p:cTn>
                                        <p:tgtEl>
                                          <p:spTgt spid="112"/>
                                        </p:tgtEl>
                                        <p:attrNameLst>
                                          <p:attrName>style.visibility</p:attrName>
                                        </p:attrNameLst>
                                      </p:cBhvr>
                                      <p:to>
                                        <p:strVal val="visible"/>
                                      </p:to>
                                    </p:set>
                                    <p:anim calcmode="lin" valueType="num">
                                      <p:cBhvr additive="base">
                                        <p:cTn id="357" dur="250" fill="hold"/>
                                        <p:tgtEl>
                                          <p:spTgt spid="112"/>
                                        </p:tgtEl>
                                        <p:attrNameLst>
                                          <p:attrName>ppt_x</p:attrName>
                                        </p:attrNameLst>
                                      </p:cBhvr>
                                      <p:tavLst>
                                        <p:tav tm="0">
                                          <p:val>
                                            <p:strVal val="1+#ppt_w/2"/>
                                          </p:val>
                                        </p:tav>
                                        <p:tav tm="100000">
                                          <p:val>
                                            <p:strVal val="#ppt_x"/>
                                          </p:val>
                                        </p:tav>
                                      </p:tavLst>
                                    </p:anim>
                                    <p:anim calcmode="lin" valueType="num">
                                      <p:cBhvr additive="base">
                                        <p:cTn id="358" dur="250" fill="hold"/>
                                        <p:tgtEl>
                                          <p:spTgt spid="112"/>
                                        </p:tgtEl>
                                        <p:attrNameLst>
                                          <p:attrName>ppt_y</p:attrName>
                                        </p:attrNameLst>
                                      </p:cBhvr>
                                      <p:tavLst>
                                        <p:tav tm="0">
                                          <p:val>
                                            <p:strVal val="0-#ppt_h/2"/>
                                          </p:val>
                                        </p:tav>
                                        <p:tav tm="100000">
                                          <p:val>
                                            <p:strVal val="#ppt_y"/>
                                          </p:val>
                                        </p:tav>
                                      </p:tavLst>
                                    </p:anim>
                                  </p:childTnLst>
                                </p:cTn>
                              </p:par>
                              <p:par>
                                <p:cTn id="359" presetID="2" presetClass="entr" presetSubtype="3" decel="100000" fill="hold" grpId="0" nodeType="withEffect">
                                  <p:stCondLst>
                                    <p:cond delay="1250"/>
                                  </p:stCondLst>
                                  <p:childTnLst>
                                    <p:set>
                                      <p:cBhvr>
                                        <p:cTn id="360" dur="1" fill="hold">
                                          <p:stCondLst>
                                            <p:cond delay="0"/>
                                          </p:stCondLst>
                                        </p:cTn>
                                        <p:tgtEl>
                                          <p:spTgt spid="113"/>
                                        </p:tgtEl>
                                        <p:attrNameLst>
                                          <p:attrName>style.visibility</p:attrName>
                                        </p:attrNameLst>
                                      </p:cBhvr>
                                      <p:to>
                                        <p:strVal val="visible"/>
                                      </p:to>
                                    </p:set>
                                    <p:anim calcmode="lin" valueType="num">
                                      <p:cBhvr additive="base">
                                        <p:cTn id="361" dur="250" fill="hold"/>
                                        <p:tgtEl>
                                          <p:spTgt spid="113"/>
                                        </p:tgtEl>
                                        <p:attrNameLst>
                                          <p:attrName>ppt_x</p:attrName>
                                        </p:attrNameLst>
                                      </p:cBhvr>
                                      <p:tavLst>
                                        <p:tav tm="0">
                                          <p:val>
                                            <p:strVal val="1+#ppt_w/2"/>
                                          </p:val>
                                        </p:tav>
                                        <p:tav tm="100000">
                                          <p:val>
                                            <p:strVal val="#ppt_x"/>
                                          </p:val>
                                        </p:tav>
                                      </p:tavLst>
                                    </p:anim>
                                    <p:anim calcmode="lin" valueType="num">
                                      <p:cBhvr additive="base">
                                        <p:cTn id="362" dur="250" fill="hold"/>
                                        <p:tgtEl>
                                          <p:spTgt spid="113"/>
                                        </p:tgtEl>
                                        <p:attrNameLst>
                                          <p:attrName>ppt_y</p:attrName>
                                        </p:attrNameLst>
                                      </p:cBhvr>
                                      <p:tavLst>
                                        <p:tav tm="0">
                                          <p:val>
                                            <p:strVal val="0-#ppt_h/2"/>
                                          </p:val>
                                        </p:tav>
                                        <p:tav tm="100000">
                                          <p:val>
                                            <p:strVal val="#ppt_y"/>
                                          </p:val>
                                        </p:tav>
                                      </p:tavLst>
                                    </p:anim>
                                  </p:childTnLst>
                                </p:cTn>
                              </p:par>
                              <p:par>
                                <p:cTn id="363" presetID="2" presetClass="entr" presetSubtype="3" decel="100000" fill="hold" grpId="0" nodeType="withEffect">
                                  <p:stCondLst>
                                    <p:cond delay="1250"/>
                                  </p:stCondLst>
                                  <p:childTnLst>
                                    <p:set>
                                      <p:cBhvr>
                                        <p:cTn id="364" dur="1" fill="hold">
                                          <p:stCondLst>
                                            <p:cond delay="0"/>
                                          </p:stCondLst>
                                        </p:cTn>
                                        <p:tgtEl>
                                          <p:spTgt spid="114"/>
                                        </p:tgtEl>
                                        <p:attrNameLst>
                                          <p:attrName>style.visibility</p:attrName>
                                        </p:attrNameLst>
                                      </p:cBhvr>
                                      <p:to>
                                        <p:strVal val="visible"/>
                                      </p:to>
                                    </p:set>
                                    <p:anim calcmode="lin" valueType="num">
                                      <p:cBhvr additive="base">
                                        <p:cTn id="365" dur="250" fill="hold"/>
                                        <p:tgtEl>
                                          <p:spTgt spid="114"/>
                                        </p:tgtEl>
                                        <p:attrNameLst>
                                          <p:attrName>ppt_x</p:attrName>
                                        </p:attrNameLst>
                                      </p:cBhvr>
                                      <p:tavLst>
                                        <p:tav tm="0">
                                          <p:val>
                                            <p:strVal val="1+#ppt_w/2"/>
                                          </p:val>
                                        </p:tav>
                                        <p:tav tm="100000">
                                          <p:val>
                                            <p:strVal val="#ppt_x"/>
                                          </p:val>
                                        </p:tav>
                                      </p:tavLst>
                                    </p:anim>
                                    <p:anim calcmode="lin" valueType="num">
                                      <p:cBhvr additive="base">
                                        <p:cTn id="366" dur="250" fill="hold"/>
                                        <p:tgtEl>
                                          <p:spTgt spid="114"/>
                                        </p:tgtEl>
                                        <p:attrNameLst>
                                          <p:attrName>ppt_y</p:attrName>
                                        </p:attrNameLst>
                                      </p:cBhvr>
                                      <p:tavLst>
                                        <p:tav tm="0">
                                          <p:val>
                                            <p:strVal val="0-#ppt_h/2"/>
                                          </p:val>
                                        </p:tav>
                                        <p:tav tm="100000">
                                          <p:val>
                                            <p:strVal val="#ppt_y"/>
                                          </p:val>
                                        </p:tav>
                                      </p:tavLst>
                                    </p:anim>
                                  </p:childTnLst>
                                </p:cTn>
                              </p:par>
                              <p:par>
                                <p:cTn id="367" presetID="2" presetClass="entr" presetSubtype="3" decel="100000" fill="hold" grpId="0" nodeType="withEffect">
                                  <p:stCondLst>
                                    <p:cond delay="1250"/>
                                  </p:stCondLst>
                                  <p:childTnLst>
                                    <p:set>
                                      <p:cBhvr>
                                        <p:cTn id="368" dur="1" fill="hold">
                                          <p:stCondLst>
                                            <p:cond delay="0"/>
                                          </p:stCondLst>
                                        </p:cTn>
                                        <p:tgtEl>
                                          <p:spTgt spid="115"/>
                                        </p:tgtEl>
                                        <p:attrNameLst>
                                          <p:attrName>style.visibility</p:attrName>
                                        </p:attrNameLst>
                                      </p:cBhvr>
                                      <p:to>
                                        <p:strVal val="visible"/>
                                      </p:to>
                                    </p:set>
                                    <p:anim calcmode="lin" valueType="num">
                                      <p:cBhvr additive="base">
                                        <p:cTn id="369" dur="250" fill="hold"/>
                                        <p:tgtEl>
                                          <p:spTgt spid="115"/>
                                        </p:tgtEl>
                                        <p:attrNameLst>
                                          <p:attrName>ppt_x</p:attrName>
                                        </p:attrNameLst>
                                      </p:cBhvr>
                                      <p:tavLst>
                                        <p:tav tm="0">
                                          <p:val>
                                            <p:strVal val="1+#ppt_w/2"/>
                                          </p:val>
                                        </p:tav>
                                        <p:tav tm="100000">
                                          <p:val>
                                            <p:strVal val="#ppt_x"/>
                                          </p:val>
                                        </p:tav>
                                      </p:tavLst>
                                    </p:anim>
                                    <p:anim calcmode="lin" valueType="num">
                                      <p:cBhvr additive="base">
                                        <p:cTn id="370" dur="250" fill="hold"/>
                                        <p:tgtEl>
                                          <p:spTgt spid="115"/>
                                        </p:tgtEl>
                                        <p:attrNameLst>
                                          <p:attrName>ppt_y</p:attrName>
                                        </p:attrNameLst>
                                      </p:cBhvr>
                                      <p:tavLst>
                                        <p:tav tm="0">
                                          <p:val>
                                            <p:strVal val="0-#ppt_h/2"/>
                                          </p:val>
                                        </p:tav>
                                        <p:tav tm="100000">
                                          <p:val>
                                            <p:strVal val="#ppt_y"/>
                                          </p:val>
                                        </p:tav>
                                      </p:tavLst>
                                    </p:anim>
                                  </p:childTnLst>
                                </p:cTn>
                              </p:par>
                              <p:par>
                                <p:cTn id="371" presetID="2" presetClass="entr" presetSubtype="3" decel="100000" fill="hold" grpId="0" nodeType="withEffect">
                                  <p:stCondLst>
                                    <p:cond delay="0"/>
                                  </p:stCondLst>
                                  <p:childTnLst>
                                    <p:set>
                                      <p:cBhvr>
                                        <p:cTn id="372" dur="1" fill="hold">
                                          <p:stCondLst>
                                            <p:cond delay="0"/>
                                          </p:stCondLst>
                                        </p:cTn>
                                        <p:tgtEl>
                                          <p:spTgt spid="116"/>
                                        </p:tgtEl>
                                        <p:attrNameLst>
                                          <p:attrName>style.visibility</p:attrName>
                                        </p:attrNameLst>
                                      </p:cBhvr>
                                      <p:to>
                                        <p:strVal val="visible"/>
                                      </p:to>
                                    </p:set>
                                    <p:anim calcmode="lin" valueType="num">
                                      <p:cBhvr additive="base">
                                        <p:cTn id="373" dur="500" fill="hold"/>
                                        <p:tgtEl>
                                          <p:spTgt spid="116"/>
                                        </p:tgtEl>
                                        <p:attrNameLst>
                                          <p:attrName>ppt_x</p:attrName>
                                        </p:attrNameLst>
                                      </p:cBhvr>
                                      <p:tavLst>
                                        <p:tav tm="0">
                                          <p:val>
                                            <p:strVal val="1+#ppt_w/2"/>
                                          </p:val>
                                        </p:tav>
                                        <p:tav tm="100000">
                                          <p:val>
                                            <p:strVal val="#ppt_x"/>
                                          </p:val>
                                        </p:tav>
                                      </p:tavLst>
                                    </p:anim>
                                    <p:anim calcmode="lin" valueType="num">
                                      <p:cBhvr additive="base">
                                        <p:cTn id="374" dur="500" fill="hold"/>
                                        <p:tgtEl>
                                          <p:spTgt spid="116"/>
                                        </p:tgtEl>
                                        <p:attrNameLst>
                                          <p:attrName>ppt_y</p:attrName>
                                        </p:attrNameLst>
                                      </p:cBhvr>
                                      <p:tavLst>
                                        <p:tav tm="0">
                                          <p:val>
                                            <p:strVal val="0-#ppt_h/2"/>
                                          </p:val>
                                        </p:tav>
                                        <p:tav tm="100000">
                                          <p:val>
                                            <p:strVal val="#ppt_y"/>
                                          </p:val>
                                        </p:tav>
                                      </p:tavLst>
                                    </p:anim>
                                  </p:childTnLst>
                                </p:cTn>
                              </p:par>
                              <p:par>
                                <p:cTn id="375" presetID="2" presetClass="entr" presetSubtype="3" decel="100000" fill="hold" grpId="0" nodeType="withEffect">
                                  <p:stCondLst>
                                    <p:cond delay="0"/>
                                  </p:stCondLst>
                                  <p:childTnLst>
                                    <p:set>
                                      <p:cBhvr>
                                        <p:cTn id="376" dur="1" fill="hold">
                                          <p:stCondLst>
                                            <p:cond delay="0"/>
                                          </p:stCondLst>
                                        </p:cTn>
                                        <p:tgtEl>
                                          <p:spTgt spid="117"/>
                                        </p:tgtEl>
                                        <p:attrNameLst>
                                          <p:attrName>style.visibility</p:attrName>
                                        </p:attrNameLst>
                                      </p:cBhvr>
                                      <p:to>
                                        <p:strVal val="visible"/>
                                      </p:to>
                                    </p:set>
                                    <p:anim calcmode="lin" valueType="num">
                                      <p:cBhvr additive="base">
                                        <p:cTn id="377" dur="500" fill="hold"/>
                                        <p:tgtEl>
                                          <p:spTgt spid="117"/>
                                        </p:tgtEl>
                                        <p:attrNameLst>
                                          <p:attrName>ppt_x</p:attrName>
                                        </p:attrNameLst>
                                      </p:cBhvr>
                                      <p:tavLst>
                                        <p:tav tm="0">
                                          <p:val>
                                            <p:strVal val="1+#ppt_w/2"/>
                                          </p:val>
                                        </p:tav>
                                        <p:tav tm="100000">
                                          <p:val>
                                            <p:strVal val="#ppt_x"/>
                                          </p:val>
                                        </p:tav>
                                      </p:tavLst>
                                    </p:anim>
                                    <p:anim calcmode="lin" valueType="num">
                                      <p:cBhvr additive="base">
                                        <p:cTn id="378" dur="500" fill="hold"/>
                                        <p:tgtEl>
                                          <p:spTgt spid="117"/>
                                        </p:tgtEl>
                                        <p:attrNameLst>
                                          <p:attrName>ppt_y</p:attrName>
                                        </p:attrNameLst>
                                      </p:cBhvr>
                                      <p:tavLst>
                                        <p:tav tm="0">
                                          <p:val>
                                            <p:strVal val="0-#ppt_h/2"/>
                                          </p:val>
                                        </p:tav>
                                        <p:tav tm="100000">
                                          <p:val>
                                            <p:strVal val="#ppt_y"/>
                                          </p:val>
                                        </p:tav>
                                      </p:tavLst>
                                    </p:anim>
                                  </p:childTnLst>
                                </p:cTn>
                              </p:par>
                              <p:par>
                                <p:cTn id="379" presetID="2" presetClass="entr" presetSubtype="3" decel="100000" fill="hold" grpId="0" nodeType="withEffect">
                                  <p:stCondLst>
                                    <p:cond delay="250"/>
                                  </p:stCondLst>
                                  <p:childTnLst>
                                    <p:set>
                                      <p:cBhvr>
                                        <p:cTn id="380" dur="1" fill="hold">
                                          <p:stCondLst>
                                            <p:cond delay="0"/>
                                          </p:stCondLst>
                                        </p:cTn>
                                        <p:tgtEl>
                                          <p:spTgt spid="118"/>
                                        </p:tgtEl>
                                        <p:attrNameLst>
                                          <p:attrName>style.visibility</p:attrName>
                                        </p:attrNameLst>
                                      </p:cBhvr>
                                      <p:to>
                                        <p:strVal val="visible"/>
                                      </p:to>
                                    </p:set>
                                    <p:anim calcmode="lin" valueType="num">
                                      <p:cBhvr additive="base">
                                        <p:cTn id="381" dur="1250" fill="hold"/>
                                        <p:tgtEl>
                                          <p:spTgt spid="118"/>
                                        </p:tgtEl>
                                        <p:attrNameLst>
                                          <p:attrName>ppt_x</p:attrName>
                                        </p:attrNameLst>
                                      </p:cBhvr>
                                      <p:tavLst>
                                        <p:tav tm="0">
                                          <p:val>
                                            <p:strVal val="1+#ppt_w/2"/>
                                          </p:val>
                                        </p:tav>
                                        <p:tav tm="100000">
                                          <p:val>
                                            <p:strVal val="#ppt_x"/>
                                          </p:val>
                                        </p:tav>
                                      </p:tavLst>
                                    </p:anim>
                                    <p:anim calcmode="lin" valueType="num">
                                      <p:cBhvr additive="base">
                                        <p:cTn id="382" dur="1250" fill="hold"/>
                                        <p:tgtEl>
                                          <p:spTgt spid="118"/>
                                        </p:tgtEl>
                                        <p:attrNameLst>
                                          <p:attrName>ppt_y</p:attrName>
                                        </p:attrNameLst>
                                      </p:cBhvr>
                                      <p:tavLst>
                                        <p:tav tm="0">
                                          <p:val>
                                            <p:strVal val="0-#ppt_h/2"/>
                                          </p:val>
                                        </p:tav>
                                        <p:tav tm="100000">
                                          <p:val>
                                            <p:strVal val="#ppt_y"/>
                                          </p:val>
                                        </p:tav>
                                      </p:tavLst>
                                    </p:anim>
                                  </p:childTnLst>
                                </p:cTn>
                              </p:par>
                              <p:par>
                                <p:cTn id="383" presetID="2" presetClass="entr" presetSubtype="3" decel="100000" fill="hold" grpId="0" nodeType="withEffect">
                                  <p:stCondLst>
                                    <p:cond delay="250"/>
                                  </p:stCondLst>
                                  <p:childTnLst>
                                    <p:set>
                                      <p:cBhvr>
                                        <p:cTn id="384" dur="1" fill="hold">
                                          <p:stCondLst>
                                            <p:cond delay="0"/>
                                          </p:stCondLst>
                                        </p:cTn>
                                        <p:tgtEl>
                                          <p:spTgt spid="119"/>
                                        </p:tgtEl>
                                        <p:attrNameLst>
                                          <p:attrName>style.visibility</p:attrName>
                                        </p:attrNameLst>
                                      </p:cBhvr>
                                      <p:to>
                                        <p:strVal val="visible"/>
                                      </p:to>
                                    </p:set>
                                    <p:anim calcmode="lin" valueType="num">
                                      <p:cBhvr additive="base">
                                        <p:cTn id="385" dur="1250" fill="hold"/>
                                        <p:tgtEl>
                                          <p:spTgt spid="119"/>
                                        </p:tgtEl>
                                        <p:attrNameLst>
                                          <p:attrName>ppt_x</p:attrName>
                                        </p:attrNameLst>
                                      </p:cBhvr>
                                      <p:tavLst>
                                        <p:tav tm="0">
                                          <p:val>
                                            <p:strVal val="1+#ppt_w/2"/>
                                          </p:val>
                                        </p:tav>
                                        <p:tav tm="100000">
                                          <p:val>
                                            <p:strVal val="#ppt_x"/>
                                          </p:val>
                                        </p:tav>
                                      </p:tavLst>
                                    </p:anim>
                                    <p:anim calcmode="lin" valueType="num">
                                      <p:cBhvr additive="base">
                                        <p:cTn id="386" dur="1250" fill="hold"/>
                                        <p:tgtEl>
                                          <p:spTgt spid="119"/>
                                        </p:tgtEl>
                                        <p:attrNameLst>
                                          <p:attrName>ppt_y</p:attrName>
                                        </p:attrNameLst>
                                      </p:cBhvr>
                                      <p:tavLst>
                                        <p:tav tm="0">
                                          <p:val>
                                            <p:strVal val="0-#ppt_h/2"/>
                                          </p:val>
                                        </p:tav>
                                        <p:tav tm="100000">
                                          <p:val>
                                            <p:strVal val="#ppt_y"/>
                                          </p:val>
                                        </p:tav>
                                      </p:tavLst>
                                    </p:anim>
                                  </p:childTnLst>
                                </p:cTn>
                              </p:par>
                              <p:par>
                                <p:cTn id="387" presetID="2" presetClass="entr" presetSubtype="3" decel="100000" fill="hold" grpId="0" nodeType="withEffect">
                                  <p:stCondLst>
                                    <p:cond delay="250"/>
                                  </p:stCondLst>
                                  <p:childTnLst>
                                    <p:set>
                                      <p:cBhvr>
                                        <p:cTn id="388" dur="1" fill="hold">
                                          <p:stCondLst>
                                            <p:cond delay="0"/>
                                          </p:stCondLst>
                                        </p:cTn>
                                        <p:tgtEl>
                                          <p:spTgt spid="120"/>
                                        </p:tgtEl>
                                        <p:attrNameLst>
                                          <p:attrName>style.visibility</p:attrName>
                                        </p:attrNameLst>
                                      </p:cBhvr>
                                      <p:to>
                                        <p:strVal val="visible"/>
                                      </p:to>
                                    </p:set>
                                    <p:anim calcmode="lin" valueType="num">
                                      <p:cBhvr additive="base">
                                        <p:cTn id="389" dur="1250" fill="hold"/>
                                        <p:tgtEl>
                                          <p:spTgt spid="120"/>
                                        </p:tgtEl>
                                        <p:attrNameLst>
                                          <p:attrName>ppt_x</p:attrName>
                                        </p:attrNameLst>
                                      </p:cBhvr>
                                      <p:tavLst>
                                        <p:tav tm="0">
                                          <p:val>
                                            <p:strVal val="1+#ppt_w/2"/>
                                          </p:val>
                                        </p:tav>
                                        <p:tav tm="100000">
                                          <p:val>
                                            <p:strVal val="#ppt_x"/>
                                          </p:val>
                                        </p:tav>
                                      </p:tavLst>
                                    </p:anim>
                                    <p:anim calcmode="lin" valueType="num">
                                      <p:cBhvr additive="base">
                                        <p:cTn id="390" dur="1250" fill="hold"/>
                                        <p:tgtEl>
                                          <p:spTgt spid="120"/>
                                        </p:tgtEl>
                                        <p:attrNameLst>
                                          <p:attrName>ppt_y</p:attrName>
                                        </p:attrNameLst>
                                      </p:cBhvr>
                                      <p:tavLst>
                                        <p:tav tm="0">
                                          <p:val>
                                            <p:strVal val="0-#ppt_h/2"/>
                                          </p:val>
                                        </p:tav>
                                        <p:tav tm="100000">
                                          <p:val>
                                            <p:strVal val="#ppt_y"/>
                                          </p:val>
                                        </p:tav>
                                      </p:tavLst>
                                    </p:anim>
                                  </p:childTnLst>
                                </p:cTn>
                              </p:par>
                              <p:par>
                                <p:cTn id="391" presetID="2" presetClass="entr" presetSubtype="3" decel="100000" fill="hold" grpId="0" nodeType="withEffect">
                                  <p:stCondLst>
                                    <p:cond delay="0"/>
                                  </p:stCondLst>
                                  <p:childTnLst>
                                    <p:set>
                                      <p:cBhvr>
                                        <p:cTn id="392" dur="1" fill="hold">
                                          <p:stCondLst>
                                            <p:cond delay="0"/>
                                          </p:stCondLst>
                                        </p:cTn>
                                        <p:tgtEl>
                                          <p:spTgt spid="121"/>
                                        </p:tgtEl>
                                        <p:attrNameLst>
                                          <p:attrName>style.visibility</p:attrName>
                                        </p:attrNameLst>
                                      </p:cBhvr>
                                      <p:to>
                                        <p:strVal val="visible"/>
                                      </p:to>
                                    </p:set>
                                    <p:anim calcmode="lin" valueType="num">
                                      <p:cBhvr additive="base">
                                        <p:cTn id="393" dur="500" fill="hold"/>
                                        <p:tgtEl>
                                          <p:spTgt spid="121"/>
                                        </p:tgtEl>
                                        <p:attrNameLst>
                                          <p:attrName>ppt_x</p:attrName>
                                        </p:attrNameLst>
                                      </p:cBhvr>
                                      <p:tavLst>
                                        <p:tav tm="0">
                                          <p:val>
                                            <p:strVal val="1+#ppt_w/2"/>
                                          </p:val>
                                        </p:tav>
                                        <p:tav tm="100000">
                                          <p:val>
                                            <p:strVal val="#ppt_x"/>
                                          </p:val>
                                        </p:tav>
                                      </p:tavLst>
                                    </p:anim>
                                    <p:anim calcmode="lin" valueType="num">
                                      <p:cBhvr additive="base">
                                        <p:cTn id="394" dur="500" fill="hold"/>
                                        <p:tgtEl>
                                          <p:spTgt spid="121"/>
                                        </p:tgtEl>
                                        <p:attrNameLst>
                                          <p:attrName>ppt_y</p:attrName>
                                        </p:attrNameLst>
                                      </p:cBhvr>
                                      <p:tavLst>
                                        <p:tav tm="0">
                                          <p:val>
                                            <p:strVal val="0-#ppt_h/2"/>
                                          </p:val>
                                        </p:tav>
                                        <p:tav tm="100000">
                                          <p:val>
                                            <p:strVal val="#ppt_y"/>
                                          </p:val>
                                        </p:tav>
                                      </p:tavLst>
                                    </p:anim>
                                  </p:childTnLst>
                                </p:cTn>
                              </p:par>
                              <p:par>
                                <p:cTn id="395" presetID="2" presetClass="entr" presetSubtype="3" decel="100000" fill="hold" grpId="0" nodeType="withEffect">
                                  <p:stCondLst>
                                    <p:cond delay="0"/>
                                  </p:stCondLst>
                                  <p:childTnLst>
                                    <p:set>
                                      <p:cBhvr>
                                        <p:cTn id="396" dur="1" fill="hold">
                                          <p:stCondLst>
                                            <p:cond delay="0"/>
                                          </p:stCondLst>
                                        </p:cTn>
                                        <p:tgtEl>
                                          <p:spTgt spid="122"/>
                                        </p:tgtEl>
                                        <p:attrNameLst>
                                          <p:attrName>style.visibility</p:attrName>
                                        </p:attrNameLst>
                                      </p:cBhvr>
                                      <p:to>
                                        <p:strVal val="visible"/>
                                      </p:to>
                                    </p:set>
                                    <p:anim calcmode="lin" valueType="num">
                                      <p:cBhvr additive="base">
                                        <p:cTn id="397" dur="500" fill="hold"/>
                                        <p:tgtEl>
                                          <p:spTgt spid="122"/>
                                        </p:tgtEl>
                                        <p:attrNameLst>
                                          <p:attrName>ppt_x</p:attrName>
                                        </p:attrNameLst>
                                      </p:cBhvr>
                                      <p:tavLst>
                                        <p:tav tm="0">
                                          <p:val>
                                            <p:strVal val="1+#ppt_w/2"/>
                                          </p:val>
                                        </p:tav>
                                        <p:tav tm="100000">
                                          <p:val>
                                            <p:strVal val="#ppt_x"/>
                                          </p:val>
                                        </p:tav>
                                      </p:tavLst>
                                    </p:anim>
                                    <p:anim calcmode="lin" valueType="num">
                                      <p:cBhvr additive="base">
                                        <p:cTn id="398" dur="500" fill="hold"/>
                                        <p:tgtEl>
                                          <p:spTgt spid="122"/>
                                        </p:tgtEl>
                                        <p:attrNameLst>
                                          <p:attrName>ppt_y</p:attrName>
                                        </p:attrNameLst>
                                      </p:cBhvr>
                                      <p:tavLst>
                                        <p:tav tm="0">
                                          <p:val>
                                            <p:strVal val="0-#ppt_h/2"/>
                                          </p:val>
                                        </p:tav>
                                        <p:tav tm="100000">
                                          <p:val>
                                            <p:strVal val="#ppt_y"/>
                                          </p:val>
                                        </p:tav>
                                      </p:tavLst>
                                    </p:anim>
                                  </p:childTnLst>
                                </p:cTn>
                              </p:par>
                              <p:par>
                                <p:cTn id="399" presetID="2" presetClass="entr" presetSubtype="3" decel="100000" fill="hold" grpId="0" nodeType="withEffect">
                                  <p:stCondLst>
                                    <p:cond delay="0"/>
                                  </p:stCondLst>
                                  <p:childTnLst>
                                    <p:set>
                                      <p:cBhvr>
                                        <p:cTn id="400" dur="1" fill="hold">
                                          <p:stCondLst>
                                            <p:cond delay="0"/>
                                          </p:stCondLst>
                                        </p:cTn>
                                        <p:tgtEl>
                                          <p:spTgt spid="123"/>
                                        </p:tgtEl>
                                        <p:attrNameLst>
                                          <p:attrName>style.visibility</p:attrName>
                                        </p:attrNameLst>
                                      </p:cBhvr>
                                      <p:to>
                                        <p:strVal val="visible"/>
                                      </p:to>
                                    </p:set>
                                    <p:anim calcmode="lin" valueType="num">
                                      <p:cBhvr additive="base">
                                        <p:cTn id="401" dur="500" fill="hold"/>
                                        <p:tgtEl>
                                          <p:spTgt spid="123"/>
                                        </p:tgtEl>
                                        <p:attrNameLst>
                                          <p:attrName>ppt_x</p:attrName>
                                        </p:attrNameLst>
                                      </p:cBhvr>
                                      <p:tavLst>
                                        <p:tav tm="0">
                                          <p:val>
                                            <p:strVal val="1+#ppt_w/2"/>
                                          </p:val>
                                        </p:tav>
                                        <p:tav tm="100000">
                                          <p:val>
                                            <p:strVal val="#ppt_x"/>
                                          </p:val>
                                        </p:tav>
                                      </p:tavLst>
                                    </p:anim>
                                    <p:anim calcmode="lin" valueType="num">
                                      <p:cBhvr additive="base">
                                        <p:cTn id="402" dur="500" fill="hold"/>
                                        <p:tgtEl>
                                          <p:spTgt spid="123"/>
                                        </p:tgtEl>
                                        <p:attrNameLst>
                                          <p:attrName>ppt_y</p:attrName>
                                        </p:attrNameLst>
                                      </p:cBhvr>
                                      <p:tavLst>
                                        <p:tav tm="0">
                                          <p:val>
                                            <p:strVal val="0-#ppt_h/2"/>
                                          </p:val>
                                        </p:tav>
                                        <p:tav tm="100000">
                                          <p:val>
                                            <p:strVal val="#ppt_y"/>
                                          </p:val>
                                        </p:tav>
                                      </p:tavLst>
                                    </p:anim>
                                  </p:childTnLst>
                                </p:cTn>
                              </p:par>
                              <p:par>
                                <p:cTn id="403" presetID="2" presetClass="entr" presetSubtype="3" decel="100000" fill="hold" grpId="0" nodeType="withEffect">
                                  <p:stCondLst>
                                    <p:cond delay="0"/>
                                  </p:stCondLst>
                                  <p:childTnLst>
                                    <p:set>
                                      <p:cBhvr>
                                        <p:cTn id="404" dur="1" fill="hold">
                                          <p:stCondLst>
                                            <p:cond delay="0"/>
                                          </p:stCondLst>
                                        </p:cTn>
                                        <p:tgtEl>
                                          <p:spTgt spid="124"/>
                                        </p:tgtEl>
                                        <p:attrNameLst>
                                          <p:attrName>style.visibility</p:attrName>
                                        </p:attrNameLst>
                                      </p:cBhvr>
                                      <p:to>
                                        <p:strVal val="visible"/>
                                      </p:to>
                                    </p:set>
                                    <p:anim calcmode="lin" valueType="num">
                                      <p:cBhvr additive="base">
                                        <p:cTn id="405" dur="500" fill="hold"/>
                                        <p:tgtEl>
                                          <p:spTgt spid="124"/>
                                        </p:tgtEl>
                                        <p:attrNameLst>
                                          <p:attrName>ppt_x</p:attrName>
                                        </p:attrNameLst>
                                      </p:cBhvr>
                                      <p:tavLst>
                                        <p:tav tm="0">
                                          <p:val>
                                            <p:strVal val="1+#ppt_w/2"/>
                                          </p:val>
                                        </p:tav>
                                        <p:tav tm="100000">
                                          <p:val>
                                            <p:strVal val="#ppt_x"/>
                                          </p:val>
                                        </p:tav>
                                      </p:tavLst>
                                    </p:anim>
                                    <p:anim calcmode="lin" valueType="num">
                                      <p:cBhvr additive="base">
                                        <p:cTn id="406" dur="500" fill="hold"/>
                                        <p:tgtEl>
                                          <p:spTgt spid="1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126"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F9C56C3-7437-42CA-AF2B-8CF0C5EFA9AA}" type="datetimeFigureOut">
              <a:rPr lang="zh-CN" altLang="en-US" smtClean="0"/>
              <a:t>2024/6/4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D2392-9B12-49D5-A9C6-729F23FBA419}" type="slidenum">
              <a:rPr lang="zh-CN" altLang="en-US" smtClean="0"/>
              <a:t>‹#›</a:t>
            </a:fld>
            <a:endParaRPr lang="zh-CN" altLang="en-US"/>
          </a:p>
        </p:txBody>
      </p:sp>
    </p:spTree>
    <p:extLst>
      <p:ext uri="{BB962C8B-B14F-4D97-AF65-F5344CB8AC3E}">
        <p14:creationId xmlns:p14="http://schemas.microsoft.com/office/powerpoint/2010/main" val="1722403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F9C56C3-7437-42CA-AF2B-8CF0C5EFA9AA}" type="datetimeFigureOut">
              <a:rPr lang="zh-CN" altLang="en-US" smtClean="0"/>
              <a:t>2024/6/4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DD2392-9B12-49D5-A9C6-729F23FBA419}" type="slidenum">
              <a:rPr lang="zh-CN" altLang="en-US" smtClean="0"/>
              <a:t>‹#›</a:t>
            </a:fld>
            <a:endParaRPr lang="zh-CN" altLang="en-US"/>
          </a:p>
        </p:txBody>
      </p:sp>
    </p:spTree>
    <p:extLst>
      <p:ext uri="{BB962C8B-B14F-4D97-AF65-F5344CB8AC3E}">
        <p14:creationId xmlns:p14="http://schemas.microsoft.com/office/powerpoint/2010/main" val="1809309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F9C56C3-7437-42CA-AF2B-8CF0C5EFA9AA}" type="datetimeFigureOut">
              <a:rPr lang="zh-CN" altLang="en-US" smtClean="0"/>
              <a:t>2024/6/4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DD2392-9B12-49D5-A9C6-729F23FBA419}" type="slidenum">
              <a:rPr lang="zh-CN" altLang="en-US" smtClean="0"/>
              <a:t>‹#›</a:t>
            </a:fld>
            <a:endParaRPr lang="zh-CN" altLang="en-US"/>
          </a:p>
        </p:txBody>
      </p:sp>
    </p:spTree>
    <p:extLst>
      <p:ext uri="{BB962C8B-B14F-4D97-AF65-F5344CB8AC3E}">
        <p14:creationId xmlns:p14="http://schemas.microsoft.com/office/powerpoint/2010/main" val="1032445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F9C56C3-7437-42CA-AF2B-8CF0C5EFA9AA}" type="datetimeFigureOut">
              <a:rPr lang="zh-CN" altLang="en-US" smtClean="0"/>
              <a:t>2024/6/4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DD2392-9B12-49D5-A9C6-729F23FBA419}" type="slidenum">
              <a:rPr lang="zh-CN" altLang="en-US" smtClean="0"/>
              <a:t>‹#›</a:t>
            </a:fld>
            <a:endParaRPr lang="zh-CN" altLang="en-US"/>
          </a:p>
        </p:txBody>
      </p:sp>
    </p:spTree>
    <p:extLst>
      <p:ext uri="{BB962C8B-B14F-4D97-AF65-F5344CB8AC3E}">
        <p14:creationId xmlns:p14="http://schemas.microsoft.com/office/powerpoint/2010/main" val="2519833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12000">
              <a:srgbClr val="050537"/>
            </a:gs>
            <a:gs pos="43000">
              <a:srgbClr val="180F3A"/>
            </a:gs>
            <a:gs pos="73000">
              <a:srgbClr val="4A113C"/>
            </a:gs>
          </a:gsLst>
          <a:lin ang="5400000" scaled="0"/>
        </a:gradFill>
        <a:effectLst/>
      </p:bgPr>
    </p:bg>
    <p:spTree>
      <p:nvGrpSpPr>
        <p:cNvPr id="1" name=""/>
        <p:cNvGrpSpPr/>
        <p:nvPr/>
      </p:nvGrpSpPr>
      <p:grpSpPr>
        <a:xfrm>
          <a:off x="0" y="0"/>
          <a:ext cx="0" cy="0"/>
          <a:chOff x="0" y="0"/>
          <a:chExt cx="0" cy="0"/>
        </a:xfrm>
      </p:grpSpPr>
      <p:grpSp>
        <p:nvGrpSpPr>
          <p:cNvPr id="22" name="组合 21"/>
          <p:cNvGrpSpPr/>
          <p:nvPr userDrawn="1"/>
        </p:nvGrpSpPr>
        <p:grpSpPr>
          <a:xfrm>
            <a:off x="-533772" y="589515"/>
            <a:ext cx="13203270" cy="7404048"/>
            <a:chOff x="522514" y="508000"/>
            <a:chExt cx="20660800" cy="11586036"/>
          </a:xfrm>
          <a:scene3d>
            <a:camera prst="perspectiveRelaxedModerately" fov="6600000">
              <a:rot lat="18290635" lon="0" rev="0"/>
            </a:camera>
            <a:lightRig rig="threePt" dir="t"/>
          </a:scene3d>
        </p:grpSpPr>
        <p:grpSp>
          <p:nvGrpSpPr>
            <p:cNvPr id="23" name="组合 22"/>
            <p:cNvGrpSpPr/>
            <p:nvPr/>
          </p:nvGrpSpPr>
          <p:grpSpPr>
            <a:xfrm>
              <a:off x="522514" y="508000"/>
              <a:ext cx="20660800" cy="5509700"/>
              <a:chOff x="522514" y="508000"/>
              <a:chExt cx="20660800" cy="5509700"/>
            </a:xfrm>
          </p:grpSpPr>
          <p:grpSp>
            <p:nvGrpSpPr>
              <p:cNvPr id="333" name="组合 332"/>
              <p:cNvGrpSpPr/>
              <p:nvPr/>
            </p:nvGrpSpPr>
            <p:grpSpPr>
              <a:xfrm>
                <a:off x="522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488" name="组合 487"/>
                <p:cNvGrpSpPr/>
                <p:nvPr/>
              </p:nvGrpSpPr>
              <p:grpSpPr>
                <a:xfrm>
                  <a:off x="522514" y="508000"/>
                  <a:ext cx="2880800" cy="5509700"/>
                  <a:chOff x="522514" y="508000"/>
                  <a:chExt cx="2880800" cy="5509700"/>
                </a:xfrm>
                <a:grpFill/>
              </p:grpSpPr>
              <p:grpSp>
                <p:nvGrpSpPr>
                  <p:cNvPr id="591" name="组合 590"/>
                  <p:cNvGrpSpPr/>
                  <p:nvPr/>
                </p:nvGrpSpPr>
                <p:grpSpPr>
                  <a:xfrm>
                    <a:off x="522514" y="508000"/>
                    <a:ext cx="36000" cy="5509700"/>
                    <a:chOff x="522514" y="508000"/>
                    <a:chExt cx="36000" cy="5509700"/>
                  </a:xfrm>
                  <a:grpFill/>
                </p:grpSpPr>
                <p:sp>
                  <p:nvSpPr>
                    <p:cNvPr id="632" name="椭圆 63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3" name="椭圆 63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椭圆 63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椭圆 63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6" name="椭圆 63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7" name="椭圆 63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椭圆 63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9" name="椭圆 63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0" name="椭圆 63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2" name="组合 591"/>
                  <p:cNvGrpSpPr/>
                  <p:nvPr/>
                </p:nvGrpSpPr>
                <p:grpSpPr>
                  <a:xfrm>
                    <a:off x="1233714" y="508000"/>
                    <a:ext cx="36000" cy="5509700"/>
                    <a:chOff x="522514" y="508000"/>
                    <a:chExt cx="36000" cy="5509700"/>
                  </a:xfrm>
                  <a:grpFill/>
                </p:grpSpPr>
                <p:sp>
                  <p:nvSpPr>
                    <p:cNvPr id="623" name="椭圆 62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4" name="椭圆 62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5" name="椭圆 62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6" name="椭圆 62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7" name="椭圆 62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8" name="椭圆 62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9" name="椭圆 62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0" name="椭圆 62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1" name="椭圆 63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3" name="组合 592"/>
                  <p:cNvGrpSpPr/>
                  <p:nvPr/>
                </p:nvGrpSpPr>
                <p:grpSpPr>
                  <a:xfrm>
                    <a:off x="1944914" y="508000"/>
                    <a:ext cx="36000" cy="5509700"/>
                    <a:chOff x="522514" y="508000"/>
                    <a:chExt cx="36000" cy="5509700"/>
                  </a:xfrm>
                  <a:grpFill/>
                </p:grpSpPr>
                <p:sp>
                  <p:nvSpPr>
                    <p:cNvPr id="614" name="椭圆 61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椭圆 61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 name="椭圆 61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椭圆 61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8" name="椭圆 61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9" name="椭圆 61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0" name="椭圆 61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1" name="椭圆 62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2" name="椭圆 62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4" name="组合 593"/>
                  <p:cNvGrpSpPr/>
                  <p:nvPr/>
                </p:nvGrpSpPr>
                <p:grpSpPr>
                  <a:xfrm>
                    <a:off x="2656114" y="508000"/>
                    <a:ext cx="36000" cy="5509700"/>
                    <a:chOff x="522514" y="508000"/>
                    <a:chExt cx="36000" cy="5509700"/>
                  </a:xfrm>
                  <a:grpFill/>
                </p:grpSpPr>
                <p:sp>
                  <p:nvSpPr>
                    <p:cNvPr id="605" name="椭圆 60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6" name="椭圆 60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7" name="椭圆 60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8" name="椭圆 60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9" name="椭圆 60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0" name="椭圆 60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1" name="椭圆 61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2" name="椭圆 61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3" name="椭圆 61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5" name="组合 594"/>
                  <p:cNvGrpSpPr/>
                  <p:nvPr/>
                </p:nvGrpSpPr>
                <p:grpSpPr>
                  <a:xfrm>
                    <a:off x="3367314" y="508000"/>
                    <a:ext cx="36000" cy="5509700"/>
                    <a:chOff x="522514" y="508000"/>
                    <a:chExt cx="36000" cy="5509700"/>
                  </a:xfrm>
                  <a:grpFill/>
                </p:grpSpPr>
                <p:sp>
                  <p:nvSpPr>
                    <p:cNvPr id="596" name="椭圆 59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椭圆 59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 name="椭圆 59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椭圆 59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椭圆 59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椭圆 60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椭圆 60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3" name="椭圆 60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椭圆 60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89" name="组合 488"/>
                <p:cNvGrpSpPr/>
                <p:nvPr/>
              </p:nvGrpSpPr>
              <p:grpSpPr>
                <a:xfrm>
                  <a:off x="4078514" y="508000"/>
                  <a:ext cx="2880800" cy="5509700"/>
                  <a:chOff x="522514" y="508000"/>
                  <a:chExt cx="2880800" cy="5509700"/>
                </a:xfrm>
                <a:grpFill/>
              </p:grpSpPr>
              <p:grpSp>
                <p:nvGrpSpPr>
                  <p:cNvPr id="541" name="组合 540"/>
                  <p:cNvGrpSpPr/>
                  <p:nvPr/>
                </p:nvGrpSpPr>
                <p:grpSpPr>
                  <a:xfrm>
                    <a:off x="522514" y="508000"/>
                    <a:ext cx="36000" cy="5509700"/>
                    <a:chOff x="522514" y="508000"/>
                    <a:chExt cx="36000" cy="5509700"/>
                  </a:xfrm>
                  <a:grpFill/>
                </p:grpSpPr>
                <p:sp>
                  <p:nvSpPr>
                    <p:cNvPr id="582" name="椭圆 58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3" name="椭圆 58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4" name="椭圆 58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5" name="椭圆 58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椭圆 58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椭圆 58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8" name="椭圆 58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椭圆 58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椭圆 58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2" name="组合 541"/>
                  <p:cNvGrpSpPr/>
                  <p:nvPr/>
                </p:nvGrpSpPr>
                <p:grpSpPr>
                  <a:xfrm>
                    <a:off x="1233714" y="508000"/>
                    <a:ext cx="36000" cy="5509700"/>
                    <a:chOff x="522514" y="508000"/>
                    <a:chExt cx="36000" cy="5509700"/>
                  </a:xfrm>
                  <a:grpFill/>
                </p:grpSpPr>
                <p:sp>
                  <p:nvSpPr>
                    <p:cNvPr id="573" name="椭圆 57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椭圆 57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椭圆 57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椭圆 57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椭圆 57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8" name="椭圆 57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椭圆 57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0" name="椭圆 57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1" name="椭圆 58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3" name="组合 542"/>
                  <p:cNvGrpSpPr/>
                  <p:nvPr/>
                </p:nvGrpSpPr>
                <p:grpSpPr>
                  <a:xfrm>
                    <a:off x="1944914" y="508000"/>
                    <a:ext cx="36000" cy="5509700"/>
                    <a:chOff x="522514" y="508000"/>
                    <a:chExt cx="36000" cy="5509700"/>
                  </a:xfrm>
                  <a:grpFill/>
                </p:grpSpPr>
                <p:sp>
                  <p:nvSpPr>
                    <p:cNvPr id="564" name="椭圆 56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椭圆 56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椭圆 56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椭圆 56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8" name="椭圆 56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椭圆 56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椭圆 56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1" name="椭圆 57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椭圆 57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4" name="组合 543"/>
                  <p:cNvGrpSpPr/>
                  <p:nvPr/>
                </p:nvGrpSpPr>
                <p:grpSpPr>
                  <a:xfrm>
                    <a:off x="2656114" y="508000"/>
                    <a:ext cx="36000" cy="5509700"/>
                    <a:chOff x="522514" y="508000"/>
                    <a:chExt cx="36000" cy="5509700"/>
                  </a:xfrm>
                  <a:grpFill/>
                </p:grpSpPr>
                <p:sp>
                  <p:nvSpPr>
                    <p:cNvPr id="555" name="椭圆 55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6" name="椭圆 55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椭圆 55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8" name="椭圆 55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椭圆 55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椭圆 55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椭圆 56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2" name="椭圆 56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椭圆 56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5" name="组合 544"/>
                  <p:cNvGrpSpPr/>
                  <p:nvPr/>
                </p:nvGrpSpPr>
                <p:grpSpPr>
                  <a:xfrm>
                    <a:off x="3367314" y="508000"/>
                    <a:ext cx="36000" cy="5509700"/>
                    <a:chOff x="522514" y="508000"/>
                    <a:chExt cx="36000" cy="5509700"/>
                  </a:xfrm>
                  <a:grpFill/>
                </p:grpSpPr>
                <p:sp>
                  <p:nvSpPr>
                    <p:cNvPr id="546" name="椭圆 54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7" name="椭圆 54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8" name="椭圆 54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9" name="椭圆 54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0" name="椭圆 54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1" name="椭圆 55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2" name="椭圆 55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3" name="椭圆 55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4" name="椭圆 55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90" name="组合 489"/>
                <p:cNvGrpSpPr/>
                <p:nvPr/>
              </p:nvGrpSpPr>
              <p:grpSpPr>
                <a:xfrm>
                  <a:off x="7634514" y="508000"/>
                  <a:ext cx="2880800" cy="5509700"/>
                  <a:chOff x="522514" y="508000"/>
                  <a:chExt cx="2880800" cy="5509700"/>
                </a:xfrm>
                <a:grpFill/>
              </p:grpSpPr>
              <p:grpSp>
                <p:nvGrpSpPr>
                  <p:cNvPr id="491" name="组合 490"/>
                  <p:cNvGrpSpPr/>
                  <p:nvPr/>
                </p:nvGrpSpPr>
                <p:grpSpPr>
                  <a:xfrm>
                    <a:off x="522514" y="508000"/>
                    <a:ext cx="36000" cy="5509700"/>
                    <a:chOff x="522514" y="508000"/>
                    <a:chExt cx="36000" cy="5509700"/>
                  </a:xfrm>
                  <a:grpFill/>
                </p:grpSpPr>
                <p:sp>
                  <p:nvSpPr>
                    <p:cNvPr id="532" name="椭圆 53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3" name="椭圆 53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4" name="椭圆 53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5" name="椭圆 53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椭圆 53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7" name="椭圆 53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8" name="椭圆 53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9" name="椭圆 53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0" name="椭圆 53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2" name="组合 491"/>
                  <p:cNvGrpSpPr/>
                  <p:nvPr/>
                </p:nvGrpSpPr>
                <p:grpSpPr>
                  <a:xfrm>
                    <a:off x="1233714" y="508000"/>
                    <a:ext cx="36000" cy="5509700"/>
                    <a:chOff x="522514" y="508000"/>
                    <a:chExt cx="36000" cy="5509700"/>
                  </a:xfrm>
                  <a:grpFill/>
                </p:grpSpPr>
                <p:sp>
                  <p:nvSpPr>
                    <p:cNvPr id="523" name="椭圆 52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4" name="椭圆 52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5" name="椭圆 52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6" name="椭圆 52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7" name="椭圆 52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8" name="椭圆 52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椭圆 52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0" name="椭圆 52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1" name="椭圆 53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3" name="组合 492"/>
                  <p:cNvGrpSpPr/>
                  <p:nvPr/>
                </p:nvGrpSpPr>
                <p:grpSpPr>
                  <a:xfrm>
                    <a:off x="1944914" y="508000"/>
                    <a:ext cx="36000" cy="5509700"/>
                    <a:chOff x="522514" y="508000"/>
                    <a:chExt cx="36000" cy="5509700"/>
                  </a:xfrm>
                  <a:grpFill/>
                </p:grpSpPr>
                <p:sp>
                  <p:nvSpPr>
                    <p:cNvPr id="514" name="椭圆 51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椭圆 51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椭圆 51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7" name="椭圆 51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8" name="椭圆 51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椭圆 51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椭圆 51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椭圆 52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椭圆 52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4" name="组合 493"/>
                  <p:cNvGrpSpPr/>
                  <p:nvPr/>
                </p:nvGrpSpPr>
                <p:grpSpPr>
                  <a:xfrm>
                    <a:off x="2656114" y="508000"/>
                    <a:ext cx="36000" cy="5509700"/>
                    <a:chOff x="522514" y="508000"/>
                    <a:chExt cx="36000" cy="5509700"/>
                  </a:xfrm>
                  <a:grpFill/>
                </p:grpSpPr>
                <p:sp>
                  <p:nvSpPr>
                    <p:cNvPr id="505" name="椭圆 50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6" name="椭圆 50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7" name="椭圆 50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8" name="椭圆 50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9" name="椭圆 50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0" name="椭圆 50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1" name="椭圆 51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 name="椭圆 51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 name="椭圆 51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5" name="组合 494"/>
                  <p:cNvGrpSpPr/>
                  <p:nvPr/>
                </p:nvGrpSpPr>
                <p:grpSpPr>
                  <a:xfrm>
                    <a:off x="3367314" y="508000"/>
                    <a:ext cx="36000" cy="5509700"/>
                    <a:chOff x="522514" y="508000"/>
                    <a:chExt cx="36000" cy="5509700"/>
                  </a:xfrm>
                  <a:grpFill/>
                </p:grpSpPr>
                <p:sp>
                  <p:nvSpPr>
                    <p:cNvPr id="496" name="椭圆 49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椭圆 49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8" name="椭圆 49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9" name="椭圆 49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0" name="椭圆 49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 name="椭圆 50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椭圆 50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3" name="椭圆 50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4" name="椭圆 50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34" name="组合 333"/>
              <p:cNvGrpSpPr/>
              <p:nvPr/>
            </p:nvGrpSpPr>
            <p:grpSpPr>
              <a:xfrm>
                <a:off x="11190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335" name="组合 334"/>
                <p:cNvGrpSpPr/>
                <p:nvPr/>
              </p:nvGrpSpPr>
              <p:grpSpPr>
                <a:xfrm>
                  <a:off x="522514" y="508000"/>
                  <a:ext cx="2880800" cy="5509700"/>
                  <a:chOff x="522514" y="508000"/>
                  <a:chExt cx="2880800" cy="5509700"/>
                </a:xfrm>
                <a:grpFill/>
              </p:grpSpPr>
              <p:grpSp>
                <p:nvGrpSpPr>
                  <p:cNvPr id="438" name="组合 437"/>
                  <p:cNvGrpSpPr/>
                  <p:nvPr/>
                </p:nvGrpSpPr>
                <p:grpSpPr>
                  <a:xfrm>
                    <a:off x="522514" y="508000"/>
                    <a:ext cx="36000" cy="5509700"/>
                    <a:chOff x="522514" y="508000"/>
                    <a:chExt cx="36000" cy="5509700"/>
                  </a:xfrm>
                  <a:grpFill/>
                </p:grpSpPr>
                <p:sp>
                  <p:nvSpPr>
                    <p:cNvPr id="479" name="椭圆 478"/>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0" name="椭圆 479"/>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 name="椭圆 480"/>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2" name="椭圆 481"/>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3" name="椭圆 482"/>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4" name="椭圆 483"/>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5" name="椭圆 484"/>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6" name="椭圆 485"/>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7" name="椭圆 486"/>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9" name="组合 438"/>
                  <p:cNvGrpSpPr/>
                  <p:nvPr/>
                </p:nvGrpSpPr>
                <p:grpSpPr>
                  <a:xfrm>
                    <a:off x="1233714" y="508000"/>
                    <a:ext cx="36000" cy="5509700"/>
                    <a:chOff x="522514" y="508000"/>
                    <a:chExt cx="36000" cy="5509700"/>
                  </a:xfrm>
                  <a:grpFill/>
                </p:grpSpPr>
                <p:sp>
                  <p:nvSpPr>
                    <p:cNvPr id="470" name="椭圆 46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 name="椭圆 47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2" name="椭圆 47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3" name="椭圆 47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4" name="椭圆 47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椭圆 47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6" name="椭圆 47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7" name="椭圆 47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8" name="椭圆 47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0" name="组合 439"/>
                  <p:cNvGrpSpPr/>
                  <p:nvPr/>
                </p:nvGrpSpPr>
                <p:grpSpPr>
                  <a:xfrm>
                    <a:off x="1944914" y="508000"/>
                    <a:ext cx="36000" cy="5509700"/>
                    <a:chOff x="522514" y="508000"/>
                    <a:chExt cx="36000" cy="5509700"/>
                  </a:xfrm>
                  <a:grpFill/>
                </p:grpSpPr>
                <p:sp>
                  <p:nvSpPr>
                    <p:cNvPr id="461" name="椭圆 46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椭圆 46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椭圆 46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椭圆 46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椭圆 46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椭圆 46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7" name="椭圆 46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8" name="椭圆 46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椭圆 46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1" name="组合 440"/>
                  <p:cNvGrpSpPr/>
                  <p:nvPr/>
                </p:nvGrpSpPr>
                <p:grpSpPr>
                  <a:xfrm>
                    <a:off x="2656114" y="508000"/>
                    <a:ext cx="36000" cy="5509700"/>
                    <a:chOff x="522514" y="508000"/>
                    <a:chExt cx="36000" cy="5509700"/>
                  </a:xfrm>
                  <a:grpFill/>
                </p:grpSpPr>
                <p:sp>
                  <p:nvSpPr>
                    <p:cNvPr id="452" name="椭圆 45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椭圆 45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椭圆 45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椭圆 45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椭圆 45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椭圆 45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椭圆 45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9" name="椭圆 45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椭圆 45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2" name="组合 441"/>
                  <p:cNvGrpSpPr/>
                  <p:nvPr/>
                </p:nvGrpSpPr>
                <p:grpSpPr>
                  <a:xfrm>
                    <a:off x="3367314" y="508000"/>
                    <a:ext cx="36000" cy="5509700"/>
                    <a:chOff x="522514" y="508000"/>
                    <a:chExt cx="36000" cy="5509700"/>
                  </a:xfrm>
                  <a:grpFill/>
                </p:grpSpPr>
                <p:sp>
                  <p:nvSpPr>
                    <p:cNvPr id="443" name="椭圆 44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4" name="椭圆 44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椭圆 44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6" name="椭圆 44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椭圆 44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椭圆 44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椭圆 44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 name="椭圆 44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1" name="椭圆 45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36" name="组合 335"/>
                <p:cNvGrpSpPr/>
                <p:nvPr/>
              </p:nvGrpSpPr>
              <p:grpSpPr>
                <a:xfrm>
                  <a:off x="4078514" y="508000"/>
                  <a:ext cx="2880800" cy="5509700"/>
                  <a:chOff x="522514" y="508000"/>
                  <a:chExt cx="2880800" cy="5509700"/>
                </a:xfrm>
                <a:grpFill/>
              </p:grpSpPr>
              <p:grpSp>
                <p:nvGrpSpPr>
                  <p:cNvPr id="388" name="组合 387"/>
                  <p:cNvGrpSpPr/>
                  <p:nvPr/>
                </p:nvGrpSpPr>
                <p:grpSpPr>
                  <a:xfrm>
                    <a:off x="522514" y="508000"/>
                    <a:ext cx="36000" cy="5509700"/>
                    <a:chOff x="522514" y="508000"/>
                    <a:chExt cx="36000" cy="5509700"/>
                  </a:xfrm>
                  <a:grpFill/>
                </p:grpSpPr>
                <p:sp>
                  <p:nvSpPr>
                    <p:cNvPr id="429" name="椭圆 428"/>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椭圆 429"/>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椭圆 430"/>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椭圆 431"/>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椭圆 433"/>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6" name="椭圆 435"/>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椭圆 436"/>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9" name="组合 388"/>
                  <p:cNvGrpSpPr/>
                  <p:nvPr/>
                </p:nvGrpSpPr>
                <p:grpSpPr>
                  <a:xfrm>
                    <a:off x="1233714" y="508000"/>
                    <a:ext cx="36000" cy="5509700"/>
                    <a:chOff x="522514" y="508000"/>
                    <a:chExt cx="36000" cy="5509700"/>
                  </a:xfrm>
                  <a:grpFill/>
                </p:grpSpPr>
                <p:sp>
                  <p:nvSpPr>
                    <p:cNvPr id="420" name="椭圆 41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椭圆 42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2" name="椭圆 42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椭圆 42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椭圆 42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椭圆 42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椭圆 42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0" name="组合 389"/>
                  <p:cNvGrpSpPr/>
                  <p:nvPr/>
                </p:nvGrpSpPr>
                <p:grpSpPr>
                  <a:xfrm>
                    <a:off x="1944914" y="508000"/>
                    <a:ext cx="36000" cy="5509700"/>
                    <a:chOff x="522514" y="508000"/>
                    <a:chExt cx="36000" cy="5509700"/>
                  </a:xfrm>
                  <a:grpFill/>
                </p:grpSpPr>
                <p:sp>
                  <p:nvSpPr>
                    <p:cNvPr id="411" name="椭圆 41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椭圆 41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41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1" name="组合 390"/>
                  <p:cNvGrpSpPr/>
                  <p:nvPr/>
                </p:nvGrpSpPr>
                <p:grpSpPr>
                  <a:xfrm>
                    <a:off x="2656114" y="508000"/>
                    <a:ext cx="36000" cy="5509700"/>
                    <a:chOff x="522514" y="508000"/>
                    <a:chExt cx="36000" cy="5509700"/>
                  </a:xfrm>
                  <a:grpFill/>
                </p:grpSpPr>
                <p:sp>
                  <p:nvSpPr>
                    <p:cNvPr id="402" name="椭圆 40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8" name="椭圆 40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椭圆 40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2" name="组合 391"/>
                  <p:cNvGrpSpPr/>
                  <p:nvPr/>
                </p:nvGrpSpPr>
                <p:grpSpPr>
                  <a:xfrm>
                    <a:off x="3367314" y="508000"/>
                    <a:ext cx="36000" cy="5509700"/>
                    <a:chOff x="522514" y="508000"/>
                    <a:chExt cx="36000" cy="5509700"/>
                  </a:xfrm>
                  <a:grpFill/>
                </p:grpSpPr>
                <p:sp>
                  <p:nvSpPr>
                    <p:cNvPr id="393" name="椭圆 39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4" name="椭圆 39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椭圆 39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37" name="组合 336"/>
                <p:cNvGrpSpPr/>
                <p:nvPr/>
              </p:nvGrpSpPr>
              <p:grpSpPr>
                <a:xfrm>
                  <a:off x="7634514" y="508000"/>
                  <a:ext cx="2880800" cy="5509700"/>
                  <a:chOff x="522514" y="508000"/>
                  <a:chExt cx="2880800" cy="5509700"/>
                </a:xfrm>
                <a:grpFill/>
              </p:grpSpPr>
              <p:grpSp>
                <p:nvGrpSpPr>
                  <p:cNvPr id="338" name="组合 337"/>
                  <p:cNvGrpSpPr/>
                  <p:nvPr/>
                </p:nvGrpSpPr>
                <p:grpSpPr>
                  <a:xfrm>
                    <a:off x="522514" y="508000"/>
                    <a:ext cx="36000" cy="5509700"/>
                    <a:chOff x="522514" y="508000"/>
                    <a:chExt cx="36000" cy="5509700"/>
                  </a:xfrm>
                  <a:grpFill/>
                </p:grpSpPr>
                <p:sp>
                  <p:nvSpPr>
                    <p:cNvPr id="379" name="椭圆 378"/>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0" name="椭圆 379"/>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椭圆 381"/>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9" name="组合 338"/>
                  <p:cNvGrpSpPr/>
                  <p:nvPr/>
                </p:nvGrpSpPr>
                <p:grpSpPr>
                  <a:xfrm>
                    <a:off x="1233714" y="508000"/>
                    <a:ext cx="36000" cy="5509700"/>
                    <a:chOff x="522514" y="508000"/>
                    <a:chExt cx="36000" cy="5509700"/>
                  </a:xfrm>
                  <a:grpFill/>
                </p:grpSpPr>
                <p:sp>
                  <p:nvSpPr>
                    <p:cNvPr id="370" name="椭圆 36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5" name="椭圆 37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椭圆 37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椭圆 37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8" name="椭圆 37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0" name="组合 339"/>
                  <p:cNvGrpSpPr/>
                  <p:nvPr/>
                </p:nvGrpSpPr>
                <p:grpSpPr>
                  <a:xfrm>
                    <a:off x="1944914" y="508000"/>
                    <a:ext cx="36000" cy="5509700"/>
                    <a:chOff x="522514" y="508000"/>
                    <a:chExt cx="36000" cy="5509700"/>
                  </a:xfrm>
                  <a:grpFill/>
                </p:grpSpPr>
                <p:sp>
                  <p:nvSpPr>
                    <p:cNvPr id="361" name="椭圆 36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椭圆 36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椭圆 36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1" name="组合 340"/>
                  <p:cNvGrpSpPr/>
                  <p:nvPr/>
                </p:nvGrpSpPr>
                <p:grpSpPr>
                  <a:xfrm>
                    <a:off x="2656114" y="508000"/>
                    <a:ext cx="36000" cy="5509700"/>
                    <a:chOff x="522514" y="508000"/>
                    <a:chExt cx="36000" cy="5509700"/>
                  </a:xfrm>
                  <a:grpFill/>
                </p:grpSpPr>
                <p:sp>
                  <p:nvSpPr>
                    <p:cNvPr id="352" name="椭圆 35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椭圆 35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2" name="组合 341"/>
                  <p:cNvGrpSpPr/>
                  <p:nvPr/>
                </p:nvGrpSpPr>
                <p:grpSpPr>
                  <a:xfrm>
                    <a:off x="3367314" y="508000"/>
                    <a:ext cx="36000" cy="5509700"/>
                    <a:chOff x="522514" y="508000"/>
                    <a:chExt cx="36000" cy="5509700"/>
                  </a:xfrm>
                  <a:grpFill/>
                </p:grpSpPr>
                <p:sp>
                  <p:nvSpPr>
                    <p:cNvPr id="343" name="椭圆 34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椭圆 34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椭圆 35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24" name="组合 23"/>
            <p:cNvGrpSpPr/>
            <p:nvPr/>
          </p:nvGrpSpPr>
          <p:grpSpPr>
            <a:xfrm>
              <a:off x="522514" y="6584336"/>
              <a:ext cx="20660800" cy="5509700"/>
              <a:chOff x="522514" y="508000"/>
              <a:chExt cx="20660800" cy="5509700"/>
            </a:xfrm>
          </p:grpSpPr>
          <p:grpSp>
            <p:nvGrpSpPr>
              <p:cNvPr id="25" name="组合 24"/>
              <p:cNvGrpSpPr/>
              <p:nvPr/>
            </p:nvGrpSpPr>
            <p:grpSpPr>
              <a:xfrm>
                <a:off x="522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180" name="组合 179"/>
                <p:cNvGrpSpPr/>
                <p:nvPr/>
              </p:nvGrpSpPr>
              <p:grpSpPr>
                <a:xfrm>
                  <a:off x="522514" y="508000"/>
                  <a:ext cx="2880800" cy="5509700"/>
                  <a:chOff x="522514" y="508000"/>
                  <a:chExt cx="2880800" cy="5509700"/>
                </a:xfrm>
                <a:grpFill/>
              </p:grpSpPr>
              <p:grpSp>
                <p:nvGrpSpPr>
                  <p:cNvPr id="283" name="组合 282"/>
                  <p:cNvGrpSpPr/>
                  <p:nvPr/>
                </p:nvGrpSpPr>
                <p:grpSpPr>
                  <a:xfrm>
                    <a:off x="522514" y="508000"/>
                    <a:ext cx="36000" cy="5509700"/>
                    <a:chOff x="522514" y="508000"/>
                    <a:chExt cx="36000" cy="5509700"/>
                  </a:xfrm>
                  <a:grpFill/>
                </p:grpSpPr>
                <p:sp>
                  <p:nvSpPr>
                    <p:cNvPr id="324" name="椭圆 32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椭圆 32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椭圆 32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椭圆 32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椭圆 32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椭圆 32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椭圆 32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椭圆 33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2" name="椭圆 33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4" name="组合 283"/>
                  <p:cNvGrpSpPr/>
                  <p:nvPr/>
                </p:nvGrpSpPr>
                <p:grpSpPr>
                  <a:xfrm>
                    <a:off x="1233714" y="508000"/>
                    <a:ext cx="36000" cy="5509700"/>
                    <a:chOff x="522514" y="508000"/>
                    <a:chExt cx="36000" cy="5509700"/>
                  </a:xfrm>
                  <a:grpFill/>
                </p:grpSpPr>
                <p:sp>
                  <p:nvSpPr>
                    <p:cNvPr id="315" name="椭圆 31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椭圆 32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5" name="组合 284"/>
                  <p:cNvGrpSpPr/>
                  <p:nvPr/>
                </p:nvGrpSpPr>
                <p:grpSpPr>
                  <a:xfrm>
                    <a:off x="1944914" y="508000"/>
                    <a:ext cx="36000" cy="5509700"/>
                    <a:chOff x="522514" y="508000"/>
                    <a:chExt cx="36000" cy="5509700"/>
                  </a:xfrm>
                  <a:grpFill/>
                </p:grpSpPr>
                <p:sp>
                  <p:nvSpPr>
                    <p:cNvPr id="306" name="椭圆 30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6" name="组合 285"/>
                  <p:cNvGrpSpPr/>
                  <p:nvPr/>
                </p:nvGrpSpPr>
                <p:grpSpPr>
                  <a:xfrm>
                    <a:off x="2656114" y="508000"/>
                    <a:ext cx="36000" cy="5509700"/>
                    <a:chOff x="522514" y="508000"/>
                    <a:chExt cx="36000" cy="5509700"/>
                  </a:xfrm>
                  <a:grpFill/>
                </p:grpSpPr>
                <p:sp>
                  <p:nvSpPr>
                    <p:cNvPr id="297" name="椭圆 296"/>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7" name="组合 286"/>
                  <p:cNvGrpSpPr/>
                  <p:nvPr/>
                </p:nvGrpSpPr>
                <p:grpSpPr>
                  <a:xfrm>
                    <a:off x="3367314" y="508000"/>
                    <a:ext cx="36000" cy="5509700"/>
                    <a:chOff x="522514" y="508000"/>
                    <a:chExt cx="36000" cy="5509700"/>
                  </a:xfrm>
                  <a:grpFill/>
                </p:grpSpPr>
                <p:sp>
                  <p:nvSpPr>
                    <p:cNvPr id="288" name="椭圆 287"/>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1" name="组合 180"/>
                <p:cNvGrpSpPr/>
                <p:nvPr/>
              </p:nvGrpSpPr>
              <p:grpSpPr>
                <a:xfrm>
                  <a:off x="4078514" y="508000"/>
                  <a:ext cx="2880800" cy="5509700"/>
                  <a:chOff x="522514" y="508000"/>
                  <a:chExt cx="2880800" cy="5509700"/>
                </a:xfrm>
                <a:grpFill/>
              </p:grpSpPr>
              <p:grpSp>
                <p:nvGrpSpPr>
                  <p:cNvPr id="233" name="组合 232"/>
                  <p:cNvGrpSpPr/>
                  <p:nvPr/>
                </p:nvGrpSpPr>
                <p:grpSpPr>
                  <a:xfrm>
                    <a:off x="522514" y="508000"/>
                    <a:ext cx="36000" cy="5509700"/>
                    <a:chOff x="522514" y="508000"/>
                    <a:chExt cx="36000" cy="5509700"/>
                  </a:xfrm>
                  <a:grpFill/>
                </p:grpSpPr>
                <p:sp>
                  <p:nvSpPr>
                    <p:cNvPr id="274" name="椭圆 27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椭圆 27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4" name="组合 233"/>
                  <p:cNvGrpSpPr/>
                  <p:nvPr/>
                </p:nvGrpSpPr>
                <p:grpSpPr>
                  <a:xfrm>
                    <a:off x="1233714" y="508000"/>
                    <a:ext cx="36000" cy="5509700"/>
                    <a:chOff x="522514" y="508000"/>
                    <a:chExt cx="36000" cy="5509700"/>
                  </a:xfrm>
                  <a:grpFill/>
                </p:grpSpPr>
                <p:sp>
                  <p:nvSpPr>
                    <p:cNvPr id="265" name="椭圆 26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椭圆 26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椭圆 26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椭圆 26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椭圆 26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椭圆 26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椭圆 27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椭圆 27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椭圆 27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5" name="组合 234"/>
                  <p:cNvGrpSpPr/>
                  <p:nvPr/>
                </p:nvGrpSpPr>
                <p:grpSpPr>
                  <a:xfrm>
                    <a:off x="1944914" y="508000"/>
                    <a:ext cx="36000" cy="5509700"/>
                    <a:chOff x="522514" y="508000"/>
                    <a:chExt cx="36000" cy="5509700"/>
                  </a:xfrm>
                  <a:grpFill/>
                </p:grpSpPr>
                <p:sp>
                  <p:nvSpPr>
                    <p:cNvPr id="256" name="椭圆 25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椭圆 25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椭圆 25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椭圆 25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椭圆 25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椭圆 26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椭圆 26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椭圆 26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椭圆 26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6" name="组合 235"/>
                  <p:cNvGrpSpPr/>
                  <p:nvPr/>
                </p:nvGrpSpPr>
                <p:grpSpPr>
                  <a:xfrm>
                    <a:off x="2656114" y="508000"/>
                    <a:ext cx="36000" cy="5509700"/>
                    <a:chOff x="522514" y="508000"/>
                    <a:chExt cx="36000" cy="5509700"/>
                  </a:xfrm>
                  <a:grpFill/>
                </p:grpSpPr>
                <p:sp>
                  <p:nvSpPr>
                    <p:cNvPr id="247" name="椭圆 246"/>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椭圆 247"/>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椭圆 248"/>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椭圆 249"/>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椭圆 251"/>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椭圆 253"/>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椭圆 254"/>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7" name="组合 236"/>
                  <p:cNvGrpSpPr/>
                  <p:nvPr/>
                </p:nvGrpSpPr>
                <p:grpSpPr>
                  <a:xfrm>
                    <a:off x="3367314" y="508000"/>
                    <a:ext cx="36000" cy="5509700"/>
                    <a:chOff x="522514" y="508000"/>
                    <a:chExt cx="36000" cy="5509700"/>
                  </a:xfrm>
                  <a:grpFill/>
                </p:grpSpPr>
                <p:sp>
                  <p:nvSpPr>
                    <p:cNvPr id="238" name="椭圆 237"/>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椭圆 238"/>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椭圆 242"/>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椭圆 243"/>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椭圆 244"/>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椭圆 245"/>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2" name="组合 181"/>
                <p:cNvGrpSpPr/>
                <p:nvPr/>
              </p:nvGrpSpPr>
              <p:grpSpPr>
                <a:xfrm>
                  <a:off x="7634514" y="508000"/>
                  <a:ext cx="2880800" cy="5509700"/>
                  <a:chOff x="522514" y="508000"/>
                  <a:chExt cx="2880800" cy="5509700"/>
                </a:xfrm>
                <a:grpFill/>
              </p:grpSpPr>
              <p:grpSp>
                <p:nvGrpSpPr>
                  <p:cNvPr id="183" name="组合 182"/>
                  <p:cNvGrpSpPr/>
                  <p:nvPr/>
                </p:nvGrpSpPr>
                <p:grpSpPr>
                  <a:xfrm>
                    <a:off x="522514" y="508000"/>
                    <a:ext cx="36000" cy="5509700"/>
                    <a:chOff x="522514" y="508000"/>
                    <a:chExt cx="36000" cy="5509700"/>
                  </a:xfrm>
                  <a:grpFill/>
                </p:grpSpPr>
                <p:sp>
                  <p:nvSpPr>
                    <p:cNvPr id="224" name="椭圆 22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4" name="组合 183"/>
                  <p:cNvGrpSpPr/>
                  <p:nvPr/>
                </p:nvGrpSpPr>
                <p:grpSpPr>
                  <a:xfrm>
                    <a:off x="1233714" y="508000"/>
                    <a:ext cx="36000" cy="5509700"/>
                    <a:chOff x="522514" y="508000"/>
                    <a:chExt cx="36000" cy="5509700"/>
                  </a:xfrm>
                  <a:grpFill/>
                </p:grpSpPr>
                <p:sp>
                  <p:nvSpPr>
                    <p:cNvPr id="215" name="椭圆 21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5" name="组合 184"/>
                  <p:cNvGrpSpPr/>
                  <p:nvPr/>
                </p:nvGrpSpPr>
                <p:grpSpPr>
                  <a:xfrm>
                    <a:off x="1944914" y="508000"/>
                    <a:ext cx="36000" cy="5509700"/>
                    <a:chOff x="522514" y="508000"/>
                    <a:chExt cx="36000" cy="5509700"/>
                  </a:xfrm>
                  <a:grpFill/>
                </p:grpSpPr>
                <p:sp>
                  <p:nvSpPr>
                    <p:cNvPr id="206" name="椭圆 20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6" name="组合 185"/>
                  <p:cNvGrpSpPr/>
                  <p:nvPr/>
                </p:nvGrpSpPr>
                <p:grpSpPr>
                  <a:xfrm>
                    <a:off x="2656114" y="508000"/>
                    <a:ext cx="36000" cy="5509700"/>
                    <a:chOff x="522514" y="508000"/>
                    <a:chExt cx="36000" cy="5509700"/>
                  </a:xfrm>
                  <a:grpFill/>
                </p:grpSpPr>
                <p:sp>
                  <p:nvSpPr>
                    <p:cNvPr id="197" name="椭圆 196"/>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7" name="组合 186"/>
                  <p:cNvGrpSpPr/>
                  <p:nvPr/>
                </p:nvGrpSpPr>
                <p:grpSpPr>
                  <a:xfrm>
                    <a:off x="3367314" y="508000"/>
                    <a:ext cx="36000" cy="5509700"/>
                    <a:chOff x="522514" y="508000"/>
                    <a:chExt cx="36000" cy="5509700"/>
                  </a:xfrm>
                  <a:grpFill/>
                </p:grpSpPr>
                <p:sp>
                  <p:nvSpPr>
                    <p:cNvPr id="188" name="椭圆 187"/>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6" name="组合 25"/>
              <p:cNvGrpSpPr/>
              <p:nvPr/>
            </p:nvGrpSpPr>
            <p:grpSpPr>
              <a:xfrm>
                <a:off x="11190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27" name="组合 26"/>
                <p:cNvGrpSpPr/>
                <p:nvPr/>
              </p:nvGrpSpPr>
              <p:grpSpPr>
                <a:xfrm>
                  <a:off x="522514" y="508000"/>
                  <a:ext cx="2880800" cy="5509700"/>
                  <a:chOff x="522514" y="508000"/>
                  <a:chExt cx="2880800" cy="5509700"/>
                </a:xfrm>
                <a:grpFill/>
              </p:grpSpPr>
              <p:grpSp>
                <p:nvGrpSpPr>
                  <p:cNvPr id="130" name="组合 129"/>
                  <p:cNvGrpSpPr/>
                  <p:nvPr/>
                </p:nvGrpSpPr>
                <p:grpSpPr>
                  <a:xfrm>
                    <a:off x="522514" y="508000"/>
                    <a:ext cx="36000" cy="5509700"/>
                    <a:chOff x="522514" y="508000"/>
                    <a:chExt cx="36000" cy="5509700"/>
                  </a:xfrm>
                  <a:grpFill/>
                </p:grpSpPr>
                <p:sp>
                  <p:nvSpPr>
                    <p:cNvPr id="171" name="椭圆 17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椭圆 17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椭圆 17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a:off x="1233714" y="508000"/>
                    <a:ext cx="36000" cy="5509700"/>
                    <a:chOff x="522514" y="508000"/>
                    <a:chExt cx="36000" cy="5509700"/>
                  </a:xfrm>
                  <a:grpFill/>
                </p:grpSpPr>
                <p:sp>
                  <p:nvSpPr>
                    <p:cNvPr id="162" name="椭圆 16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2" name="组合 131"/>
                  <p:cNvGrpSpPr/>
                  <p:nvPr/>
                </p:nvGrpSpPr>
                <p:grpSpPr>
                  <a:xfrm>
                    <a:off x="1944914" y="508000"/>
                    <a:ext cx="36000" cy="5509700"/>
                    <a:chOff x="522514" y="508000"/>
                    <a:chExt cx="36000" cy="5509700"/>
                  </a:xfrm>
                  <a:grpFill/>
                </p:grpSpPr>
                <p:sp>
                  <p:nvSpPr>
                    <p:cNvPr id="153" name="椭圆 15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3" name="组合 132"/>
                  <p:cNvGrpSpPr/>
                  <p:nvPr/>
                </p:nvGrpSpPr>
                <p:grpSpPr>
                  <a:xfrm>
                    <a:off x="2656114" y="508000"/>
                    <a:ext cx="36000" cy="5509700"/>
                    <a:chOff x="522514" y="508000"/>
                    <a:chExt cx="36000" cy="5509700"/>
                  </a:xfrm>
                  <a:grpFill/>
                </p:grpSpPr>
                <p:sp>
                  <p:nvSpPr>
                    <p:cNvPr id="144" name="椭圆 14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p:cNvGrpSpPr/>
                  <p:nvPr/>
                </p:nvGrpSpPr>
                <p:grpSpPr>
                  <a:xfrm>
                    <a:off x="3367314" y="508000"/>
                    <a:ext cx="36000" cy="5509700"/>
                    <a:chOff x="522514" y="508000"/>
                    <a:chExt cx="36000" cy="5509700"/>
                  </a:xfrm>
                  <a:grpFill/>
                </p:grpSpPr>
                <p:sp>
                  <p:nvSpPr>
                    <p:cNvPr id="135" name="椭圆 13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8" name="组合 27"/>
                <p:cNvGrpSpPr/>
                <p:nvPr/>
              </p:nvGrpSpPr>
              <p:grpSpPr>
                <a:xfrm>
                  <a:off x="4078514" y="508000"/>
                  <a:ext cx="2880800" cy="5509700"/>
                  <a:chOff x="522514" y="508000"/>
                  <a:chExt cx="2880800" cy="5509700"/>
                </a:xfrm>
                <a:grpFill/>
              </p:grpSpPr>
              <p:grpSp>
                <p:nvGrpSpPr>
                  <p:cNvPr id="80" name="组合 79"/>
                  <p:cNvGrpSpPr/>
                  <p:nvPr/>
                </p:nvGrpSpPr>
                <p:grpSpPr>
                  <a:xfrm>
                    <a:off x="522514" y="508000"/>
                    <a:ext cx="36000" cy="5509700"/>
                    <a:chOff x="522514" y="508000"/>
                    <a:chExt cx="36000" cy="5509700"/>
                  </a:xfrm>
                  <a:grpFill/>
                </p:grpSpPr>
                <p:sp>
                  <p:nvSpPr>
                    <p:cNvPr id="121" name="椭圆 12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1233714" y="508000"/>
                    <a:ext cx="36000" cy="5509700"/>
                    <a:chOff x="522514" y="508000"/>
                    <a:chExt cx="36000" cy="5509700"/>
                  </a:xfrm>
                  <a:grpFill/>
                </p:grpSpPr>
                <p:sp>
                  <p:nvSpPr>
                    <p:cNvPr id="112" name="椭圆 11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81"/>
                  <p:cNvGrpSpPr/>
                  <p:nvPr/>
                </p:nvGrpSpPr>
                <p:grpSpPr>
                  <a:xfrm>
                    <a:off x="1944914" y="508000"/>
                    <a:ext cx="36000" cy="5509700"/>
                    <a:chOff x="522514" y="508000"/>
                    <a:chExt cx="36000" cy="5509700"/>
                  </a:xfrm>
                  <a:grpFill/>
                </p:grpSpPr>
                <p:sp>
                  <p:nvSpPr>
                    <p:cNvPr id="103" name="椭圆 10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2656114" y="508000"/>
                    <a:ext cx="36000" cy="5509700"/>
                    <a:chOff x="522514" y="508000"/>
                    <a:chExt cx="36000" cy="5509700"/>
                  </a:xfrm>
                  <a:grpFill/>
                </p:grpSpPr>
                <p:sp>
                  <p:nvSpPr>
                    <p:cNvPr id="94" name="椭圆 9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3367314" y="508000"/>
                    <a:ext cx="36000" cy="5509700"/>
                    <a:chOff x="522514" y="508000"/>
                    <a:chExt cx="36000" cy="5509700"/>
                  </a:xfrm>
                  <a:grpFill/>
                </p:grpSpPr>
                <p:sp>
                  <p:nvSpPr>
                    <p:cNvPr id="85" name="椭圆 8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 name="组合 28"/>
                <p:cNvGrpSpPr/>
                <p:nvPr/>
              </p:nvGrpSpPr>
              <p:grpSpPr>
                <a:xfrm>
                  <a:off x="7634514" y="508000"/>
                  <a:ext cx="2880800" cy="5509700"/>
                  <a:chOff x="522514" y="508000"/>
                  <a:chExt cx="2880800" cy="5509700"/>
                </a:xfrm>
                <a:grpFill/>
              </p:grpSpPr>
              <p:grpSp>
                <p:nvGrpSpPr>
                  <p:cNvPr id="30" name="组合 29"/>
                  <p:cNvGrpSpPr/>
                  <p:nvPr/>
                </p:nvGrpSpPr>
                <p:grpSpPr>
                  <a:xfrm>
                    <a:off x="522514" y="508000"/>
                    <a:ext cx="36000" cy="5509700"/>
                    <a:chOff x="522514" y="508000"/>
                    <a:chExt cx="36000" cy="5509700"/>
                  </a:xfrm>
                  <a:grpFill/>
                </p:grpSpPr>
                <p:sp>
                  <p:nvSpPr>
                    <p:cNvPr id="71" name="椭圆 7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1233714" y="508000"/>
                    <a:ext cx="36000" cy="5509700"/>
                    <a:chOff x="522514" y="508000"/>
                    <a:chExt cx="36000" cy="5509700"/>
                  </a:xfrm>
                  <a:grpFill/>
                </p:grpSpPr>
                <p:sp>
                  <p:nvSpPr>
                    <p:cNvPr id="62" name="椭圆 6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1944914" y="508000"/>
                    <a:ext cx="36000" cy="5509700"/>
                    <a:chOff x="522514" y="508000"/>
                    <a:chExt cx="36000" cy="5509700"/>
                  </a:xfrm>
                  <a:grpFill/>
                </p:grpSpPr>
                <p:sp>
                  <p:nvSpPr>
                    <p:cNvPr id="53" name="椭圆 5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2656114" y="508000"/>
                    <a:ext cx="36000" cy="5509700"/>
                    <a:chOff x="522514" y="508000"/>
                    <a:chExt cx="36000" cy="5509700"/>
                  </a:xfrm>
                  <a:grpFill/>
                </p:grpSpPr>
                <p:sp>
                  <p:nvSpPr>
                    <p:cNvPr id="44" name="椭圆 4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3367314" y="508000"/>
                    <a:ext cx="36000" cy="5509700"/>
                    <a:chOff x="522514" y="508000"/>
                    <a:chExt cx="36000" cy="5509700"/>
                  </a:xfrm>
                  <a:grpFill/>
                </p:grpSpPr>
                <p:sp>
                  <p:nvSpPr>
                    <p:cNvPr id="35" name="椭圆 3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sp useBgFill="1">
        <p:nvSpPr>
          <p:cNvPr id="12" name="椭圆 11"/>
          <p:cNvSpPr/>
          <p:nvPr/>
        </p:nvSpPr>
        <p:spPr>
          <a:xfrm rot="16154048">
            <a:off x="5004928" y="3325619"/>
            <a:ext cx="2262825" cy="6735984"/>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3" name="椭圆 12"/>
          <p:cNvSpPr/>
          <p:nvPr/>
        </p:nvSpPr>
        <p:spPr>
          <a:xfrm rot="16154048">
            <a:off x="5341015" y="2987542"/>
            <a:ext cx="1590648" cy="6340981"/>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4" name="椭圆 13"/>
          <p:cNvSpPr/>
          <p:nvPr/>
        </p:nvSpPr>
        <p:spPr>
          <a:xfrm rot="16154048">
            <a:off x="5497750" y="2676869"/>
            <a:ext cx="1277179" cy="5694015"/>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5" name="椭圆 14"/>
          <p:cNvSpPr/>
          <p:nvPr/>
        </p:nvSpPr>
        <p:spPr>
          <a:xfrm rot="16154048">
            <a:off x="5770564" y="2581288"/>
            <a:ext cx="731552" cy="4658216"/>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 name="椭圆 15"/>
          <p:cNvSpPr/>
          <p:nvPr/>
        </p:nvSpPr>
        <p:spPr>
          <a:xfrm rot="16154048">
            <a:off x="6000707" y="2552684"/>
            <a:ext cx="271265" cy="3477710"/>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 name="椭圆 16"/>
          <p:cNvSpPr/>
          <p:nvPr/>
        </p:nvSpPr>
        <p:spPr>
          <a:xfrm rot="16190346">
            <a:off x="6071368" y="2707345"/>
            <a:ext cx="129945" cy="2007596"/>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0" y="0"/>
            <a:ext cx="12192000" cy="6858000"/>
          </a:xfrm>
          <a:prstGeom prst="rect">
            <a:avLst/>
          </a:prstGeom>
          <a:gradFill>
            <a:gsLst>
              <a:gs pos="12000">
                <a:srgbClr val="050537">
                  <a:alpha val="0"/>
                </a:srgbClr>
              </a:gs>
              <a:gs pos="54000">
                <a:srgbClr val="180F3A">
                  <a:alpha val="0"/>
                </a:srgbClr>
              </a:gs>
              <a:gs pos="100000">
                <a:srgbClr val="4A113C"/>
              </a:gs>
              <a:gs pos="84000">
                <a:srgbClr val="4A113C">
                  <a:alpha val="7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a:off x="4571998" y="647042"/>
            <a:ext cx="3048002" cy="3047486"/>
            <a:chOff x="4571998" y="647042"/>
            <a:chExt cx="3048002" cy="3047486"/>
          </a:xfrm>
        </p:grpSpPr>
        <p:sp>
          <p:nvSpPr>
            <p:cNvPr id="641" name="椭圆 640"/>
            <p:cNvSpPr/>
            <p:nvPr userDrawn="1"/>
          </p:nvSpPr>
          <p:spPr>
            <a:xfrm>
              <a:off x="4571998" y="647042"/>
              <a:ext cx="3048002" cy="3047486"/>
            </a:xfrm>
            <a:prstGeom prst="ellipse">
              <a:avLst/>
            </a:prstGeom>
            <a:gradFill flip="none" rotWithShape="1">
              <a:gsLst>
                <a:gs pos="56000">
                  <a:srgbClr val="05DAE3">
                    <a:alpha val="12000"/>
                  </a:srgbClr>
                </a:gs>
                <a:gs pos="24000">
                  <a:srgbClr val="05DAE3">
                    <a:alpha val="32000"/>
                  </a:srgbClr>
                </a:gs>
                <a:gs pos="82000">
                  <a:srgbClr val="05DAE3">
                    <a:alpha val="0"/>
                  </a:srgbClr>
                </a:gs>
              </a:gsLst>
              <a:path path="circle">
                <a:fillToRect l="50000" t="50000" r="50000" b="50000"/>
              </a:path>
              <a:tileRect/>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userDrawn="1"/>
          </p:nvSpPr>
          <p:spPr>
            <a:xfrm>
              <a:off x="5120600" y="1165004"/>
              <a:ext cx="1950798" cy="1950468"/>
            </a:xfrm>
            <a:prstGeom prst="ellipse">
              <a:avLst/>
            </a:prstGeom>
            <a:gradFill flip="none" rotWithShape="1">
              <a:gsLst>
                <a:gs pos="43000">
                  <a:srgbClr val="05DAE3">
                    <a:alpha val="12000"/>
                  </a:srgbClr>
                </a:gs>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90830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250" fill="hold"/>
                                        <p:tgtEl>
                                          <p:spTgt spid="12"/>
                                        </p:tgtEl>
                                        <p:attrNameLst>
                                          <p:attrName>ppt_x</p:attrName>
                                        </p:attrNameLst>
                                      </p:cBhvr>
                                      <p:tavLst>
                                        <p:tav tm="0">
                                          <p:val>
                                            <p:strVal val="#ppt_x"/>
                                          </p:val>
                                        </p:tav>
                                        <p:tav tm="100000">
                                          <p:val>
                                            <p:strVal val="#ppt_x"/>
                                          </p:val>
                                        </p:tav>
                                      </p:tavLst>
                                    </p:anim>
                                    <p:anim calcmode="lin" valueType="num">
                                      <p:cBhvr additive="base">
                                        <p:cTn id="8" dur="12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80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250" fill="hold"/>
                                        <p:tgtEl>
                                          <p:spTgt spid="13"/>
                                        </p:tgtEl>
                                        <p:attrNameLst>
                                          <p:attrName>ppt_x</p:attrName>
                                        </p:attrNameLst>
                                      </p:cBhvr>
                                      <p:tavLst>
                                        <p:tav tm="0">
                                          <p:val>
                                            <p:strVal val="#ppt_x"/>
                                          </p:val>
                                        </p:tav>
                                        <p:tav tm="100000">
                                          <p:val>
                                            <p:strVal val="#ppt_x"/>
                                          </p:val>
                                        </p:tav>
                                      </p:tavLst>
                                    </p:anim>
                                    <p:anim calcmode="lin" valueType="num">
                                      <p:cBhvr additive="base">
                                        <p:cTn id="12" dur="125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6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4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250" fill="hold"/>
                                        <p:tgtEl>
                                          <p:spTgt spid="15"/>
                                        </p:tgtEl>
                                        <p:attrNameLst>
                                          <p:attrName>ppt_x</p:attrName>
                                        </p:attrNameLst>
                                      </p:cBhvr>
                                      <p:tavLst>
                                        <p:tav tm="0">
                                          <p:val>
                                            <p:strVal val="#ppt_x"/>
                                          </p:val>
                                        </p:tav>
                                        <p:tav tm="100000">
                                          <p:val>
                                            <p:strVal val="#ppt_x"/>
                                          </p:val>
                                        </p:tav>
                                      </p:tavLst>
                                    </p:anim>
                                    <p:anim calcmode="lin" valueType="num">
                                      <p:cBhvr additive="base">
                                        <p:cTn id="20" dur="12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2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250" fill="hold"/>
                                        <p:tgtEl>
                                          <p:spTgt spid="16"/>
                                        </p:tgtEl>
                                        <p:attrNameLst>
                                          <p:attrName>ppt_x</p:attrName>
                                        </p:attrNameLst>
                                      </p:cBhvr>
                                      <p:tavLst>
                                        <p:tav tm="0">
                                          <p:val>
                                            <p:strVal val="#ppt_x"/>
                                          </p:val>
                                        </p:tav>
                                        <p:tav tm="100000">
                                          <p:val>
                                            <p:strVal val="#ppt_x"/>
                                          </p:val>
                                        </p:tav>
                                      </p:tavLst>
                                    </p:anim>
                                    <p:anim calcmode="lin" valueType="num">
                                      <p:cBhvr additive="base">
                                        <p:cTn id="24" dur="125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250" fill="hold"/>
                                        <p:tgtEl>
                                          <p:spTgt spid="17"/>
                                        </p:tgtEl>
                                        <p:attrNameLst>
                                          <p:attrName>ppt_x</p:attrName>
                                        </p:attrNameLst>
                                      </p:cBhvr>
                                      <p:tavLst>
                                        <p:tav tm="0">
                                          <p:val>
                                            <p:strVal val="#ppt_x"/>
                                          </p:val>
                                        </p:tav>
                                        <p:tav tm="100000">
                                          <p:val>
                                            <p:strVal val="#ppt_x"/>
                                          </p:val>
                                        </p:tav>
                                      </p:tavLst>
                                    </p:anim>
                                    <p:anim calcmode="lin" valueType="num">
                                      <p:cBhvr additive="base">
                                        <p:cTn id="28" dur="1250" fill="hold"/>
                                        <p:tgtEl>
                                          <p:spTgt spid="17"/>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14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bg>
      <p:bgPr>
        <a:gradFill>
          <a:gsLst>
            <a:gs pos="0">
              <a:srgbClr val="050537"/>
            </a:gs>
            <a:gs pos="46000">
              <a:srgbClr val="180F3A"/>
            </a:gs>
            <a:gs pos="85000">
              <a:srgbClr val="4A113C"/>
            </a:gs>
          </a:gsLst>
          <a:lin ang="5400000" scaled="0"/>
        </a:gradFill>
        <a:effectLst/>
      </p:bgPr>
    </p:bg>
    <p:spTree>
      <p:nvGrpSpPr>
        <p:cNvPr id="1" name=""/>
        <p:cNvGrpSpPr/>
        <p:nvPr/>
      </p:nvGrpSpPr>
      <p:grpSpPr>
        <a:xfrm>
          <a:off x="0" y="0"/>
          <a:ext cx="0" cy="0"/>
          <a:chOff x="0" y="0"/>
          <a:chExt cx="0" cy="0"/>
        </a:xfrm>
      </p:grpSpPr>
      <p:pic>
        <p:nvPicPr>
          <p:cNvPr id="966" name="图片 965"/>
          <p:cNvPicPr>
            <a:picLocks noChangeAspect="1"/>
          </p:cNvPicPr>
          <p:nvPr userDrawn="1"/>
        </p:nvPicPr>
        <p:blipFill>
          <a:blip r:embed="rId2"/>
          <a:stretch>
            <a:fillRect/>
          </a:stretch>
        </p:blipFill>
        <p:spPr>
          <a:xfrm>
            <a:off x="-23311" y="-40714"/>
            <a:ext cx="12217443" cy="6858594"/>
          </a:xfrm>
          <a:prstGeom prst="rect">
            <a:avLst/>
          </a:prstGeom>
        </p:spPr>
      </p:pic>
      <p:pic>
        <p:nvPicPr>
          <p:cNvPr id="631" name="图片 6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95250"/>
            <a:ext cx="11430000" cy="1905000"/>
          </a:xfrm>
          <a:prstGeom prst="rect">
            <a:avLst/>
          </a:prstGeom>
        </p:spPr>
      </p:pic>
      <p:sp>
        <p:nvSpPr>
          <p:cNvPr id="9" name="椭圆 8"/>
          <p:cNvSpPr/>
          <p:nvPr userDrawn="1"/>
        </p:nvSpPr>
        <p:spPr>
          <a:xfrm>
            <a:off x="1385911" y="243592"/>
            <a:ext cx="9507264" cy="5333687"/>
          </a:xfrm>
          <a:prstGeom prst="ellipse">
            <a:avLst/>
          </a:prstGeom>
          <a:gradFill flip="none" rotWithShape="1">
            <a:gsLst>
              <a:gs pos="94643">
                <a:srgbClr val="841E6C">
                  <a:alpha val="0"/>
                </a:srgbClr>
              </a:gs>
              <a:gs pos="36000">
                <a:srgbClr val="4A113C">
                  <a:alpha val="58000"/>
                </a:srgbClr>
              </a:gs>
              <a:gs pos="0">
                <a:srgbClr val="4A113C"/>
              </a:gs>
            </a:gsLst>
            <a:path path="circle">
              <a:fillToRect l="50000" t="50000" r="50000" b="50000"/>
            </a:path>
            <a:tileRect/>
          </a:gradFill>
          <a:ln>
            <a:noFill/>
          </a:ln>
          <a:effectLst>
            <a:softEdge rad="1117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1840402" y="1415215"/>
            <a:ext cx="8259482" cy="5244028"/>
          </a:xfrm>
          <a:prstGeom prst="ellipse">
            <a:avLst/>
          </a:prstGeom>
          <a:gradFill flip="none" rotWithShape="1">
            <a:gsLst>
              <a:gs pos="58000">
                <a:srgbClr val="841E6C">
                  <a:alpha val="0"/>
                </a:srgbClr>
              </a:gs>
              <a:gs pos="36000">
                <a:srgbClr val="4A113C">
                  <a:alpha val="58000"/>
                </a:srgbClr>
              </a:gs>
              <a:gs pos="0">
                <a:srgbClr val="4A113C"/>
              </a:gs>
            </a:gsLst>
            <a:path path="circle">
              <a:fillToRect l="50000" t="50000" r="50000" b="50000"/>
            </a:path>
            <a:tileRect/>
          </a:gradFill>
          <a:ln>
            <a:noFill/>
          </a:ln>
          <a:effectLst>
            <a:softEdge rad="1117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userDrawn="1"/>
        </p:nvGrpSpPr>
        <p:grpSpPr>
          <a:xfrm>
            <a:off x="-533772" y="1233949"/>
            <a:ext cx="13203270" cy="7404048"/>
            <a:chOff x="522514" y="508000"/>
            <a:chExt cx="20660800" cy="11586036"/>
          </a:xfrm>
          <a:scene3d>
            <a:camera prst="perspectiveRelaxedModerately" fov="6600000">
              <a:rot lat="18290635" lon="0" rev="0"/>
            </a:camera>
            <a:lightRig rig="threePt" dir="t"/>
          </a:scene3d>
        </p:grpSpPr>
        <p:grpSp>
          <p:nvGrpSpPr>
            <p:cNvPr id="12" name="组合 11"/>
            <p:cNvGrpSpPr/>
            <p:nvPr/>
          </p:nvGrpSpPr>
          <p:grpSpPr>
            <a:xfrm>
              <a:off x="522514" y="508000"/>
              <a:ext cx="20660800" cy="5509700"/>
              <a:chOff x="522514" y="508000"/>
              <a:chExt cx="20660800" cy="5509700"/>
            </a:xfrm>
          </p:grpSpPr>
          <p:grpSp>
            <p:nvGrpSpPr>
              <p:cNvPr id="322" name="组合 321"/>
              <p:cNvGrpSpPr/>
              <p:nvPr/>
            </p:nvGrpSpPr>
            <p:grpSpPr>
              <a:xfrm>
                <a:off x="522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477" name="组合 476"/>
                <p:cNvGrpSpPr/>
                <p:nvPr/>
              </p:nvGrpSpPr>
              <p:grpSpPr>
                <a:xfrm>
                  <a:off x="522514" y="508000"/>
                  <a:ext cx="2880800" cy="5509700"/>
                  <a:chOff x="522514" y="508000"/>
                  <a:chExt cx="2880800" cy="5509700"/>
                </a:xfrm>
                <a:grpFill/>
              </p:grpSpPr>
              <p:grpSp>
                <p:nvGrpSpPr>
                  <p:cNvPr id="580" name="组合 579"/>
                  <p:cNvGrpSpPr/>
                  <p:nvPr/>
                </p:nvGrpSpPr>
                <p:grpSpPr>
                  <a:xfrm>
                    <a:off x="522514" y="508000"/>
                    <a:ext cx="36000" cy="5509700"/>
                    <a:chOff x="522514" y="508000"/>
                    <a:chExt cx="36000" cy="5509700"/>
                  </a:xfrm>
                  <a:grpFill/>
                </p:grpSpPr>
                <p:sp>
                  <p:nvSpPr>
                    <p:cNvPr id="621" name="椭圆 62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2" name="椭圆 62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3" name="椭圆 62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4" name="椭圆 62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5" name="椭圆 62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6" name="椭圆 62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7" name="椭圆 62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8" name="椭圆 62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9" name="椭圆 62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1" name="组合 580"/>
                  <p:cNvGrpSpPr/>
                  <p:nvPr/>
                </p:nvGrpSpPr>
                <p:grpSpPr>
                  <a:xfrm>
                    <a:off x="1233714" y="508000"/>
                    <a:ext cx="36000" cy="5509700"/>
                    <a:chOff x="522514" y="508000"/>
                    <a:chExt cx="36000" cy="5509700"/>
                  </a:xfrm>
                  <a:grpFill/>
                </p:grpSpPr>
                <p:sp>
                  <p:nvSpPr>
                    <p:cNvPr id="612" name="椭圆 61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3" name="椭圆 61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 name="椭圆 61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椭圆 61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 name="椭圆 61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椭圆 61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8" name="椭圆 61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9" name="椭圆 61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0" name="椭圆 61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2" name="组合 581"/>
                  <p:cNvGrpSpPr/>
                  <p:nvPr/>
                </p:nvGrpSpPr>
                <p:grpSpPr>
                  <a:xfrm>
                    <a:off x="1944914" y="508000"/>
                    <a:ext cx="36000" cy="5509700"/>
                    <a:chOff x="522514" y="508000"/>
                    <a:chExt cx="36000" cy="5509700"/>
                  </a:xfrm>
                  <a:grpFill/>
                </p:grpSpPr>
                <p:sp>
                  <p:nvSpPr>
                    <p:cNvPr id="603" name="椭圆 60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椭圆 60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5" name="椭圆 60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6" name="椭圆 60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7" name="椭圆 60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8" name="椭圆 60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9" name="椭圆 60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0" name="椭圆 60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1" name="椭圆 61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3" name="组合 582"/>
                  <p:cNvGrpSpPr/>
                  <p:nvPr/>
                </p:nvGrpSpPr>
                <p:grpSpPr>
                  <a:xfrm>
                    <a:off x="2656114" y="508000"/>
                    <a:ext cx="36000" cy="5509700"/>
                    <a:chOff x="522514" y="508000"/>
                    <a:chExt cx="36000" cy="5509700"/>
                  </a:xfrm>
                  <a:grpFill/>
                </p:grpSpPr>
                <p:sp>
                  <p:nvSpPr>
                    <p:cNvPr id="594" name="椭圆 59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5" name="椭圆 59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 name="椭圆 59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椭圆 59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 name="椭圆 59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椭圆 59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椭圆 59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椭圆 60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椭圆 60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4" name="组合 583"/>
                  <p:cNvGrpSpPr/>
                  <p:nvPr/>
                </p:nvGrpSpPr>
                <p:grpSpPr>
                  <a:xfrm>
                    <a:off x="3367314" y="508000"/>
                    <a:ext cx="36000" cy="5509700"/>
                    <a:chOff x="522514" y="508000"/>
                    <a:chExt cx="36000" cy="5509700"/>
                  </a:xfrm>
                  <a:grpFill/>
                </p:grpSpPr>
                <p:sp>
                  <p:nvSpPr>
                    <p:cNvPr id="585" name="椭圆 58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椭圆 58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椭圆 58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8" name="椭圆 58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椭圆 58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椭圆 58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1" name="椭圆 59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2" name="椭圆 59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3" name="椭圆 59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78" name="组合 477"/>
                <p:cNvGrpSpPr/>
                <p:nvPr/>
              </p:nvGrpSpPr>
              <p:grpSpPr>
                <a:xfrm>
                  <a:off x="4078514" y="508000"/>
                  <a:ext cx="2880800" cy="5509700"/>
                  <a:chOff x="522514" y="508000"/>
                  <a:chExt cx="2880800" cy="5509700"/>
                </a:xfrm>
                <a:grpFill/>
              </p:grpSpPr>
              <p:grpSp>
                <p:nvGrpSpPr>
                  <p:cNvPr id="530" name="组合 529"/>
                  <p:cNvGrpSpPr/>
                  <p:nvPr/>
                </p:nvGrpSpPr>
                <p:grpSpPr>
                  <a:xfrm>
                    <a:off x="522514" y="508000"/>
                    <a:ext cx="36000" cy="5509700"/>
                    <a:chOff x="522514" y="508000"/>
                    <a:chExt cx="36000" cy="5509700"/>
                  </a:xfrm>
                  <a:grpFill/>
                </p:grpSpPr>
                <p:sp>
                  <p:nvSpPr>
                    <p:cNvPr id="571" name="椭圆 57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椭圆 57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 name="椭圆 57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椭圆 57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椭圆 57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椭圆 57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椭圆 57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8" name="椭圆 57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椭圆 57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1" name="组合 530"/>
                  <p:cNvGrpSpPr/>
                  <p:nvPr/>
                </p:nvGrpSpPr>
                <p:grpSpPr>
                  <a:xfrm>
                    <a:off x="1233714" y="508000"/>
                    <a:ext cx="36000" cy="5509700"/>
                    <a:chOff x="522514" y="508000"/>
                    <a:chExt cx="36000" cy="5509700"/>
                  </a:xfrm>
                  <a:grpFill/>
                </p:grpSpPr>
                <p:sp>
                  <p:nvSpPr>
                    <p:cNvPr id="562" name="椭圆 56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椭圆 56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4" name="椭圆 56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椭圆 56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椭圆 56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椭圆 56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8" name="椭圆 56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椭圆 56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椭圆 56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2" name="组合 531"/>
                  <p:cNvGrpSpPr/>
                  <p:nvPr/>
                </p:nvGrpSpPr>
                <p:grpSpPr>
                  <a:xfrm>
                    <a:off x="1944914" y="508000"/>
                    <a:ext cx="36000" cy="5509700"/>
                    <a:chOff x="522514" y="508000"/>
                    <a:chExt cx="36000" cy="5509700"/>
                  </a:xfrm>
                  <a:grpFill/>
                </p:grpSpPr>
                <p:sp>
                  <p:nvSpPr>
                    <p:cNvPr id="553" name="椭圆 55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4" name="椭圆 55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5" name="椭圆 55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6" name="椭圆 55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椭圆 55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8" name="椭圆 55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椭圆 55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椭圆 55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椭圆 56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3" name="组合 532"/>
                  <p:cNvGrpSpPr/>
                  <p:nvPr/>
                </p:nvGrpSpPr>
                <p:grpSpPr>
                  <a:xfrm>
                    <a:off x="2656114" y="508000"/>
                    <a:ext cx="36000" cy="5509700"/>
                    <a:chOff x="522514" y="508000"/>
                    <a:chExt cx="36000" cy="5509700"/>
                  </a:xfrm>
                  <a:grpFill/>
                </p:grpSpPr>
                <p:sp>
                  <p:nvSpPr>
                    <p:cNvPr id="544" name="椭圆 54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5" name="椭圆 54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6" name="椭圆 54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7" name="椭圆 54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8" name="椭圆 54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9" name="椭圆 54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0" name="椭圆 54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1" name="椭圆 55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2" name="椭圆 55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4" name="组合 533"/>
                  <p:cNvGrpSpPr/>
                  <p:nvPr/>
                </p:nvGrpSpPr>
                <p:grpSpPr>
                  <a:xfrm>
                    <a:off x="3367314" y="508000"/>
                    <a:ext cx="36000" cy="5509700"/>
                    <a:chOff x="522514" y="508000"/>
                    <a:chExt cx="36000" cy="5509700"/>
                  </a:xfrm>
                  <a:grpFill/>
                </p:grpSpPr>
                <p:sp>
                  <p:nvSpPr>
                    <p:cNvPr id="535" name="椭圆 53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椭圆 53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7" name="椭圆 53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8" name="椭圆 53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9" name="椭圆 53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0" name="椭圆 53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1" name="椭圆 54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2" name="椭圆 54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3" name="椭圆 54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79" name="组合 478"/>
                <p:cNvGrpSpPr/>
                <p:nvPr/>
              </p:nvGrpSpPr>
              <p:grpSpPr>
                <a:xfrm>
                  <a:off x="7634514" y="508000"/>
                  <a:ext cx="2880800" cy="5509700"/>
                  <a:chOff x="522514" y="508000"/>
                  <a:chExt cx="2880800" cy="5509700"/>
                </a:xfrm>
                <a:grpFill/>
              </p:grpSpPr>
              <p:grpSp>
                <p:nvGrpSpPr>
                  <p:cNvPr id="480" name="组合 479"/>
                  <p:cNvGrpSpPr/>
                  <p:nvPr/>
                </p:nvGrpSpPr>
                <p:grpSpPr>
                  <a:xfrm>
                    <a:off x="522514" y="508000"/>
                    <a:ext cx="36000" cy="5509700"/>
                    <a:chOff x="522514" y="508000"/>
                    <a:chExt cx="36000" cy="5509700"/>
                  </a:xfrm>
                  <a:grpFill/>
                </p:grpSpPr>
                <p:sp>
                  <p:nvSpPr>
                    <p:cNvPr id="521" name="椭圆 52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椭圆 52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3" name="椭圆 52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4" name="椭圆 52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5" name="椭圆 52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6" name="椭圆 52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7" name="椭圆 52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8" name="椭圆 52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椭圆 52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1" name="组合 480"/>
                  <p:cNvGrpSpPr/>
                  <p:nvPr/>
                </p:nvGrpSpPr>
                <p:grpSpPr>
                  <a:xfrm>
                    <a:off x="1233714" y="508000"/>
                    <a:ext cx="36000" cy="5509700"/>
                    <a:chOff x="522514" y="508000"/>
                    <a:chExt cx="36000" cy="5509700"/>
                  </a:xfrm>
                  <a:grpFill/>
                </p:grpSpPr>
                <p:sp>
                  <p:nvSpPr>
                    <p:cNvPr id="512" name="椭圆 51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 name="椭圆 51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4" name="椭圆 51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椭圆 51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椭圆 51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7" name="椭圆 51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8" name="椭圆 51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椭圆 51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椭圆 51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2" name="组合 481"/>
                  <p:cNvGrpSpPr/>
                  <p:nvPr/>
                </p:nvGrpSpPr>
                <p:grpSpPr>
                  <a:xfrm>
                    <a:off x="1944914" y="508000"/>
                    <a:ext cx="36000" cy="5509700"/>
                    <a:chOff x="522514" y="508000"/>
                    <a:chExt cx="36000" cy="5509700"/>
                  </a:xfrm>
                  <a:grpFill/>
                </p:grpSpPr>
                <p:sp>
                  <p:nvSpPr>
                    <p:cNvPr id="503" name="椭圆 50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4" name="椭圆 50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5" name="椭圆 50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6" name="椭圆 50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7" name="椭圆 50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8" name="椭圆 50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9" name="椭圆 50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0" name="椭圆 50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1" name="椭圆 51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3" name="组合 482"/>
                  <p:cNvGrpSpPr/>
                  <p:nvPr/>
                </p:nvGrpSpPr>
                <p:grpSpPr>
                  <a:xfrm>
                    <a:off x="2656114" y="508000"/>
                    <a:ext cx="36000" cy="5509700"/>
                    <a:chOff x="522514" y="508000"/>
                    <a:chExt cx="36000" cy="5509700"/>
                  </a:xfrm>
                  <a:grpFill/>
                </p:grpSpPr>
                <p:sp>
                  <p:nvSpPr>
                    <p:cNvPr id="494" name="椭圆 49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5" name="椭圆 49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6" name="椭圆 49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椭圆 49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8" name="椭圆 49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9" name="椭圆 49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0" name="椭圆 49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 name="椭圆 50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椭圆 50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4" name="组合 483"/>
                  <p:cNvGrpSpPr/>
                  <p:nvPr/>
                </p:nvGrpSpPr>
                <p:grpSpPr>
                  <a:xfrm>
                    <a:off x="3367314" y="508000"/>
                    <a:ext cx="36000" cy="5509700"/>
                    <a:chOff x="522514" y="508000"/>
                    <a:chExt cx="36000" cy="5509700"/>
                  </a:xfrm>
                  <a:grpFill/>
                </p:grpSpPr>
                <p:sp>
                  <p:nvSpPr>
                    <p:cNvPr id="485" name="椭圆 48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6" name="椭圆 48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7" name="椭圆 48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8" name="椭圆 48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9" name="椭圆 48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椭圆 48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1" name="椭圆 49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2" name="椭圆 49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3" name="椭圆 49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23" name="组合 322"/>
              <p:cNvGrpSpPr/>
              <p:nvPr/>
            </p:nvGrpSpPr>
            <p:grpSpPr>
              <a:xfrm>
                <a:off x="11190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324" name="组合 323"/>
                <p:cNvGrpSpPr/>
                <p:nvPr/>
              </p:nvGrpSpPr>
              <p:grpSpPr>
                <a:xfrm>
                  <a:off x="522514" y="508000"/>
                  <a:ext cx="2880800" cy="5509700"/>
                  <a:chOff x="522514" y="508000"/>
                  <a:chExt cx="2880800" cy="5509700"/>
                </a:xfrm>
                <a:grpFill/>
              </p:grpSpPr>
              <p:grpSp>
                <p:nvGrpSpPr>
                  <p:cNvPr id="427" name="组合 426"/>
                  <p:cNvGrpSpPr/>
                  <p:nvPr/>
                </p:nvGrpSpPr>
                <p:grpSpPr>
                  <a:xfrm>
                    <a:off x="522514" y="508000"/>
                    <a:ext cx="36000" cy="5509700"/>
                    <a:chOff x="522514" y="508000"/>
                    <a:chExt cx="36000" cy="5509700"/>
                  </a:xfrm>
                  <a:grpFill/>
                </p:grpSpPr>
                <p:sp>
                  <p:nvSpPr>
                    <p:cNvPr id="468" name="椭圆 467"/>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椭圆 468"/>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0" name="椭圆 469"/>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 name="椭圆 470"/>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2" name="椭圆 471"/>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3" name="椭圆 472"/>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4" name="椭圆 473"/>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椭圆 474"/>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6" name="椭圆 475"/>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8" name="组合 427"/>
                  <p:cNvGrpSpPr/>
                  <p:nvPr/>
                </p:nvGrpSpPr>
                <p:grpSpPr>
                  <a:xfrm>
                    <a:off x="1233714" y="508000"/>
                    <a:ext cx="36000" cy="5509700"/>
                    <a:chOff x="522514" y="508000"/>
                    <a:chExt cx="36000" cy="5509700"/>
                  </a:xfrm>
                  <a:grpFill/>
                </p:grpSpPr>
                <p:sp>
                  <p:nvSpPr>
                    <p:cNvPr id="459" name="椭圆 458"/>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椭圆 459"/>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椭圆 460"/>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椭圆 461"/>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椭圆 462"/>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椭圆 463"/>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椭圆 464"/>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椭圆 465"/>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7" name="椭圆 466"/>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9" name="组合 428"/>
                  <p:cNvGrpSpPr/>
                  <p:nvPr/>
                </p:nvGrpSpPr>
                <p:grpSpPr>
                  <a:xfrm>
                    <a:off x="1944914" y="508000"/>
                    <a:ext cx="36000" cy="5509700"/>
                    <a:chOff x="522514" y="508000"/>
                    <a:chExt cx="36000" cy="5509700"/>
                  </a:xfrm>
                  <a:grpFill/>
                </p:grpSpPr>
                <p:sp>
                  <p:nvSpPr>
                    <p:cNvPr id="450" name="椭圆 44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1" name="椭圆 45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2" name="椭圆 45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椭圆 45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椭圆 45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椭圆 45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椭圆 45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椭圆 45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椭圆 45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0" name="组合 429"/>
                  <p:cNvGrpSpPr/>
                  <p:nvPr/>
                </p:nvGrpSpPr>
                <p:grpSpPr>
                  <a:xfrm>
                    <a:off x="2656114" y="508000"/>
                    <a:ext cx="36000" cy="5509700"/>
                    <a:chOff x="522514" y="508000"/>
                    <a:chExt cx="36000" cy="5509700"/>
                  </a:xfrm>
                  <a:grpFill/>
                </p:grpSpPr>
                <p:sp>
                  <p:nvSpPr>
                    <p:cNvPr id="441" name="椭圆 44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2" name="椭圆 44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3" name="椭圆 44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4" name="椭圆 44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椭圆 44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6" name="椭圆 44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椭圆 44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椭圆 44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椭圆 44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1" name="组合 430"/>
                  <p:cNvGrpSpPr/>
                  <p:nvPr/>
                </p:nvGrpSpPr>
                <p:grpSpPr>
                  <a:xfrm>
                    <a:off x="3367314" y="508000"/>
                    <a:ext cx="36000" cy="5509700"/>
                    <a:chOff x="522514" y="508000"/>
                    <a:chExt cx="36000" cy="5509700"/>
                  </a:xfrm>
                  <a:grpFill/>
                </p:grpSpPr>
                <p:sp>
                  <p:nvSpPr>
                    <p:cNvPr id="432" name="椭圆 43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椭圆 43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6" name="椭圆 43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椭圆 43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8" name="椭圆 43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9" name="椭圆 43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椭圆 43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5" name="组合 324"/>
                <p:cNvGrpSpPr/>
                <p:nvPr/>
              </p:nvGrpSpPr>
              <p:grpSpPr>
                <a:xfrm>
                  <a:off x="4078514" y="508000"/>
                  <a:ext cx="2880800" cy="5509700"/>
                  <a:chOff x="522514" y="508000"/>
                  <a:chExt cx="2880800" cy="5509700"/>
                </a:xfrm>
                <a:grpFill/>
              </p:grpSpPr>
              <p:grpSp>
                <p:nvGrpSpPr>
                  <p:cNvPr id="377" name="组合 376"/>
                  <p:cNvGrpSpPr/>
                  <p:nvPr/>
                </p:nvGrpSpPr>
                <p:grpSpPr>
                  <a:xfrm>
                    <a:off x="522514" y="508000"/>
                    <a:ext cx="36000" cy="5509700"/>
                    <a:chOff x="522514" y="508000"/>
                    <a:chExt cx="36000" cy="5509700"/>
                  </a:xfrm>
                  <a:grpFill/>
                </p:grpSpPr>
                <p:sp>
                  <p:nvSpPr>
                    <p:cNvPr id="418" name="椭圆 417"/>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椭圆 419"/>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椭圆 420"/>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2" name="椭圆 421"/>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椭圆 422"/>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椭圆 423"/>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8" name="组合 377"/>
                  <p:cNvGrpSpPr/>
                  <p:nvPr/>
                </p:nvGrpSpPr>
                <p:grpSpPr>
                  <a:xfrm>
                    <a:off x="1233714" y="508000"/>
                    <a:ext cx="36000" cy="5509700"/>
                    <a:chOff x="522514" y="508000"/>
                    <a:chExt cx="36000" cy="5509700"/>
                  </a:xfrm>
                  <a:grpFill/>
                </p:grpSpPr>
                <p:sp>
                  <p:nvSpPr>
                    <p:cNvPr id="409" name="椭圆 408"/>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椭圆 410"/>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椭圆 414"/>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9" name="组合 378"/>
                  <p:cNvGrpSpPr/>
                  <p:nvPr/>
                </p:nvGrpSpPr>
                <p:grpSpPr>
                  <a:xfrm>
                    <a:off x="1944914" y="508000"/>
                    <a:ext cx="36000" cy="5509700"/>
                    <a:chOff x="522514" y="508000"/>
                    <a:chExt cx="36000" cy="5509700"/>
                  </a:xfrm>
                  <a:grpFill/>
                </p:grpSpPr>
                <p:sp>
                  <p:nvSpPr>
                    <p:cNvPr id="400" name="椭圆 39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椭圆 40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8" name="椭圆 40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0" name="组合 379"/>
                  <p:cNvGrpSpPr/>
                  <p:nvPr/>
                </p:nvGrpSpPr>
                <p:grpSpPr>
                  <a:xfrm>
                    <a:off x="2656114" y="508000"/>
                    <a:ext cx="36000" cy="5509700"/>
                    <a:chOff x="522514" y="508000"/>
                    <a:chExt cx="36000" cy="5509700"/>
                  </a:xfrm>
                  <a:grpFill/>
                </p:grpSpPr>
                <p:sp>
                  <p:nvSpPr>
                    <p:cNvPr id="391" name="椭圆 39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椭圆 39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4" name="椭圆 39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1" name="组合 380"/>
                  <p:cNvGrpSpPr/>
                  <p:nvPr/>
                </p:nvGrpSpPr>
                <p:grpSpPr>
                  <a:xfrm>
                    <a:off x="3367314" y="508000"/>
                    <a:ext cx="36000" cy="5509700"/>
                    <a:chOff x="522514" y="508000"/>
                    <a:chExt cx="36000" cy="5509700"/>
                  </a:xfrm>
                  <a:grpFill/>
                </p:grpSpPr>
                <p:sp>
                  <p:nvSpPr>
                    <p:cNvPr id="382" name="椭圆 38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椭圆 38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6" name="组合 325"/>
                <p:cNvGrpSpPr/>
                <p:nvPr/>
              </p:nvGrpSpPr>
              <p:grpSpPr>
                <a:xfrm>
                  <a:off x="7634514" y="508000"/>
                  <a:ext cx="2880800" cy="5509700"/>
                  <a:chOff x="522514" y="508000"/>
                  <a:chExt cx="2880800" cy="5509700"/>
                </a:xfrm>
                <a:grpFill/>
              </p:grpSpPr>
              <p:grpSp>
                <p:nvGrpSpPr>
                  <p:cNvPr id="327" name="组合 326"/>
                  <p:cNvGrpSpPr/>
                  <p:nvPr/>
                </p:nvGrpSpPr>
                <p:grpSpPr>
                  <a:xfrm>
                    <a:off x="522514" y="508000"/>
                    <a:ext cx="36000" cy="5509700"/>
                    <a:chOff x="522514" y="508000"/>
                    <a:chExt cx="36000" cy="5509700"/>
                  </a:xfrm>
                  <a:grpFill/>
                </p:grpSpPr>
                <p:sp>
                  <p:nvSpPr>
                    <p:cNvPr id="368" name="椭圆 367"/>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椭圆 369"/>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5" name="椭圆 374"/>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椭圆 375"/>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8" name="组合 327"/>
                  <p:cNvGrpSpPr/>
                  <p:nvPr/>
                </p:nvGrpSpPr>
                <p:grpSpPr>
                  <a:xfrm>
                    <a:off x="1233714" y="508000"/>
                    <a:ext cx="36000" cy="5509700"/>
                    <a:chOff x="522514" y="508000"/>
                    <a:chExt cx="36000" cy="5509700"/>
                  </a:xfrm>
                  <a:grpFill/>
                </p:grpSpPr>
                <p:sp>
                  <p:nvSpPr>
                    <p:cNvPr id="359" name="椭圆 358"/>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椭圆 362"/>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9" name="组合 328"/>
                  <p:cNvGrpSpPr/>
                  <p:nvPr/>
                </p:nvGrpSpPr>
                <p:grpSpPr>
                  <a:xfrm>
                    <a:off x="1944914" y="508000"/>
                    <a:ext cx="36000" cy="5509700"/>
                    <a:chOff x="522514" y="508000"/>
                    <a:chExt cx="36000" cy="5509700"/>
                  </a:xfrm>
                  <a:grpFill/>
                </p:grpSpPr>
                <p:sp>
                  <p:nvSpPr>
                    <p:cNvPr id="350" name="椭圆 34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椭圆 35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0" name="组合 329"/>
                  <p:cNvGrpSpPr/>
                  <p:nvPr/>
                </p:nvGrpSpPr>
                <p:grpSpPr>
                  <a:xfrm>
                    <a:off x="2656114" y="508000"/>
                    <a:ext cx="36000" cy="5509700"/>
                    <a:chOff x="522514" y="508000"/>
                    <a:chExt cx="36000" cy="5509700"/>
                  </a:xfrm>
                  <a:grpFill/>
                </p:grpSpPr>
                <p:sp>
                  <p:nvSpPr>
                    <p:cNvPr id="341" name="椭圆 34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2" name="椭圆 34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3" name="椭圆 34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1" name="组合 330"/>
                  <p:cNvGrpSpPr/>
                  <p:nvPr/>
                </p:nvGrpSpPr>
                <p:grpSpPr>
                  <a:xfrm>
                    <a:off x="3367314" y="508000"/>
                    <a:ext cx="36000" cy="5509700"/>
                    <a:chOff x="522514" y="508000"/>
                    <a:chExt cx="36000" cy="5509700"/>
                  </a:xfrm>
                  <a:grpFill/>
                </p:grpSpPr>
                <p:sp>
                  <p:nvSpPr>
                    <p:cNvPr id="332" name="椭圆 33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椭圆 33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4" name="椭圆 33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5" name="椭圆 33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椭圆 33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椭圆 33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8" name="椭圆 33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椭圆 33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0" name="椭圆 33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13" name="组合 12"/>
            <p:cNvGrpSpPr/>
            <p:nvPr/>
          </p:nvGrpSpPr>
          <p:grpSpPr>
            <a:xfrm>
              <a:off x="522514" y="6584336"/>
              <a:ext cx="20660800" cy="5509700"/>
              <a:chOff x="522514" y="508000"/>
              <a:chExt cx="20660800" cy="5509700"/>
            </a:xfrm>
          </p:grpSpPr>
          <p:grpSp>
            <p:nvGrpSpPr>
              <p:cNvPr id="14" name="组合 13"/>
              <p:cNvGrpSpPr/>
              <p:nvPr/>
            </p:nvGrpSpPr>
            <p:grpSpPr>
              <a:xfrm>
                <a:off x="522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169" name="组合 168"/>
                <p:cNvGrpSpPr/>
                <p:nvPr/>
              </p:nvGrpSpPr>
              <p:grpSpPr>
                <a:xfrm>
                  <a:off x="522514" y="508000"/>
                  <a:ext cx="2880800" cy="5509700"/>
                  <a:chOff x="522514" y="508000"/>
                  <a:chExt cx="2880800" cy="5509700"/>
                </a:xfrm>
                <a:grpFill/>
              </p:grpSpPr>
              <p:grpSp>
                <p:nvGrpSpPr>
                  <p:cNvPr id="272" name="组合 271"/>
                  <p:cNvGrpSpPr/>
                  <p:nvPr/>
                </p:nvGrpSpPr>
                <p:grpSpPr>
                  <a:xfrm>
                    <a:off x="522514" y="508000"/>
                    <a:ext cx="36000" cy="5509700"/>
                    <a:chOff x="522514" y="508000"/>
                    <a:chExt cx="36000" cy="5509700"/>
                  </a:xfrm>
                  <a:grpFill/>
                </p:grpSpPr>
                <p:sp>
                  <p:nvSpPr>
                    <p:cNvPr id="313" name="椭圆 31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3" name="组合 272"/>
                  <p:cNvGrpSpPr/>
                  <p:nvPr/>
                </p:nvGrpSpPr>
                <p:grpSpPr>
                  <a:xfrm>
                    <a:off x="1233714" y="508000"/>
                    <a:ext cx="36000" cy="5509700"/>
                    <a:chOff x="522514" y="508000"/>
                    <a:chExt cx="36000" cy="5509700"/>
                  </a:xfrm>
                  <a:grpFill/>
                </p:grpSpPr>
                <p:sp>
                  <p:nvSpPr>
                    <p:cNvPr id="304" name="椭圆 30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4" name="组合 273"/>
                  <p:cNvGrpSpPr/>
                  <p:nvPr/>
                </p:nvGrpSpPr>
                <p:grpSpPr>
                  <a:xfrm>
                    <a:off x="1944914" y="508000"/>
                    <a:ext cx="36000" cy="5509700"/>
                    <a:chOff x="522514" y="508000"/>
                    <a:chExt cx="36000" cy="5509700"/>
                  </a:xfrm>
                  <a:grpFill/>
                </p:grpSpPr>
                <p:sp>
                  <p:nvSpPr>
                    <p:cNvPr id="295" name="椭圆 29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5" name="组合 274"/>
                  <p:cNvGrpSpPr/>
                  <p:nvPr/>
                </p:nvGrpSpPr>
                <p:grpSpPr>
                  <a:xfrm>
                    <a:off x="2656114" y="508000"/>
                    <a:ext cx="36000" cy="5509700"/>
                    <a:chOff x="522514" y="508000"/>
                    <a:chExt cx="36000" cy="5509700"/>
                  </a:xfrm>
                  <a:grpFill/>
                </p:grpSpPr>
                <p:sp>
                  <p:nvSpPr>
                    <p:cNvPr id="286" name="椭圆 28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6" name="组合 275"/>
                  <p:cNvGrpSpPr/>
                  <p:nvPr/>
                </p:nvGrpSpPr>
                <p:grpSpPr>
                  <a:xfrm>
                    <a:off x="3367314" y="508000"/>
                    <a:ext cx="36000" cy="5509700"/>
                    <a:chOff x="522514" y="508000"/>
                    <a:chExt cx="36000" cy="5509700"/>
                  </a:xfrm>
                  <a:grpFill/>
                </p:grpSpPr>
                <p:sp>
                  <p:nvSpPr>
                    <p:cNvPr id="277" name="椭圆 276"/>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0" name="组合 169"/>
                <p:cNvGrpSpPr/>
                <p:nvPr/>
              </p:nvGrpSpPr>
              <p:grpSpPr>
                <a:xfrm>
                  <a:off x="4078514" y="508000"/>
                  <a:ext cx="2880800" cy="5509700"/>
                  <a:chOff x="522514" y="508000"/>
                  <a:chExt cx="2880800" cy="5509700"/>
                </a:xfrm>
                <a:grpFill/>
              </p:grpSpPr>
              <p:grpSp>
                <p:nvGrpSpPr>
                  <p:cNvPr id="222" name="组合 221"/>
                  <p:cNvGrpSpPr/>
                  <p:nvPr/>
                </p:nvGrpSpPr>
                <p:grpSpPr>
                  <a:xfrm>
                    <a:off x="522514" y="508000"/>
                    <a:ext cx="36000" cy="5509700"/>
                    <a:chOff x="522514" y="508000"/>
                    <a:chExt cx="36000" cy="5509700"/>
                  </a:xfrm>
                  <a:grpFill/>
                </p:grpSpPr>
                <p:sp>
                  <p:nvSpPr>
                    <p:cNvPr id="263" name="椭圆 26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椭圆 26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椭圆 26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椭圆 26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椭圆 26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椭圆 26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椭圆 26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椭圆 26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椭圆 27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3" name="组合 222"/>
                  <p:cNvGrpSpPr/>
                  <p:nvPr/>
                </p:nvGrpSpPr>
                <p:grpSpPr>
                  <a:xfrm>
                    <a:off x="1233714" y="508000"/>
                    <a:ext cx="36000" cy="5509700"/>
                    <a:chOff x="522514" y="508000"/>
                    <a:chExt cx="36000" cy="5509700"/>
                  </a:xfrm>
                  <a:grpFill/>
                </p:grpSpPr>
                <p:sp>
                  <p:nvSpPr>
                    <p:cNvPr id="254" name="椭圆 25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椭圆 25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椭圆 25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椭圆 25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椭圆 25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椭圆 25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椭圆 25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椭圆 26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椭圆 26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4" name="组合 223"/>
                  <p:cNvGrpSpPr/>
                  <p:nvPr/>
                </p:nvGrpSpPr>
                <p:grpSpPr>
                  <a:xfrm>
                    <a:off x="1944914" y="508000"/>
                    <a:ext cx="36000" cy="5509700"/>
                    <a:chOff x="522514" y="508000"/>
                    <a:chExt cx="36000" cy="5509700"/>
                  </a:xfrm>
                  <a:grpFill/>
                </p:grpSpPr>
                <p:sp>
                  <p:nvSpPr>
                    <p:cNvPr id="245" name="椭圆 24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椭圆 24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椭圆 24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椭圆 24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椭圆 24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椭圆 24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椭圆 25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5" name="组合 224"/>
                  <p:cNvGrpSpPr/>
                  <p:nvPr/>
                </p:nvGrpSpPr>
                <p:grpSpPr>
                  <a:xfrm>
                    <a:off x="2656114" y="508000"/>
                    <a:ext cx="36000" cy="5509700"/>
                    <a:chOff x="522514" y="508000"/>
                    <a:chExt cx="36000" cy="5509700"/>
                  </a:xfrm>
                  <a:grpFill/>
                </p:grpSpPr>
                <p:sp>
                  <p:nvSpPr>
                    <p:cNvPr id="236" name="椭圆 23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椭圆 23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椭圆 24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椭圆 24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6" name="组合 225"/>
                  <p:cNvGrpSpPr/>
                  <p:nvPr/>
                </p:nvGrpSpPr>
                <p:grpSpPr>
                  <a:xfrm>
                    <a:off x="3367314" y="508000"/>
                    <a:ext cx="36000" cy="5509700"/>
                    <a:chOff x="522514" y="508000"/>
                    <a:chExt cx="36000" cy="5509700"/>
                  </a:xfrm>
                  <a:grpFill/>
                </p:grpSpPr>
                <p:sp>
                  <p:nvSpPr>
                    <p:cNvPr id="227" name="椭圆 226"/>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椭圆 232"/>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椭圆 234"/>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1" name="组合 170"/>
                <p:cNvGrpSpPr/>
                <p:nvPr/>
              </p:nvGrpSpPr>
              <p:grpSpPr>
                <a:xfrm>
                  <a:off x="7634514" y="508000"/>
                  <a:ext cx="2880800" cy="5509700"/>
                  <a:chOff x="522514" y="508000"/>
                  <a:chExt cx="2880800" cy="5509700"/>
                </a:xfrm>
                <a:grpFill/>
              </p:grpSpPr>
              <p:grpSp>
                <p:nvGrpSpPr>
                  <p:cNvPr id="172" name="组合 171"/>
                  <p:cNvGrpSpPr/>
                  <p:nvPr/>
                </p:nvGrpSpPr>
                <p:grpSpPr>
                  <a:xfrm>
                    <a:off x="522514" y="508000"/>
                    <a:ext cx="36000" cy="5509700"/>
                    <a:chOff x="522514" y="508000"/>
                    <a:chExt cx="36000" cy="5509700"/>
                  </a:xfrm>
                  <a:grpFill/>
                </p:grpSpPr>
                <p:sp>
                  <p:nvSpPr>
                    <p:cNvPr id="213" name="椭圆 21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3" name="组合 172"/>
                  <p:cNvGrpSpPr/>
                  <p:nvPr/>
                </p:nvGrpSpPr>
                <p:grpSpPr>
                  <a:xfrm>
                    <a:off x="1233714" y="508000"/>
                    <a:ext cx="36000" cy="5509700"/>
                    <a:chOff x="522514" y="508000"/>
                    <a:chExt cx="36000" cy="5509700"/>
                  </a:xfrm>
                  <a:grpFill/>
                </p:grpSpPr>
                <p:sp>
                  <p:nvSpPr>
                    <p:cNvPr id="204" name="椭圆 20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4" name="组合 173"/>
                  <p:cNvGrpSpPr/>
                  <p:nvPr/>
                </p:nvGrpSpPr>
                <p:grpSpPr>
                  <a:xfrm>
                    <a:off x="1944914" y="508000"/>
                    <a:ext cx="36000" cy="5509700"/>
                    <a:chOff x="522514" y="508000"/>
                    <a:chExt cx="36000" cy="5509700"/>
                  </a:xfrm>
                  <a:grpFill/>
                </p:grpSpPr>
                <p:sp>
                  <p:nvSpPr>
                    <p:cNvPr id="195" name="椭圆 19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5" name="组合 174"/>
                  <p:cNvGrpSpPr/>
                  <p:nvPr/>
                </p:nvGrpSpPr>
                <p:grpSpPr>
                  <a:xfrm>
                    <a:off x="2656114" y="508000"/>
                    <a:ext cx="36000" cy="5509700"/>
                    <a:chOff x="522514" y="508000"/>
                    <a:chExt cx="36000" cy="5509700"/>
                  </a:xfrm>
                  <a:grpFill/>
                </p:grpSpPr>
                <p:sp>
                  <p:nvSpPr>
                    <p:cNvPr id="186" name="椭圆 18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6" name="组合 175"/>
                  <p:cNvGrpSpPr/>
                  <p:nvPr/>
                </p:nvGrpSpPr>
                <p:grpSpPr>
                  <a:xfrm>
                    <a:off x="3367314" y="508000"/>
                    <a:ext cx="36000" cy="5509700"/>
                    <a:chOff x="522514" y="508000"/>
                    <a:chExt cx="36000" cy="5509700"/>
                  </a:xfrm>
                  <a:grpFill/>
                </p:grpSpPr>
                <p:sp>
                  <p:nvSpPr>
                    <p:cNvPr id="177" name="椭圆 176"/>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椭圆 178"/>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15" name="组合 14"/>
              <p:cNvGrpSpPr/>
              <p:nvPr/>
            </p:nvGrpSpPr>
            <p:grpSpPr>
              <a:xfrm>
                <a:off x="11190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16" name="组合 15"/>
                <p:cNvGrpSpPr/>
                <p:nvPr/>
              </p:nvGrpSpPr>
              <p:grpSpPr>
                <a:xfrm>
                  <a:off x="522514" y="508000"/>
                  <a:ext cx="2880800" cy="5509700"/>
                  <a:chOff x="522514" y="508000"/>
                  <a:chExt cx="2880800" cy="5509700"/>
                </a:xfrm>
                <a:grpFill/>
              </p:grpSpPr>
              <p:grpSp>
                <p:nvGrpSpPr>
                  <p:cNvPr id="119" name="组合 118"/>
                  <p:cNvGrpSpPr/>
                  <p:nvPr/>
                </p:nvGrpSpPr>
                <p:grpSpPr>
                  <a:xfrm>
                    <a:off x="522514" y="508000"/>
                    <a:ext cx="36000" cy="5509700"/>
                    <a:chOff x="522514" y="508000"/>
                    <a:chExt cx="36000" cy="5509700"/>
                  </a:xfrm>
                  <a:grpFill/>
                </p:grpSpPr>
                <p:sp>
                  <p:nvSpPr>
                    <p:cNvPr id="160" name="椭圆 15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0" name="组合 119"/>
                  <p:cNvGrpSpPr/>
                  <p:nvPr/>
                </p:nvGrpSpPr>
                <p:grpSpPr>
                  <a:xfrm>
                    <a:off x="1233714" y="508000"/>
                    <a:ext cx="36000" cy="5509700"/>
                    <a:chOff x="522514" y="508000"/>
                    <a:chExt cx="36000" cy="5509700"/>
                  </a:xfrm>
                  <a:grpFill/>
                </p:grpSpPr>
                <p:sp>
                  <p:nvSpPr>
                    <p:cNvPr id="151" name="椭圆 15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1944914" y="508000"/>
                    <a:ext cx="36000" cy="5509700"/>
                    <a:chOff x="522514" y="508000"/>
                    <a:chExt cx="36000" cy="5509700"/>
                  </a:xfrm>
                  <a:grpFill/>
                </p:grpSpPr>
                <p:sp>
                  <p:nvSpPr>
                    <p:cNvPr id="142" name="椭圆 14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a:off x="2656114" y="508000"/>
                    <a:ext cx="36000" cy="5509700"/>
                    <a:chOff x="522514" y="508000"/>
                    <a:chExt cx="36000" cy="5509700"/>
                  </a:xfrm>
                  <a:grpFill/>
                </p:grpSpPr>
                <p:sp>
                  <p:nvSpPr>
                    <p:cNvPr id="133" name="椭圆 13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3" name="组合 122"/>
                  <p:cNvGrpSpPr/>
                  <p:nvPr/>
                </p:nvGrpSpPr>
                <p:grpSpPr>
                  <a:xfrm>
                    <a:off x="3367314" y="508000"/>
                    <a:ext cx="36000" cy="5509700"/>
                    <a:chOff x="522514" y="508000"/>
                    <a:chExt cx="36000" cy="5509700"/>
                  </a:xfrm>
                  <a:grpFill/>
                </p:grpSpPr>
                <p:sp>
                  <p:nvSpPr>
                    <p:cNvPr id="124" name="椭圆 12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4078514" y="508000"/>
                  <a:ext cx="2880800" cy="5509700"/>
                  <a:chOff x="522514" y="508000"/>
                  <a:chExt cx="2880800" cy="5509700"/>
                </a:xfrm>
                <a:grpFill/>
              </p:grpSpPr>
              <p:grpSp>
                <p:nvGrpSpPr>
                  <p:cNvPr id="69" name="组合 68"/>
                  <p:cNvGrpSpPr/>
                  <p:nvPr/>
                </p:nvGrpSpPr>
                <p:grpSpPr>
                  <a:xfrm>
                    <a:off x="522514" y="508000"/>
                    <a:ext cx="36000" cy="5509700"/>
                    <a:chOff x="522514" y="508000"/>
                    <a:chExt cx="36000" cy="5509700"/>
                  </a:xfrm>
                  <a:grpFill/>
                </p:grpSpPr>
                <p:sp>
                  <p:nvSpPr>
                    <p:cNvPr id="110" name="椭圆 10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1233714" y="508000"/>
                    <a:ext cx="36000" cy="5509700"/>
                    <a:chOff x="522514" y="508000"/>
                    <a:chExt cx="36000" cy="5509700"/>
                  </a:xfrm>
                  <a:grpFill/>
                </p:grpSpPr>
                <p:sp>
                  <p:nvSpPr>
                    <p:cNvPr id="101" name="椭圆 10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1944914" y="508000"/>
                    <a:ext cx="36000" cy="5509700"/>
                    <a:chOff x="522514" y="508000"/>
                    <a:chExt cx="36000" cy="5509700"/>
                  </a:xfrm>
                  <a:grpFill/>
                </p:grpSpPr>
                <p:sp>
                  <p:nvSpPr>
                    <p:cNvPr id="92" name="椭圆 9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2656114" y="508000"/>
                    <a:ext cx="36000" cy="5509700"/>
                    <a:chOff x="522514" y="508000"/>
                    <a:chExt cx="36000" cy="5509700"/>
                  </a:xfrm>
                  <a:grpFill/>
                </p:grpSpPr>
                <p:sp>
                  <p:nvSpPr>
                    <p:cNvPr id="83" name="椭圆 8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3367314" y="508000"/>
                    <a:ext cx="36000" cy="5509700"/>
                    <a:chOff x="522514" y="508000"/>
                    <a:chExt cx="36000" cy="5509700"/>
                  </a:xfrm>
                  <a:grpFill/>
                </p:grpSpPr>
                <p:sp>
                  <p:nvSpPr>
                    <p:cNvPr id="74" name="椭圆 7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 name="组合 17"/>
                <p:cNvGrpSpPr/>
                <p:nvPr/>
              </p:nvGrpSpPr>
              <p:grpSpPr>
                <a:xfrm>
                  <a:off x="7634514" y="508000"/>
                  <a:ext cx="2880800" cy="5509700"/>
                  <a:chOff x="522514" y="508000"/>
                  <a:chExt cx="2880800" cy="5509700"/>
                </a:xfrm>
                <a:grpFill/>
              </p:grpSpPr>
              <p:grpSp>
                <p:nvGrpSpPr>
                  <p:cNvPr id="19" name="组合 18"/>
                  <p:cNvGrpSpPr/>
                  <p:nvPr/>
                </p:nvGrpSpPr>
                <p:grpSpPr>
                  <a:xfrm>
                    <a:off x="522514" y="508000"/>
                    <a:ext cx="36000" cy="5509700"/>
                    <a:chOff x="522514" y="508000"/>
                    <a:chExt cx="36000" cy="5509700"/>
                  </a:xfrm>
                  <a:grpFill/>
                </p:grpSpPr>
                <p:sp>
                  <p:nvSpPr>
                    <p:cNvPr id="60" name="椭圆 5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233714" y="508000"/>
                    <a:ext cx="36000" cy="5509700"/>
                    <a:chOff x="522514" y="508000"/>
                    <a:chExt cx="36000" cy="5509700"/>
                  </a:xfrm>
                  <a:grpFill/>
                </p:grpSpPr>
                <p:sp>
                  <p:nvSpPr>
                    <p:cNvPr id="51" name="椭圆 5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1944914" y="508000"/>
                    <a:ext cx="36000" cy="5509700"/>
                    <a:chOff x="522514" y="508000"/>
                    <a:chExt cx="36000" cy="5509700"/>
                  </a:xfrm>
                  <a:grpFill/>
                </p:grpSpPr>
                <p:sp>
                  <p:nvSpPr>
                    <p:cNvPr id="42" name="椭圆 4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2656114" y="508000"/>
                    <a:ext cx="36000" cy="5509700"/>
                    <a:chOff x="522514" y="508000"/>
                    <a:chExt cx="36000" cy="5509700"/>
                  </a:xfrm>
                  <a:grpFill/>
                </p:grpSpPr>
                <p:sp>
                  <p:nvSpPr>
                    <p:cNvPr id="33" name="椭圆 3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3367314" y="508000"/>
                    <a:ext cx="36000" cy="5509700"/>
                    <a:chOff x="522514" y="508000"/>
                    <a:chExt cx="36000" cy="5509700"/>
                  </a:xfrm>
                  <a:grpFill/>
                </p:grpSpPr>
                <p:sp>
                  <p:nvSpPr>
                    <p:cNvPr id="24" name="椭圆 2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sp>
        <p:nvSpPr>
          <p:cNvPr id="633" name="椭圆 632"/>
          <p:cNvSpPr/>
          <p:nvPr userDrawn="1"/>
        </p:nvSpPr>
        <p:spPr>
          <a:xfrm rot="21423552" flipH="1">
            <a:off x="5610049" y="2917731"/>
            <a:ext cx="167230" cy="286853"/>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椭圆 633"/>
          <p:cNvSpPr/>
          <p:nvPr userDrawn="1"/>
        </p:nvSpPr>
        <p:spPr>
          <a:xfrm rot="21423552" flipH="1">
            <a:off x="5468742" y="3018107"/>
            <a:ext cx="93705" cy="1607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椭圆 634"/>
          <p:cNvSpPr/>
          <p:nvPr userDrawn="1"/>
        </p:nvSpPr>
        <p:spPr>
          <a:xfrm rot="238764" flipH="1">
            <a:off x="5536441" y="3089138"/>
            <a:ext cx="63261" cy="90506"/>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6" name="椭圆 635"/>
          <p:cNvSpPr/>
          <p:nvPr userDrawn="1"/>
        </p:nvSpPr>
        <p:spPr>
          <a:xfrm rot="1623552" flipH="1">
            <a:off x="5687983" y="3271302"/>
            <a:ext cx="167230" cy="286853"/>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7" name="椭圆 636"/>
          <p:cNvSpPr/>
          <p:nvPr userDrawn="1"/>
        </p:nvSpPr>
        <p:spPr>
          <a:xfrm rot="1623552" flipH="1">
            <a:off x="5557419" y="3239996"/>
            <a:ext cx="93705" cy="1607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椭圆 637"/>
          <p:cNvSpPr/>
          <p:nvPr userDrawn="1"/>
        </p:nvSpPr>
        <p:spPr>
          <a:xfrm rot="2038764" flipH="1">
            <a:off x="5605466" y="3343548"/>
            <a:ext cx="63261" cy="90506"/>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9" name="椭圆 638"/>
          <p:cNvSpPr/>
          <p:nvPr userDrawn="1"/>
        </p:nvSpPr>
        <p:spPr>
          <a:xfrm rot="19308144">
            <a:off x="5476577" y="3144059"/>
            <a:ext cx="167230" cy="286853"/>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0" name="椭圆 639"/>
          <p:cNvSpPr/>
          <p:nvPr userDrawn="1"/>
        </p:nvSpPr>
        <p:spPr>
          <a:xfrm rot="19308144">
            <a:off x="5727403" y="3122622"/>
            <a:ext cx="44166" cy="757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1" name="椭圆 640"/>
          <p:cNvSpPr/>
          <p:nvPr userDrawn="1"/>
        </p:nvSpPr>
        <p:spPr>
          <a:xfrm rot="18892932">
            <a:off x="5656112" y="3219656"/>
            <a:ext cx="65175" cy="4605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2" name="椭圆 641"/>
          <p:cNvSpPr/>
          <p:nvPr userDrawn="1"/>
        </p:nvSpPr>
        <p:spPr>
          <a:xfrm rot="20365848" flipH="1">
            <a:off x="5762004" y="3511250"/>
            <a:ext cx="131234" cy="18672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3" name="椭圆 642"/>
          <p:cNvSpPr/>
          <p:nvPr userDrawn="1"/>
        </p:nvSpPr>
        <p:spPr>
          <a:xfrm rot="20365848" flipH="1">
            <a:off x="5640553" y="3841662"/>
            <a:ext cx="109065" cy="155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4" name="椭圆 643"/>
          <p:cNvSpPr/>
          <p:nvPr userDrawn="1"/>
        </p:nvSpPr>
        <p:spPr>
          <a:xfrm rot="20365848" flipH="1">
            <a:off x="5577032" y="3610013"/>
            <a:ext cx="131234" cy="18672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5" name="椭圆 644"/>
          <p:cNvSpPr/>
          <p:nvPr userDrawn="1"/>
        </p:nvSpPr>
        <p:spPr>
          <a:xfrm rot="3265848" flipH="1">
            <a:off x="5708770" y="3710867"/>
            <a:ext cx="44528" cy="3843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6" name="椭圆 645"/>
          <p:cNvSpPr/>
          <p:nvPr userDrawn="1"/>
        </p:nvSpPr>
        <p:spPr>
          <a:xfrm rot="20365848" flipH="1">
            <a:off x="5636896" y="3728559"/>
            <a:ext cx="107007" cy="152254"/>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椭圆 646"/>
          <p:cNvSpPr/>
          <p:nvPr userDrawn="1"/>
        </p:nvSpPr>
        <p:spPr>
          <a:xfrm rot="21097299" flipH="1">
            <a:off x="5667524" y="3573527"/>
            <a:ext cx="131234" cy="186725"/>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8" name="椭圆 647"/>
          <p:cNvSpPr/>
          <p:nvPr userDrawn="1"/>
        </p:nvSpPr>
        <p:spPr>
          <a:xfrm rot="20365848" flipH="1">
            <a:off x="5599175" y="3648979"/>
            <a:ext cx="187704" cy="26707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9" name="椭圆 648"/>
          <p:cNvSpPr/>
          <p:nvPr userDrawn="1"/>
        </p:nvSpPr>
        <p:spPr>
          <a:xfrm rot="338316" flipH="1">
            <a:off x="5669836" y="3512931"/>
            <a:ext cx="40765" cy="71239"/>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椭圆 649"/>
          <p:cNvSpPr/>
          <p:nvPr userDrawn="1"/>
        </p:nvSpPr>
        <p:spPr>
          <a:xfrm rot="19760920" flipH="1">
            <a:off x="5618942" y="3763520"/>
            <a:ext cx="51648" cy="107388"/>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1" name="椭圆 650"/>
          <p:cNvSpPr/>
          <p:nvPr userDrawn="1"/>
        </p:nvSpPr>
        <p:spPr>
          <a:xfrm rot="3265848" flipH="1">
            <a:off x="5595021" y="3496592"/>
            <a:ext cx="34369" cy="2966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2" name="椭圆 651"/>
          <p:cNvSpPr/>
          <p:nvPr userDrawn="1"/>
        </p:nvSpPr>
        <p:spPr>
          <a:xfrm rot="3265848" flipH="1">
            <a:off x="5626847" y="3597262"/>
            <a:ext cx="34369" cy="2966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3" name="椭圆 652"/>
          <p:cNvSpPr/>
          <p:nvPr userDrawn="1"/>
        </p:nvSpPr>
        <p:spPr>
          <a:xfrm rot="15049098" flipH="1">
            <a:off x="5626169" y="3749788"/>
            <a:ext cx="237942" cy="201606"/>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4" name="椭圆 653"/>
          <p:cNvSpPr/>
          <p:nvPr userDrawn="1"/>
        </p:nvSpPr>
        <p:spPr>
          <a:xfrm rot="15049098" flipH="1">
            <a:off x="5753459" y="4026927"/>
            <a:ext cx="133327" cy="112966"/>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5" name="椭圆 654"/>
          <p:cNvSpPr/>
          <p:nvPr userDrawn="1"/>
        </p:nvSpPr>
        <p:spPr>
          <a:xfrm rot="15464310" flipH="1">
            <a:off x="5784677" y="3969874"/>
            <a:ext cx="90010" cy="63609"/>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6" name="椭圆 655"/>
          <p:cNvSpPr/>
          <p:nvPr userDrawn="1"/>
        </p:nvSpPr>
        <p:spPr>
          <a:xfrm rot="11133690">
            <a:off x="5615451" y="4018090"/>
            <a:ext cx="44166" cy="757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7" name="椭圆 656"/>
          <p:cNvSpPr/>
          <p:nvPr userDrawn="1"/>
        </p:nvSpPr>
        <p:spPr>
          <a:xfrm rot="10718478">
            <a:off x="5698483" y="4023663"/>
            <a:ext cx="45806" cy="65534"/>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8" name="椭圆 657"/>
          <p:cNvSpPr/>
          <p:nvPr userDrawn="1"/>
        </p:nvSpPr>
        <p:spPr>
          <a:xfrm rot="12191394" flipH="1">
            <a:off x="5731361" y="3564953"/>
            <a:ext cx="131234" cy="18672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9" name="椭圆 658"/>
          <p:cNvSpPr/>
          <p:nvPr userDrawn="1"/>
        </p:nvSpPr>
        <p:spPr>
          <a:xfrm rot="12191394" flipH="1">
            <a:off x="5991113" y="3483900"/>
            <a:ext cx="109065" cy="155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0" name="椭圆 659"/>
          <p:cNvSpPr/>
          <p:nvPr userDrawn="1"/>
        </p:nvSpPr>
        <p:spPr>
          <a:xfrm rot="12191394" flipH="1">
            <a:off x="5912966" y="3675648"/>
            <a:ext cx="131234" cy="18672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椭圆 660"/>
          <p:cNvSpPr/>
          <p:nvPr userDrawn="1"/>
        </p:nvSpPr>
        <p:spPr>
          <a:xfrm rot="16691394" flipH="1">
            <a:off x="5905466" y="3643524"/>
            <a:ext cx="44528" cy="3843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2" name="椭圆 661"/>
          <p:cNvSpPr/>
          <p:nvPr userDrawn="1"/>
        </p:nvSpPr>
        <p:spPr>
          <a:xfrm rot="12191394" flipH="1">
            <a:off x="5939838" y="3572722"/>
            <a:ext cx="107007" cy="152254"/>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3" name="椭圆 662"/>
          <p:cNvSpPr/>
          <p:nvPr userDrawn="1"/>
        </p:nvSpPr>
        <p:spPr>
          <a:xfrm rot="12922845" flipH="1">
            <a:off x="5845872" y="3262498"/>
            <a:ext cx="131234" cy="186725"/>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4" name="椭圆 663"/>
          <p:cNvSpPr/>
          <p:nvPr userDrawn="1"/>
        </p:nvSpPr>
        <p:spPr>
          <a:xfrm rot="12191394" flipH="1">
            <a:off x="5886814" y="3528739"/>
            <a:ext cx="187704" cy="26707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5" name="椭圆 664"/>
          <p:cNvSpPr/>
          <p:nvPr userDrawn="1"/>
        </p:nvSpPr>
        <p:spPr>
          <a:xfrm rot="13763862" flipH="1">
            <a:off x="5839966" y="3808987"/>
            <a:ext cx="58002" cy="5006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椭圆 665"/>
          <p:cNvSpPr/>
          <p:nvPr userDrawn="1"/>
        </p:nvSpPr>
        <p:spPr>
          <a:xfrm rot="11586466" flipH="1">
            <a:off x="6006566" y="3631014"/>
            <a:ext cx="51648" cy="107388"/>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7" name="椭圆 666"/>
          <p:cNvSpPr/>
          <p:nvPr userDrawn="1"/>
        </p:nvSpPr>
        <p:spPr>
          <a:xfrm rot="16691394" flipH="1">
            <a:off x="5890082" y="3922773"/>
            <a:ext cx="34369" cy="2966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8" name="椭圆 667"/>
          <p:cNvSpPr/>
          <p:nvPr userDrawn="1"/>
        </p:nvSpPr>
        <p:spPr>
          <a:xfrm rot="16691394" flipH="1">
            <a:off x="5916029" y="3818743"/>
            <a:ext cx="34369" cy="2966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9" name="椭圆 668"/>
          <p:cNvSpPr/>
          <p:nvPr userDrawn="1"/>
        </p:nvSpPr>
        <p:spPr>
          <a:xfrm rot="3824342" flipH="1">
            <a:off x="5799922" y="4065770"/>
            <a:ext cx="165888" cy="14055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0" name="椭圆 669"/>
          <p:cNvSpPr/>
          <p:nvPr userDrawn="1"/>
        </p:nvSpPr>
        <p:spPr>
          <a:xfrm rot="4239554" flipH="1">
            <a:off x="6008510" y="4123298"/>
            <a:ext cx="111993" cy="79144"/>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椭圆 670"/>
          <p:cNvSpPr/>
          <p:nvPr userDrawn="1"/>
        </p:nvSpPr>
        <p:spPr>
          <a:xfrm rot="21423552" flipH="1">
            <a:off x="5382446" y="3422572"/>
            <a:ext cx="167230" cy="286853"/>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2" name="椭圆 671"/>
          <p:cNvSpPr/>
          <p:nvPr userDrawn="1"/>
        </p:nvSpPr>
        <p:spPr>
          <a:xfrm rot="21423552" flipH="1">
            <a:off x="5241139" y="3522948"/>
            <a:ext cx="93705" cy="1607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3" name="椭圆 672"/>
          <p:cNvSpPr/>
          <p:nvPr userDrawn="1"/>
        </p:nvSpPr>
        <p:spPr>
          <a:xfrm rot="238764" flipH="1">
            <a:off x="5308838" y="3593979"/>
            <a:ext cx="63261" cy="90506"/>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4" name="椭圆 673"/>
          <p:cNvSpPr/>
          <p:nvPr userDrawn="1"/>
        </p:nvSpPr>
        <p:spPr>
          <a:xfrm rot="1623552" flipH="1">
            <a:off x="5460380" y="3776143"/>
            <a:ext cx="167230" cy="286853"/>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5" name="椭圆 674"/>
          <p:cNvSpPr/>
          <p:nvPr userDrawn="1"/>
        </p:nvSpPr>
        <p:spPr>
          <a:xfrm rot="1623552" flipH="1">
            <a:off x="5329816" y="3744837"/>
            <a:ext cx="93705" cy="1607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6" name="椭圆 675"/>
          <p:cNvSpPr/>
          <p:nvPr userDrawn="1"/>
        </p:nvSpPr>
        <p:spPr>
          <a:xfrm rot="2038764" flipH="1">
            <a:off x="5377863" y="3848388"/>
            <a:ext cx="63261" cy="90506"/>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7" name="椭圆 676"/>
          <p:cNvSpPr/>
          <p:nvPr userDrawn="1"/>
        </p:nvSpPr>
        <p:spPr>
          <a:xfrm rot="19308144">
            <a:off x="5499800" y="3627463"/>
            <a:ext cx="44166" cy="757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8" name="椭圆 677"/>
          <p:cNvSpPr/>
          <p:nvPr userDrawn="1"/>
        </p:nvSpPr>
        <p:spPr>
          <a:xfrm rot="18892932">
            <a:off x="5428509" y="3724497"/>
            <a:ext cx="65175" cy="4605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9" name="椭圆 678"/>
          <p:cNvSpPr/>
          <p:nvPr userDrawn="1"/>
        </p:nvSpPr>
        <p:spPr>
          <a:xfrm rot="20365848" flipH="1">
            <a:off x="5534401" y="4016091"/>
            <a:ext cx="131234" cy="18672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0" name="椭圆 679"/>
          <p:cNvSpPr/>
          <p:nvPr userDrawn="1"/>
        </p:nvSpPr>
        <p:spPr>
          <a:xfrm rot="3265848" flipH="1">
            <a:off x="5481167" y="4215708"/>
            <a:ext cx="44528" cy="3843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1" name="椭圆 680"/>
          <p:cNvSpPr/>
          <p:nvPr userDrawn="1"/>
        </p:nvSpPr>
        <p:spPr>
          <a:xfrm rot="21097299" flipH="1">
            <a:off x="5439921" y="4078368"/>
            <a:ext cx="131234" cy="186725"/>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2" name="椭圆 681"/>
          <p:cNvSpPr/>
          <p:nvPr userDrawn="1"/>
        </p:nvSpPr>
        <p:spPr>
          <a:xfrm rot="338316" flipH="1">
            <a:off x="5442233" y="4017773"/>
            <a:ext cx="40765" cy="71239"/>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3" name="椭圆 682"/>
          <p:cNvSpPr/>
          <p:nvPr userDrawn="1"/>
        </p:nvSpPr>
        <p:spPr>
          <a:xfrm rot="3265848" flipH="1">
            <a:off x="5367418" y="4001433"/>
            <a:ext cx="34369" cy="2966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4" name="椭圆 683"/>
          <p:cNvSpPr/>
          <p:nvPr userDrawn="1"/>
        </p:nvSpPr>
        <p:spPr>
          <a:xfrm rot="3265848" flipH="1">
            <a:off x="5399244" y="4102103"/>
            <a:ext cx="34369" cy="2966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椭圆 685"/>
          <p:cNvSpPr/>
          <p:nvPr userDrawn="1"/>
        </p:nvSpPr>
        <p:spPr>
          <a:xfrm rot="176448">
            <a:off x="6596380" y="2895965"/>
            <a:ext cx="198724" cy="299792"/>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椭圆 686"/>
          <p:cNvSpPr/>
          <p:nvPr userDrawn="1"/>
        </p:nvSpPr>
        <p:spPr>
          <a:xfrm rot="176448">
            <a:off x="6851672" y="3000869"/>
            <a:ext cx="111352" cy="16798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8" name="椭圆 687"/>
          <p:cNvSpPr/>
          <p:nvPr userDrawn="1"/>
        </p:nvSpPr>
        <p:spPr>
          <a:xfrm rot="21361236">
            <a:off x="6807401" y="3075104"/>
            <a:ext cx="75174" cy="9458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9" name="椭圆 688"/>
          <p:cNvSpPr/>
          <p:nvPr userDrawn="1"/>
        </p:nvSpPr>
        <p:spPr>
          <a:xfrm rot="19976448">
            <a:off x="6503769" y="3265485"/>
            <a:ext cx="198724" cy="299792"/>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0" name="椭圆 689"/>
          <p:cNvSpPr/>
          <p:nvPr userDrawn="1"/>
        </p:nvSpPr>
        <p:spPr>
          <a:xfrm rot="19976448">
            <a:off x="6746295" y="3232767"/>
            <a:ext cx="111352" cy="16798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1" name="椭圆 690"/>
          <p:cNvSpPr/>
          <p:nvPr userDrawn="1"/>
        </p:nvSpPr>
        <p:spPr>
          <a:xfrm rot="19561236">
            <a:off x="6725376" y="3340989"/>
            <a:ext cx="75174" cy="9458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2" name="椭圆 691"/>
          <p:cNvSpPr/>
          <p:nvPr userDrawn="1"/>
        </p:nvSpPr>
        <p:spPr>
          <a:xfrm rot="2291856" flipH="1">
            <a:off x="6754989" y="3132502"/>
            <a:ext cx="198724" cy="299792"/>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3" name="椭圆 692"/>
          <p:cNvSpPr/>
          <p:nvPr userDrawn="1"/>
        </p:nvSpPr>
        <p:spPr>
          <a:xfrm rot="2291856" flipH="1">
            <a:off x="6603167" y="3110098"/>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4" name="椭圆 693"/>
          <p:cNvSpPr/>
          <p:nvPr userDrawn="1"/>
        </p:nvSpPr>
        <p:spPr>
          <a:xfrm rot="2707068" flipH="1">
            <a:off x="6667585" y="3208211"/>
            <a:ext cx="68115" cy="54732"/>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5" name="椭圆 694"/>
          <p:cNvSpPr/>
          <p:nvPr userDrawn="1"/>
        </p:nvSpPr>
        <p:spPr>
          <a:xfrm rot="1234152">
            <a:off x="6458583" y="3516256"/>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6" name="椭圆 695"/>
          <p:cNvSpPr/>
          <p:nvPr userDrawn="1"/>
        </p:nvSpPr>
        <p:spPr>
          <a:xfrm rot="1234152">
            <a:off x="6629251" y="3861572"/>
            <a:ext cx="129605" cy="162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7" name="椭圆 696"/>
          <p:cNvSpPr/>
          <p:nvPr userDrawn="1"/>
        </p:nvSpPr>
        <p:spPr>
          <a:xfrm rot="1234152">
            <a:off x="6678391" y="3619474"/>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8" name="椭圆 697"/>
          <p:cNvSpPr/>
          <p:nvPr userDrawn="1"/>
        </p:nvSpPr>
        <p:spPr>
          <a:xfrm rot="18334152">
            <a:off x="6628067" y="3722125"/>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椭圆 698"/>
          <p:cNvSpPr/>
          <p:nvPr userDrawn="1"/>
        </p:nvSpPr>
        <p:spPr>
          <a:xfrm rot="1234152">
            <a:off x="6636043" y="3743368"/>
            <a:ext cx="127159" cy="15912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0" name="椭圆 699"/>
          <p:cNvSpPr/>
          <p:nvPr userDrawn="1"/>
        </p:nvSpPr>
        <p:spPr>
          <a:xfrm rot="502701">
            <a:off x="6570856" y="3581342"/>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1" name="椭圆 700"/>
          <p:cNvSpPr/>
          <p:nvPr userDrawn="1"/>
        </p:nvSpPr>
        <p:spPr>
          <a:xfrm rot="1234152">
            <a:off x="6584973" y="3660198"/>
            <a:ext cx="223054" cy="279120"/>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2" name="椭圆 701"/>
          <p:cNvSpPr/>
          <p:nvPr userDrawn="1"/>
        </p:nvSpPr>
        <p:spPr>
          <a:xfrm rot="21261684">
            <a:off x="6675616" y="3518013"/>
            <a:ext cx="48442" cy="7445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3" name="椭圆 702"/>
          <p:cNvSpPr/>
          <p:nvPr userDrawn="1"/>
        </p:nvSpPr>
        <p:spPr>
          <a:xfrm rot="1839080">
            <a:off x="6723163" y="3779905"/>
            <a:ext cx="61375" cy="112232"/>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4" name="椭圆 703"/>
          <p:cNvSpPr/>
          <p:nvPr userDrawn="1"/>
        </p:nvSpPr>
        <p:spPr>
          <a:xfrm rot="18334152">
            <a:off x="6774583" y="3498812"/>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5" name="椭圆 704"/>
          <p:cNvSpPr/>
          <p:nvPr userDrawn="1"/>
        </p:nvSpPr>
        <p:spPr>
          <a:xfrm rot="18334152">
            <a:off x="6736763" y="3604024"/>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6" name="椭圆 705"/>
          <p:cNvSpPr/>
          <p:nvPr userDrawn="1"/>
        </p:nvSpPr>
        <p:spPr>
          <a:xfrm rot="6550902">
            <a:off x="6510234" y="3751117"/>
            <a:ext cx="248675" cy="239574"/>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7" name="椭圆 706"/>
          <p:cNvSpPr/>
          <p:nvPr userDrawn="1"/>
        </p:nvSpPr>
        <p:spPr>
          <a:xfrm rot="6550902">
            <a:off x="6475799" y="4047104"/>
            <a:ext cx="139341" cy="134241"/>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8" name="椭圆 707"/>
          <p:cNvSpPr/>
          <p:nvPr userDrawn="1"/>
        </p:nvSpPr>
        <p:spPr>
          <a:xfrm rot="6135690">
            <a:off x="6487074" y="3991013"/>
            <a:ext cx="94070" cy="7558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9" name="椭圆 708"/>
          <p:cNvSpPr/>
          <p:nvPr userDrawn="1"/>
        </p:nvSpPr>
        <p:spPr>
          <a:xfrm rot="10466310" flipH="1">
            <a:off x="6736202" y="4045959"/>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椭圆 709"/>
          <p:cNvSpPr/>
          <p:nvPr userDrawn="1"/>
        </p:nvSpPr>
        <p:spPr>
          <a:xfrm rot="10881522" flipH="1">
            <a:off x="6635584" y="4051782"/>
            <a:ext cx="54433" cy="68490"/>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1" name="椭圆 710"/>
          <p:cNvSpPr/>
          <p:nvPr userDrawn="1"/>
        </p:nvSpPr>
        <p:spPr>
          <a:xfrm rot="9408606">
            <a:off x="6494998" y="3572382"/>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2" name="椭圆 711"/>
          <p:cNvSpPr/>
          <p:nvPr userDrawn="1"/>
        </p:nvSpPr>
        <p:spPr>
          <a:xfrm rot="9408606">
            <a:off x="6212671" y="3487672"/>
            <a:ext cx="129605" cy="162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3" name="椭圆 712"/>
          <p:cNvSpPr/>
          <p:nvPr userDrawn="1"/>
        </p:nvSpPr>
        <p:spPr>
          <a:xfrm rot="9408606">
            <a:off x="6279192" y="3688070"/>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4" name="椭圆 713"/>
          <p:cNvSpPr/>
          <p:nvPr userDrawn="1"/>
        </p:nvSpPr>
        <p:spPr>
          <a:xfrm rot="4908606">
            <a:off x="6394328" y="3651744"/>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5" name="椭圆 714"/>
          <p:cNvSpPr/>
          <p:nvPr userDrawn="1"/>
        </p:nvSpPr>
        <p:spPr>
          <a:xfrm rot="9408606">
            <a:off x="6276049" y="3580501"/>
            <a:ext cx="127159" cy="15912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 name="椭圆 715"/>
          <p:cNvSpPr/>
          <p:nvPr userDrawn="1"/>
        </p:nvSpPr>
        <p:spPr>
          <a:xfrm rot="8677155">
            <a:off x="6358921" y="3256284"/>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7" name="椭圆 716"/>
          <p:cNvSpPr/>
          <p:nvPr userDrawn="1"/>
        </p:nvSpPr>
        <p:spPr>
          <a:xfrm rot="9408606">
            <a:off x="6243164" y="3534534"/>
            <a:ext cx="223054" cy="279120"/>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8" name="椭圆 717"/>
          <p:cNvSpPr/>
          <p:nvPr userDrawn="1"/>
        </p:nvSpPr>
        <p:spPr>
          <a:xfrm rot="7836138">
            <a:off x="6457116" y="3823838"/>
            <a:ext cx="60618" cy="5949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9" name="椭圆 718"/>
          <p:cNvSpPr/>
          <p:nvPr userDrawn="1"/>
        </p:nvSpPr>
        <p:spPr>
          <a:xfrm rot="10013534">
            <a:off x="6262539" y="3641422"/>
            <a:ext cx="61375" cy="112232"/>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0" name="椭圆 719"/>
          <p:cNvSpPr/>
          <p:nvPr userDrawn="1"/>
        </p:nvSpPr>
        <p:spPr>
          <a:xfrm rot="4908606">
            <a:off x="6423954" y="3944217"/>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1" name="椭圆 720"/>
          <p:cNvSpPr/>
          <p:nvPr userDrawn="1"/>
        </p:nvSpPr>
        <p:spPr>
          <a:xfrm rot="4908606">
            <a:off x="6393120" y="3835495"/>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2" name="椭圆 721"/>
          <p:cNvSpPr/>
          <p:nvPr userDrawn="1"/>
        </p:nvSpPr>
        <p:spPr>
          <a:xfrm rot="17775658">
            <a:off x="6384224" y="4085724"/>
            <a:ext cx="173371" cy="167026"/>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3" name="椭圆 722"/>
          <p:cNvSpPr/>
          <p:nvPr userDrawn="1"/>
        </p:nvSpPr>
        <p:spPr>
          <a:xfrm rot="17360446">
            <a:off x="6196539" y="4150245"/>
            <a:ext cx="117044" cy="9404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4" name="椭圆 723"/>
          <p:cNvSpPr/>
          <p:nvPr userDrawn="1"/>
        </p:nvSpPr>
        <p:spPr>
          <a:xfrm rot="176448">
            <a:off x="6866846" y="3423578"/>
            <a:ext cx="198724" cy="299792"/>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5" name="椭圆 724"/>
          <p:cNvSpPr/>
          <p:nvPr userDrawn="1"/>
        </p:nvSpPr>
        <p:spPr>
          <a:xfrm rot="176448">
            <a:off x="7122138" y="3528482"/>
            <a:ext cx="111352" cy="16798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6" name="椭圆 725"/>
          <p:cNvSpPr/>
          <p:nvPr userDrawn="1"/>
        </p:nvSpPr>
        <p:spPr>
          <a:xfrm rot="21361236">
            <a:off x="7077867" y="3602716"/>
            <a:ext cx="75174" cy="9458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7" name="椭圆 726"/>
          <p:cNvSpPr/>
          <p:nvPr userDrawn="1"/>
        </p:nvSpPr>
        <p:spPr>
          <a:xfrm rot="19976448">
            <a:off x="6774236" y="3793098"/>
            <a:ext cx="198724" cy="299792"/>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8" name="椭圆 727"/>
          <p:cNvSpPr/>
          <p:nvPr userDrawn="1"/>
        </p:nvSpPr>
        <p:spPr>
          <a:xfrm rot="19976448">
            <a:off x="7016761" y="3760380"/>
            <a:ext cx="111352" cy="16798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9" name="椭圆 728"/>
          <p:cNvSpPr/>
          <p:nvPr userDrawn="1"/>
        </p:nvSpPr>
        <p:spPr>
          <a:xfrm rot="19561236">
            <a:off x="6995843" y="3868602"/>
            <a:ext cx="75174" cy="9458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0" name="椭圆 729"/>
          <p:cNvSpPr/>
          <p:nvPr userDrawn="1"/>
        </p:nvSpPr>
        <p:spPr>
          <a:xfrm rot="2291856" flipH="1">
            <a:off x="6873633" y="3637711"/>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1" name="椭圆 730"/>
          <p:cNvSpPr/>
          <p:nvPr userDrawn="1"/>
        </p:nvSpPr>
        <p:spPr>
          <a:xfrm rot="2707068" flipH="1">
            <a:off x="6938051" y="3735823"/>
            <a:ext cx="68115" cy="54732"/>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2" name="椭圆 731"/>
          <p:cNvSpPr/>
          <p:nvPr userDrawn="1"/>
        </p:nvSpPr>
        <p:spPr>
          <a:xfrm rot="1234152">
            <a:off x="6729050" y="4043869"/>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3" name="椭圆 732"/>
          <p:cNvSpPr/>
          <p:nvPr userDrawn="1"/>
        </p:nvSpPr>
        <p:spPr>
          <a:xfrm rot="18334152">
            <a:off x="6898534" y="4249738"/>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4" name="椭圆 733"/>
          <p:cNvSpPr/>
          <p:nvPr userDrawn="1"/>
        </p:nvSpPr>
        <p:spPr>
          <a:xfrm rot="502701">
            <a:off x="6841323" y="4108955"/>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5" name="椭圆 734"/>
          <p:cNvSpPr/>
          <p:nvPr userDrawn="1"/>
        </p:nvSpPr>
        <p:spPr>
          <a:xfrm rot="21261684">
            <a:off x="6946083" y="4045627"/>
            <a:ext cx="48442" cy="7445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6" name="椭圆 735"/>
          <p:cNvSpPr/>
          <p:nvPr userDrawn="1"/>
        </p:nvSpPr>
        <p:spPr>
          <a:xfrm rot="18334152">
            <a:off x="7045049" y="4026425"/>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7" name="椭圆 736"/>
          <p:cNvSpPr/>
          <p:nvPr userDrawn="1"/>
        </p:nvSpPr>
        <p:spPr>
          <a:xfrm rot="18334152">
            <a:off x="7007229" y="4131637"/>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38" name="直接连接符 737"/>
          <p:cNvCxnSpPr/>
          <p:nvPr userDrawn="1"/>
        </p:nvCxnSpPr>
        <p:spPr>
          <a:xfrm flipH="1">
            <a:off x="885158" y="3683000"/>
            <a:ext cx="4044729" cy="3643260"/>
          </a:xfrm>
          <a:prstGeom prst="line">
            <a:avLst/>
          </a:prstGeom>
          <a:ln w="82550" cap="rnd">
            <a:gradFill>
              <a:gsLst>
                <a:gs pos="11000">
                  <a:srgbClr val="06EBEA">
                    <a:alpha val="0"/>
                  </a:srgbClr>
                </a:gs>
                <a:gs pos="48000">
                  <a:srgbClr val="06EBEA"/>
                </a:gs>
                <a:gs pos="84000">
                  <a:srgbClr val="06EBEA"/>
                </a:gs>
              </a:gsLst>
              <a:lin ang="5400000" scaled="1"/>
            </a:gradFill>
            <a:round/>
          </a:ln>
          <a:effectLst>
            <a:glow rad="304800">
              <a:srgbClr val="05DAE3">
                <a:alpha val="3000"/>
              </a:srgbClr>
            </a:glow>
          </a:effectLst>
        </p:spPr>
        <p:style>
          <a:lnRef idx="1">
            <a:schemeClr val="accent1"/>
          </a:lnRef>
          <a:fillRef idx="0">
            <a:schemeClr val="accent1"/>
          </a:fillRef>
          <a:effectRef idx="0">
            <a:schemeClr val="accent1"/>
          </a:effectRef>
          <a:fontRef idx="minor">
            <a:schemeClr val="tx1"/>
          </a:fontRef>
        </p:style>
      </p:cxnSp>
      <p:cxnSp>
        <p:nvCxnSpPr>
          <p:cNvPr id="739" name="直接连接符 738"/>
          <p:cNvCxnSpPr/>
          <p:nvPr userDrawn="1"/>
        </p:nvCxnSpPr>
        <p:spPr>
          <a:xfrm>
            <a:off x="7354972" y="3683000"/>
            <a:ext cx="4044729" cy="3643260"/>
          </a:xfrm>
          <a:prstGeom prst="line">
            <a:avLst/>
          </a:prstGeom>
          <a:ln w="82550" cap="rnd">
            <a:gradFill>
              <a:gsLst>
                <a:gs pos="11000">
                  <a:srgbClr val="06EBEA">
                    <a:alpha val="0"/>
                  </a:srgbClr>
                </a:gs>
                <a:gs pos="48000">
                  <a:srgbClr val="06EBEA"/>
                </a:gs>
                <a:gs pos="84000">
                  <a:srgbClr val="06EBEA"/>
                </a:gs>
              </a:gsLst>
              <a:lin ang="5400000" scaled="1"/>
            </a:gradFill>
            <a:round/>
          </a:ln>
          <a:effectLst>
            <a:glow rad="304800">
              <a:srgbClr val="05DAE3">
                <a:alpha val="3000"/>
              </a:srgbClr>
            </a:glow>
          </a:effectLst>
        </p:spPr>
        <p:style>
          <a:lnRef idx="1">
            <a:schemeClr val="accent1"/>
          </a:lnRef>
          <a:fillRef idx="0">
            <a:schemeClr val="accent1"/>
          </a:fillRef>
          <a:effectRef idx="0">
            <a:schemeClr val="accent1"/>
          </a:effectRef>
          <a:fontRef idx="minor">
            <a:schemeClr val="tx1"/>
          </a:fontRef>
        </p:style>
      </p:cxnSp>
      <p:sp>
        <p:nvSpPr>
          <p:cNvPr id="740" name="任意多边形 739"/>
          <p:cNvSpPr/>
          <p:nvPr userDrawn="1"/>
        </p:nvSpPr>
        <p:spPr>
          <a:xfrm>
            <a:off x="1354854" y="4523759"/>
            <a:ext cx="2570257" cy="2598058"/>
          </a:xfrm>
          <a:custGeom>
            <a:avLst/>
            <a:gdLst>
              <a:gd name="connsiteX0" fmla="*/ 537029 w 537029"/>
              <a:gd name="connsiteY0" fmla="*/ 0 h 580572"/>
              <a:gd name="connsiteX1" fmla="*/ 0 w 537029"/>
              <a:gd name="connsiteY1" fmla="*/ 580572 h 580572"/>
              <a:gd name="connsiteX0" fmla="*/ 682172 w 682172"/>
              <a:gd name="connsiteY0" fmla="*/ 0 h 725715"/>
              <a:gd name="connsiteX1" fmla="*/ 0 w 682172"/>
              <a:gd name="connsiteY1" fmla="*/ 725715 h 725715"/>
              <a:gd name="connsiteX0" fmla="*/ 667657 w 667657"/>
              <a:gd name="connsiteY0" fmla="*/ 0 h 899887"/>
              <a:gd name="connsiteX1" fmla="*/ 0 w 667657"/>
              <a:gd name="connsiteY1" fmla="*/ 899887 h 899887"/>
              <a:gd name="connsiteX0" fmla="*/ 1886857 w 1886857"/>
              <a:gd name="connsiteY0" fmla="*/ 0 h 2540001"/>
              <a:gd name="connsiteX1" fmla="*/ 0 w 1886857"/>
              <a:gd name="connsiteY1" fmla="*/ 2540001 h 2540001"/>
              <a:gd name="connsiteX0" fmla="*/ 1886857 w 1888429"/>
              <a:gd name="connsiteY0" fmla="*/ 0 h 2540001"/>
              <a:gd name="connsiteX1" fmla="*/ 0 w 1888429"/>
              <a:gd name="connsiteY1" fmla="*/ 2540001 h 2540001"/>
              <a:gd name="connsiteX0" fmla="*/ 1944915 w 1946422"/>
              <a:gd name="connsiteY0" fmla="*/ 0 h 2061029"/>
              <a:gd name="connsiteX1" fmla="*/ 0 w 1946422"/>
              <a:gd name="connsiteY1" fmla="*/ 2061029 h 2061029"/>
              <a:gd name="connsiteX0" fmla="*/ 1944915 w 1946832"/>
              <a:gd name="connsiteY0" fmla="*/ 0 h 2061029"/>
              <a:gd name="connsiteX1" fmla="*/ 0 w 1946832"/>
              <a:gd name="connsiteY1" fmla="*/ 2061029 h 2061029"/>
              <a:gd name="connsiteX0" fmla="*/ 1944915 w 1946832"/>
              <a:gd name="connsiteY0" fmla="*/ 0 h 2061029"/>
              <a:gd name="connsiteX1" fmla="*/ 0 w 1946832"/>
              <a:gd name="connsiteY1" fmla="*/ 2061029 h 2061029"/>
              <a:gd name="connsiteX0" fmla="*/ 2569029 w 2570257"/>
              <a:gd name="connsiteY0" fmla="*/ 0 h 2598058"/>
              <a:gd name="connsiteX1" fmla="*/ 0 w 2570257"/>
              <a:gd name="connsiteY1" fmla="*/ 2598058 h 2598058"/>
            </a:gdLst>
            <a:ahLst/>
            <a:cxnLst>
              <a:cxn ang="0">
                <a:pos x="connsiteX0" y="connsiteY0"/>
              </a:cxn>
              <a:cxn ang="0">
                <a:pos x="connsiteX1" y="connsiteY1"/>
              </a:cxn>
            </a:cxnLst>
            <a:rect l="l" t="t" r="r" b="b"/>
            <a:pathLst>
              <a:path w="2570257" h="2598058">
                <a:moveTo>
                  <a:pt x="2569029" y="0"/>
                </a:moveTo>
                <a:cubicBezTo>
                  <a:pt x="2622249" y="295125"/>
                  <a:pt x="933752" y="1823962"/>
                  <a:pt x="0" y="2598058"/>
                </a:cubicBezTo>
              </a:path>
            </a:pathLst>
          </a:custGeom>
          <a:ln w="57150" cap="rnd">
            <a:gradFill>
              <a:gsLst>
                <a:gs pos="23000">
                  <a:srgbClr val="06EBEA">
                    <a:alpha val="0"/>
                  </a:srgbClr>
                </a:gs>
                <a:gs pos="48000">
                  <a:srgbClr val="06EBEA"/>
                </a:gs>
                <a:gs pos="84000">
                  <a:srgbClr val="06EBEA"/>
                </a:gs>
              </a:gsLst>
              <a:lin ang="5400000" scaled="1"/>
            </a:gradFill>
            <a:round/>
          </a:ln>
          <a:effectLst>
            <a:glow rad="304800">
              <a:srgbClr val="05DAE3">
                <a:alpha val="3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1" name="任意多边形 740"/>
          <p:cNvSpPr/>
          <p:nvPr userDrawn="1"/>
        </p:nvSpPr>
        <p:spPr>
          <a:xfrm flipH="1">
            <a:off x="7830143" y="4422160"/>
            <a:ext cx="2510972" cy="2162628"/>
          </a:xfrm>
          <a:custGeom>
            <a:avLst/>
            <a:gdLst>
              <a:gd name="connsiteX0" fmla="*/ 537029 w 537029"/>
              <a:gd name="connsiteY0" fmla="*/ 0 h 580572"/>
              <a:gd name="connsiteX1" fmla="*/ 0 w 537029"/>
              <a:gd name="connsiteY1" fmla="*/ 580572 h 580572"/>
              <a:gd name="connsiteX0" fmla="*/ 682172 w 682172"/>
              <a:gd name="connsiteY0" fmla="*/ 0 h 725715"/>
              <a:gd name="connsiteX1" fmla="*/ 0 w 682172"/>
              <a:gd name="connsiteY1" fmla="*/ 725715 h 725715"/>
              <a:gd name="connsiteX0" fmla="*/ 667657 w 667657"/>
              <a:gd name="connsiteY0" fmla="*/ 0 h 899887"/>
              <a:gd name="connsiteX1" fmla="*/ 0 w 667657"/>
              <a:gd name="connsiteY1" fmla="*/ 899887 h 899887"/>
              <a:gd name="connsiteX0" fmla="*/ 1886857 w 1886857"/>
              <a:gd name="connsiteY0" fmla="*/ 0 h 2540001"/>
              <a:gd name="connsiteX1" fmla="*/ 0 w 1886857"/>
              <a:gd name="connsiteY1" fmla="*/ 2540001 h 2540001"/>
              <a:gd name="connsiteX0" fmla="*/ 1886857 w 1888429"/>
              <a:gd name="connsiteY0" fmla="*/ 0 h 2540001"/>
              <a:gd name="connsiteX1" fmla="*/ 0 w 1888429"/>
              <a:gd name="connsiteY1" fmla="*/ 2540001 h 2540001"/>
              <a:gd name="connsiteX0" fmla="*/ 1944915 w 1946422"/>
              <a:gd name="connsiteY0" fmla="*/ 0 h 2061029"/>
              <a:gd name="connsiteX1" fmla="*/ 0 w 1946422"/>
              <a:gd name="connsiteY1" fmla="*/ 2061029 h 2061029"/>
              <a:gd name="connsiteX0" fmla="*/ 1944915 w 1946832"/>
              <a:gd name="connsiteY0" fmla="*/ 0 h 2061029"/>
              <a:gd name="connsiteX1" fmla="*/ 0 w 1946832"/>
              <a:gd name="connsiteY1" fmla="*/ 2061029 h 2061029"/>
              <a:gd name="connsiteX0" fmla="*/ 1944915 w 1946832"/>
              <a:gd name="connsiteY0" fmla="*/ 0 h 2061029"/>
              <a:gd name="connsiteX1" fmla="*/ 0 w 1946832"/>
              <a:gd name="connsiteY1" fmla="*/ 2061029 h 2061029"/>
              <a:gd name="connsiteX0" fmla="*/ 2307772 w 2309218"/>
              <a:gd name="connsiteY0" fmla="*/ 0 h 2322286"/>
              <a:gd name="connsiteX1" fmla="*/ 0 w 2309218"/>
              <a:gd name="connsiteY1" fmla="*/ 2322286 h 2322286"/>
              <a:gd name="connsiteX0" fmla="*/ 2307772 w 2307772"/>
              <a:gd name="connsiteY0" fmla="*/ 0 h 2322286"/>
              <a:gd name="connsiteX1" fmla="*/ 0 w 2307772"/>
              <a:gd name="connsiteY1" fmla="*/ 2322286 h 2322286"/>
              <a:gd name="connsiteX0" fmla="*/ 2438400 w 2438400"/>
              <a:gd name="connsiteY0" fmla="*/ 0 h 2177143"/>
              <a:gd name="connsiteX1" fmla="*/ 0 w 2438400"/>
              <a:gd name="connsiteY1" fmla="*/ 2177143 h 2177143"/>
              <a:gd name="connsiteX0" fmla="*/ 2510972 w 2510972"/>
              <a:gd name="connsiteY0" fmla="*/ 0 h 2162628"/>
              <a:gd name="connsiteX1" fmla="*/ 0 w 2510972"/>
              <a:gd name="connsiteY1" fmla="*/ 2162628 h 2162628"/>
              <a:gd name="connsiteX0" fmla="*/ 2510972 w 2510972"/>
              <a:gd name="connsiteY0" fmla="*/ 0 h 2162628"/>
              <a:gd name="connsiteX1" fmla="*/ 0 w 2510972"/>
              <a:gd name="connsiteY1" fmla="*/ 2162628 h 2162628"/>
            </a:gdLst>
            <a:ahLst/>
            <a:cxnLst>
              <a:cxn ang="0">
                <a:pos x="connsiteX0" y="connsiteY0"/>
              </a:cxn>
              <a:cxn ang="0">
                <a:pos x="connsiteX1" y="connsiteY1"/>
              </a:cxn>
            </a:cxnLst>
            <a:rect l="l" t="t" r="r" b="b"/>
            <a:pathLst>
              <a:path w="2510972" h="2162628">
                <a:moveTo>
                  <a:pt x="2510972" y="0"/>
                </a:moveTo>
                <a:cubicBezTo>
                  <a:pt x="2186821" y="62896"/>
                  <a:pt x="832152" y="1388532"/>
                  <a:pt x="0" y="2162628"/>
                </a:cubicBezTo>
              </a:path>
            </a:pathLst>
          </a:custGeom>
          <a:ln w="31750" cap="rnd">
            <a:gradFill>
              <a:gsLst>
                <a:gs pos="23000">
                  <a:srgbClr val="06EBEA">
                    <a:alpha val="0"/>
                  </a:srgbClr>
                </a:gs>
                <a:gs pos="48000">
                  <a:srgbClr val="06EBEA"/>
                </a:gs>
                <a:gs pos="89000">
                  <a:srgbClr val="44FEFA"/>
                </a:gs>
                <a:gs pos="72000">
                  <a:srgbClr val="6DFEFB"/>
                </a:gs>
              </a:gsLst>
              <a:lin ang="5400000" scaled="1"/>
            </a:gradFill>
            <a:round/>
          </a:ln>
          <a:effectLst>
            <a:glow rad="304800">
              <a:srgbClr val="05DAE3">
                <a:alpha val="3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3" name="文本框 742"/>
          <p:cNvSpPr txBox="1"/>
          <p:nvPr userDrawn="1"/>
        </p:nvSpPr>
        <p:spPr>
          <a:xfrm>
            <a:off x="5071264" y="808958"/>
            <a:ext cx="1840974" cy="4708981"/>
          </a:xfrm>
          <a:prstGeom prst="rect">
            <a:avLst/>
          </a:prstGeom>
          <a:noFill/>
        </p:spPr>
        <p:txBody>
          <a:bodyPr wrap="square" rtlCol="0">
            <a:spAutoFit/>
          </a:bodyPr>
          <a:lstStyle/>
          <a:p>
            <a:pPr algn="ctr"/>
            <a:r>
              <a:rPr lang="en-US" altLang="zh-CN" sz="30000" dirty="0">
                <a:ln w="15875" cap="rnd">
                  <a:gradFill>
                    <a:gsLst>
                      <a:gs pos="41000">
                        <a:srgbClr val="FFFFFF"/>
                      </a:gs>
                      <a:gs pos="7000">
                        <a:srgbClr val="FF0000"/>
                      </a:gs>
                      <a:gs pos="67000">
                        <a:schemeClr val="bg1">
                          <a:alpha val="0"/>
                        </a:schemeClr>
                      </a:gs>
                    </a:gsLst>
                    <a:lin ang="5400000" scaled="1"/>
                  </a:gradFill>
                </a:ln>
                <a:gradFill>
                  <a:gsLst>
                    <a:gs pos="0">
                      <a:srgbClr val="0F0930"/>
                    </a:gs>
                    <a:gs pos="53000">
                      <a:srgbClr val="0F0B32"/>
                    </a:gs>
                    <a:gs pos="72740">
                      <a:srgbClr val="0F0C33">
                        <a:alpha val="33000"/>
                      </a:srgbClr>
                    </a:gs>
                    <a:gs pos="83000">
                      <a:srgbClr val="0F0C34">
                        <a:alpha val="0"/>
                      </a:srgbClr>
                    </a:gs>
                  </a:gsLst>
                  <a:lin ang="5400000" scaled="1"/>
                </a:gradFill>
                <a:effectLst>
                  <a:glow rad="114300">
                    <a:srgbClr val="BB1055">
                      <a:alpha val="6000"/>
                    </a:srgbClr>
                  </a:glow>
                </a:effectLst>
                <a:latin typeface="Impact" panose="020B0806030902050204" pitchFamily="34" charset="0"/>
              </a:rPr>
              <a:t>1</a:t>
            </a:r>
            <a:endParaRPr lang="zh-CN" altLang="en-US" sz="30000" dirty="0">
              <a:ln w="15875" cap="rnd">
                <a:gradFill>
                  <a:gsLst>
                    <a:gs pos="41000">
                      <a:srgbClr val="FFFFFF"/>
                    </a:gs>
                    <a:gs pos="7000">
                      <a:srgbClr val="FF0000"/>
                    </a:gs>
                    <a:gs pos="67000">
                      <a:schemeClr val="bg1">
                        <a:alpha val="0"/>
                      </a:schemeClr>
                    </a:gs>
                  </a:gsLst>
                  <a:lin ang="5400000" scaled="1"/>
                </a:gradFill>
              </a:ln>
              <a:gradFill>
                <a:gsLst>
                  <a:gs pos="0">
                    <a:srgbClr val="0F0930"/>
                  </a:gs>
                  <a:gs pos="53000">
                    <a:srgbClr val="0F0B32"/>
                  </a:gs>
                  <a:gs pos="72740">
                    <a:srgbClr val="0F0C33">
                      <a:alpha val="33000"/>
                    </a:srgbClr>
                  </a:gs>
                  <a:gs pos="83000">
                    <a:srgbClr val="0F0C34">
                      <a:alpha val="0"/>
                    </a:srgbClr>
                  </a:gs>
                </a:gsLst>
                <a:lin ang="5400000" scaled="1"/>
              </a:gradFill>
              <a:effectLst>
                <a:glow rad="114300">
                  <a:srgbClr val="BB1055">
                    <a:alpha val="6000"/>
                  </a:srgbClr>
                </a:glow>
              </a:effectLst>
              <a:latin typeface="Impact" panose="020B0806030902050204" pitchFamily="34" charset="0"/>
            </a:endParaRPr>
          </a:p>
        </p:txBody>
      </p:sp>
      <p:sp>
        <p:nvSpPr>
          <p:cNvPr id="744" name="任意多边形 743"/>
          <p:cNvSpPr/>
          <p:nvPr userDrawn="1"/>
        </p:nvSpPr>
        <p:spPr>
          <a:xfrm>
            <a:off x="5205972" y="1838276"/>
            <a:ext cx="1540467" cy="2438400"/>
          </a:xfrm>
          <a:custGeom>
            <a:avLst/>
            <a:gdLst>
              <a:gd name="connsiteX0" fmla="*/ 571563 w 1581213"/>
              <a:gd name="connsiteY0" fmla="*/ 2438400 h 2438400"/>
              <a:gd name="connsiteX1" fmla="*/ 1543113 w 1581213"/>
              <a:gd name="connsiteY1" fmla="*/ 2047875 h 2438400"/>
              <a:gd name="connsiteX2" fmla="*/ 495363 w 1581213"/>
              <a:gd name="connsiteY2" fmla="*/ 1533525 h 2438400"/>
              <a:gd name="connsiteX3" fmla="*/ 1514538 w 1581213"/>
              <a:gd name="connsiteY3" fmla="*/ 923925 h 2438400"/>
              <a:gd name="connsiteX4" fmla="*/ 63 w 1581213"/>
              <a:gd name="connsiteY4" fmla="*/ 428625 h 2438400"/>
              <a:gd name="connsiteX5" fmla="*/ 1581213 w 1581213"/>
              <a:gd name="connsiteY5" fmla="*/ 0 h 2438400"/>
              <a:gd name="connsiteX0" fmla="*/ 525846 w 1535496"/>
              <a:gd name="connsiteY0" fmla="*/ 2438400 h 2438400"/>
              <a:gd name="connsiteX1" fmla="*/ 1497396 w 1535496"/>
              <a:gd name="connsiteY1" fmla="*/ 2047875 h 2438400"/>
              <a:gd name="connsiteX2" fmla="*/ 449646 w 1535496"/>
              <a:gd name="connsiteY2" fmla="*/ 1533525 h 2438400"/>
              <a:gd name="connsiteX3" fmla="*/ 1468821 w 1535496"/>
              <a:gd name="connsiteY3" fmla="*/ 923925 h 2438400"/>
              <a:gd name="connsiteX4" fmla="*/ 66 w 1535496"/>
              <a:gd name="connsiteY4" fmla="*/ 459105 h 2438400"/>
              <a:gd name="connsiteX5" fmla="*/ 1535496 w 1535496"/>
              <a:gd name="connsiteY5" fmla="*/ 0 h 2438400"/>
              <a:gd name="connsiteX0" fmla="*/ 530817 w 1540467"/>
              <a:gd name="connsiteY0" fmla="*/ 2438400 h 2438400"/>
              <a:gd name="connsiteX1" fmla="*/ 1502367 w 1540467"/>
              <a:gd name="connsiteY1" fmla="*/ 2047875 h 2438400"/>
              <a:gd name="connsiteX2" fmla="*/ 454617 w 1540467"/>
              <a:gd name="connsiteY2" fmla="*/ 1533525 h 2438400"/>
              <a:gd name="connsiteX3" fmla="*/ 1473792 w 1540467"/>
              <a:gd name="connsiteY3" fmla="*/ 923925 h 2438400"/>
              <a:gd name="connsiteX4" fmla="*/ 5037 w 1540467"/>
              <a:gd name="connsiteY4" fmla="*/ 459105 h 2438400"/>
              <a:gd name="connsiteX5" fmla="*/ 1540467 w 1540467"/>
              <a:gd name="connsiteY5"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0467" h="2438400">
                <a:moveTo>
                  <a:pt x="530817" y="2438400"/>
                </a:moveTo>
                <a:cubicBezTo>
                  <a:pt x="1022942" y="2318543"/>
                  <a:pt x="1515067" y="2198687"/>
                  <a:pt x="1502367" y="2047875"/>
                </a:cubicBezTo>
                <a:cubicBezTo>
                  <a:pt x="1489667" y="1897063"/>
                  <a:pt x="459379" y="1720850"/>
                  <a:pt x="454617" y="1533525"/>
                </a:cubicBezTo>
                <a:cubicBezTo>
                  <a:pt x="449855" y="1346200"/>
                  <a:pt x="1548722" y="1102995"/>
                  <a:pt x="1473792" y="923925"/>
                </a:cubicBezTo>
                <a:cubicBezTo>
                  <a:pt x="1398862" y="744855"/>
                  <a:pt x="-97515" y="704533"/>
                  <a:pt x="5037" y="459105"/>
                </a:cubicBezTo>
                <a:cubicBezTo>
                  <a:pt x="107589" y="213677"/>
                  <a:pt x="1099142" y="15875"/>
                  <a:pt x="1540467" y="0"/>
                </a:cubicBezTo>
              </a:path>
            </a:pathLst>
          </a:custGeom>
          <a:noFill/>
          <a:ln w="25400">
            <a:gradFill>
              <a:gsLst>
                <a:gs pos="100000">
                  <a:srgbClr val="6DFEFB">
                    <a:alpha val="0"/>
                  </a:srgbClr>
                </a:gs>
                <a:gs pos="83000">
                  <a:srgbClr val="6DFEFB"/>
                </a:gs>
                <a:gs pos="7000">
                  <a:srgbClr val="6DFEFB"/>
                </a:gs>
                <a:gs pos="0">
                  <a:srgbClr val="6DFEFB">
                    <a:alpha val="0"/>
                  </a:srgbClr>
                </a:gs>
                <a:gs pos="20000">
                  <a:srgbClr val="6DFEFB"/>
                </a:gs>
                <a:gs pos="25000">
                  <a:srgbClr val="6DFEFB">
                    <a:alpha val="0"/>
                  </a:srgbClr>
                </a:gs>
                <a:gs pos="71000">
                  <a:srgbClr val="6DFEFB">
                    <a:alpha val="0"/>
                  </a:srgbClr>
                </a:gs>
                <a:gs pos="78000">
                  <a:srgbClr val="6DFEFB">
                    <a:alpha val="0"/>
                  </a:srgbClr>
                </a:gs>
                <a:gs pos="35000">
                  <a:srgbClr val="6DFEFB">
                    <a:alpha val="0"/>
                  </a:srgbClr>
                </a:gs>
                <a:gs pos="35000">
                  <a:srgbClr val="6DFEF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6" name="椭圆 745"/>
          <p:cNvSpPr/>
          <p:nvPr userDrawn="1"/>
        </p:nvSpPr>
        <p:spPr>
          <a:xfrm rot="5032083">
            <a:off x="11868000" y="2528187"/>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7" name="椭圆 746"/>
          <p:cNvSpPr/>
          <p:nvPr userDrawn="1"/>
        </p:nvSpPr>
        <p:spPr>
          <a:xfrm rot="5032083">
            <a:off x="11902093" y="2776756"/>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8" name="椭圆 747"/>
          <p:cNvSpPr/>
          <p:nvPr userDrawn="1"/>
        </p:nvSpPr>
        <p:spPr>
          <a:xfrm rot="4616871">
            <a:off x="11876607" y="2759983"/>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9" name="椭圆 748"/>
          <p:cNvSpPr/>
          <p:nvPr userDrawn="1"/>
        </p:nvSpPr>
        <p:spPr>
          <a:xfrm rot="3232083">
            <a:off x="11532314" y="2498836"/>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0" name="椭圆 749"/>
          <p:cNvSpPr/>
          <p:nvPr userDrawn="1"/>
        </p:nvSpPr>
        <p:spPr>
          <a:xfrm rot="3232083">
            <a:off x="11684835" y="2717057"/>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1" name="椭圆 750"/>
          <p:cNvSpPr/>
          <p:nvPr userDrawn="1"/>
        </p:nvSpPr>
        <p:spPr>
          <a:xfrm rot="2816871">
            <a:off x="11632920" y="2725423"/>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2" name="椭圆 751"/>
          <p:cNvSpPr/>
          <p:nvPr userDrawn="1"/>
        </p:nvSpPr>
        <p:spPr>
          <a:xfrm rot="7147491" flipH="1">
            <a:off x="11683512" y="2699722"/>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3" name="椭圆 752"/>
          <p:cNvSpPr/>
          <p:nvPr userDrawn="1"/>
        </p:nvSpPr>
        <p:spPr>
          <a:xfrm rot="7562703" flipH="1">
            <a:off x="11760875" y="2668187"/>
            <a:ext cx="60251" cy="4841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4" name="椭圆 753"/>
          <p:cNvSpPr/>
          <p:nvPr userDrawn="1"/>
        </p:nvSpPr>
        <p:spPr>
          <a:xfrm rot="6089787">
            <a:off x="11368605" y="2514646"/>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5" name="椭圆 754"/>
          <p:cNvSpPr/>
          <p:nvPr userDrawn="1"/>
        </p:nvSpPr>
        <p:spPr>
          <a:xfrm rot="6089787">
            <a:off x="11309104" y="2721042"/>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6" name="椭圆 755"/>
          <p:cNvSpPr/>
          <p:nvPr userDrawn="1"/>
        </p:nvSpPr>
        <p:spPr>
          <a:xfrm rot="5358336">
            <a:off x="11327412" y="2621793"/>
            <a:ext cx="137944" cy="17261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7" name="椭圆 756"/>
          <p:cNvSpPr/>
          <p:nvPr userDrawn="1"/>
        </p:nvSpPr>
        <p:spPr>
          <a:xfrm rot="6089787">
            <a:off x="11198830" y="2643148"/>
            <a:ext cx="197302" cy="24689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8" name="椭圆 757"/>
          <p:cNvSpPr/>
          <p:nvPr userDrawn="1"/>
        </p:nvSpPr>
        <p:spPr>
          <a:xfrm rot="4517319">
            <a:off x="11490104" y="2702476"/>
            <a:ext cx="42849" cy="6585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9" name="椭圆 758"/>
          <p:cNvSpPr/>
          <p:nvPr userDrawn="1"/>
        </p:nvSpPr>
        <p:spPr>
          <a:xfrm rot="1589787">
            <a:off x="11542465" y="2795377"/>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0" name="椭圆 759"/>
          <p:cNvSpPr/>
          <p:nvPr userDrawn="1"/>
        </p:nvSpPr>
        <p:spPr>
          <a:xfrm rot="1589787">
            <a:off x="11445288" y="2777017"/>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1" name="椭圆 760"/>
          <p:cNvSpPr/>
          <p:nvPr userDrawn="1"/>
        </p:nvSpPr>
        <p:spPr>
          <a:xfrm rot="14264241">
            <a:off x="11324659" y="2554282"/>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2" name="组合 761"/>
          <p:cNvGrpSpPr/>
          <p:nvPr userDrawn="1"/>
        </p:nvGrpSpPr>
        <p:grpSpPr>
          <a:xfrm rot="599863">
            <a:off x="10653430" y="2690650"/>
            <a:ext cx="639819" cy="253634"/>
            <a:chOff x="10532127" y="1390185"/>
            <a:chExt cx="723329" cy="286738"/>
          </a:xfrm>
        </p:grpSpPr>
        <p:sp>
          <p:nvSpPr>
            <p:cNvPr id="796" name="椭圆 795"/>
            <p:cNvSpPr/>
            <p:nvPr userDrawn="1"/>
          </p:nvSpPr>
          <p:spPr>
            <a:xfrm rot="6547628" flipH="1">
              <a:off x="11189627" y="1611094"/>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7" name="椭圆 796"/>
            <p:cNvSpPr/>
            <p:nvPr userDrawn="1"/>
          </p:nvSpPr>
          <p:spPr>
            <a:xfrm rot="13664378">
              <a:off x="10640001" y="1373897"/>
              <a:ext cx="129605" cy="162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8" name="椭圆 797"/>
            <p:cNvSpPr/>
            <p:nvPr userDrawn="1"/>
          </p:nvSpPr>
          <p:spPr>
            <a:xfrm rot="9164378">
              <a:off x="10627306" y="1599156"/>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9" name="椭圆 798"/>
            <p:cNvSpPr/>
            <p:nvPr userDrawn="1"/>
          </p:nvSpPr>
          <p:spPr>
            <a:xfrm rot="13664378">
              <a:off x="10575244" y="1464001"/>
              <a:ext cx="127159" cy="15912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0" name="椭圆 799"/>
            <p:cNvSpPr/>
            <p:nvPr userDrawn="1"/>
          </p:nvSpPr>
          <p:spPr>
            <a:xfrm rot="12932927">
              <a:off x="10882028" y="1437870"/>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1" name="椭圆 800"/>
            <p:cNvSpPr/>
            <p:nvPr userDrawn="1"/>
          </p:nvSpPr>
          <p:spPr>
            <a:xfrm rot="14269306">
              <a:off x="10557555" y="1455835"/>
              <a:ext cx="61375" cy="112232"/>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3" name="组合 762"/>
          <p:cNvGrpSpPr/>
          <p:nvPr userDrawn="1"/>
        </p:nvGrpSpPr>
        <p:grpSpPr>
          <a:xfrm rot="1084302">
            <a:off x="10684730" y="2634194"/>
            <a:ext cx="511939" cy="282235"/>
            <a:chOff x="10613016" y="1673985"/>
            <a:chExt cx="511939" cy="282235"/>
          </a:xfrm>
        </p:grpSpPr>
        <p:sp>
          <p:nvSpPr>
            <p:cNvPr id="785" name="椭圆 784"/>
            <p:cNvSpPr/>
            <p:nvPr userDrawn="1"/>
          </p:nvSpPr>
          <p:spPr>
            <a:xfrm rot="5005485">
              <a:off x="10900766" y="1827160"/>
              <a:ext cx="114642" cy="1434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6" name="椭圆 785"/>
            <p:cNvSpPr/>
            <p:nvPr userDrawn="1"/>
          </p:nvSpPr>
          <p:spPr>
            <a:xfrm rot="505485">
              <a:off x="11075880" y="1765279"/>
              <a:ext cx="41163" cy="4040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7" name="椭圆 786"/>
            <p:cNvSpPr/>
            <p:nvPr userDrawn="1"/>
          </p:nvSpPr>
          <p:spPr>
            <a:xfrm rot="5005485">
              <a:off x="10998341" y="1784577"/>
              <a:ext cx="112478" cy="140751"/>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8" name="椭圆 787"/>
            <p:cNvSpPr/>
            <p:nvPr userDrawn="1"/>
          </p:nvSpPr>
          <p:spPr>
            <a:xfrm rot="5610413">
              <a:off x="11039015" y="1853282"/>
              <a:ext cx="54289" cy="992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9" name="椭圆 788"/>
            <p:cNvSpPr/>
            <p:nvPr userDrawn="1"/>
          </p:nvSpPr>
          <p:spPr>
            <a:xfrm rot="10322235">
              <a:off x="10880583" y="1717154"/>
              <a:ext cx="219965" cy="211915"/>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0" name="椭圆 789"/>
            <p:cNvSpPr/>
            <p:nvPr userDrawn="1"/>
          </p:nvSpPr>
          <p:spPr>
            <a:xfrm rot="10322235">
              <a:off x="10701457" y="1791800"/>
              <a:ext cx="123254" cy="118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1" name="椭圆 790"/>
            <p:cNvSpPr/>
            <p:nvPr userDrawn="1"/>
          </p:nvSpPr>
          <p:spPr>
            <a:xfrm rot="9907023">
              <a:off x="10784129" y="1774327"/>
              <a:ext cx="83209" cy="66861"/>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2" name="椭圆 791"/>
            <p:cNvSpPr/>
            <p:nvPr userDrawn="1"/>
          </p:nvSpPr>
          <p:spPr>
            <a:xfrm rot="14652855" flipH="1">
              <a:off x="10808555" y="1901854"/>
              <a:ext cx="48149" cy="6058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3" name="椭圆 792"/>
            <p:cNvSpPr/>
            <p:nvPr userDrawn="1"/>
          </p:nvSpPr>
          <p:spPr>
            <a:xfrm rot="11607471">
              <a:off x="10918004" y="1673985"/>
              <a:ext cx="53620" cy="5262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4" name="椭圆 793"/>
            <p:cNvSpPr/>
            <p:nvPr userDrawn="1"/>
          </p:nvSpPr>
          <p:spPr>
            <a:xfrm rot="8679939">
              <a:off x="10825349" y="1692572"/>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5" name="椭圆 794"/>
            <p:cNvSpPr/>
            <p:nvPr userDrawn="1"/>
          </p:nvSpPr>
          <p:spPr>
            <a:xfrm rot="21546991">
              <a:off x="10613016" y="1740813"/>
              <a:ext cx="153355" cy="147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4" name="组合 763"/>
          <p:cNvGrpSpPr/>
          <p:nvPr userDrawn="1"/>
        </p:nvGrpSpPr>
        <p:grpSpPr>
          <a:xfrm rot="599863">
            <a:off x="11774911" y="2810181"/>
            <a:ext cx="641382" cy="213126"/>
            <a:chOff x="10044947" y="1450855"/>
            <a:chExt cx="725096" cy="240943"/>
          </a:xfrm>
        </p:grpSpPr>
        <p:sp>
          <p:nvSpPr>
            <p:cNvPr id="781" name="椭圆 780"/>
            <p:cNvSpPr/>
            <p:nvPr userDrawn="1"/>
          </p:nvSpPr>
          <p:spPr>
            <a:xfrm rot="13664378">
              <a:off x="10447890" y="1503595"/>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2" name="椭圆 781"/>
            <p:cNvSpPr/>
            <p:nvPr userDrawn="1"/>
          </p:nvSpPr>
          <p:spPr>
            <a:xfrm rot="13664378">
              <a:off x="10518956" y="1422822"/>
              <a:ext cx="223054" cy="279120"/>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3" name="椭圆 782"/>
            <p:cNvSpPr/>
            <p:nvPr userDrawn="1"/>
          </p:nvSpPr>
          <p:spPr>
            <a:xfrm rot="9164378">
              <a:off x="10461744" y="1656543"/>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4" name="椭圆 783"/>
            <p:cNvSpPr/>
            <p:nvPr userDrawn="1"/>
          </p:nvSpPr>
          <p:spPr>
            <a:xfrm rot="16218">
              <a:off x="10044947" y="1592134"/>
              <a:ext cx="117044" cy="9404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5" name="椭圆 764"/>
          <p:cNvSpPr/>
          <p:nvPr userDrawn="1"/>
        </p:nvSpPr>
        <p:spPr>
          <a:xfrm rot="5032083">
            <a:off x="11444865" y="2838027"/>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6" name="椭圆 765"/>
          <p:cNvSpPr/>
          <p:nvPr userDrawn="1"/>
        </p:nvSpPr>
        <p:spPr>
          <a:xfrm rot="3232083">
            <a:off x="11109180" y="2808676"/>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7" name="组合 766"/>
          <p:cNvGrpSpPr/>
          <p:nvPr userDrawn="1"/>
        </p:nvGrpSpPr>
        <p:grpSpPr>
          <a:xfrm rot="599863">
            <a:off x="9792688" y="2513715"/>
            <a:ext cx="731948" cy="290055"/>
            <a:chOff x="10214170" y="2052450"/>
            <a:chExt cx="827482" cy="327913"/>
          </a:xfrm>
        </p:grpSpPr>
        <p:sp>
          <p:nvSpPr>
            <p:cNvPr id="768" name="椭圆 767"/>
            <p:cNvSpPr/>
            <p:nvPr userDrawn="1"/>
          </p:nvSpPr>
          <p:spPr>
            <a:xfrm rot="14722082" flipH="1">
              <a:off x="10348596" y="2042603"/>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9" name="椭圆 768"/>
            <p:cNvSpPr/>
            <p:nvPr userDrawn="1"/>
          </p:nvSpPr>
          <p:spPr>
            <a:xfrm rot="4432220">
              <a:off x="10901985" y="2236205"/>
              <a:ext cx="111352" cy="16798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0" name="椭圆 769"/>
            <p:cNvSpPr/>
            <p:nvPr userDrawn="1"/>
          </p:nvSpPr>
          <p:spPr>
            <a:xfrm rot="4017008">
              <a:off x="10864222" y="2226230"/>
              <a:ext cx="75174" cy="9458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1" name="椭圆 770"/>
            <p:cNvSpPr/>
            <p:nvPr userDrawn="1"/>
          </p:nvSpPr>
          <p:spPr>
            <a:xfrm rot="2632220">
              <a:off x="10648385" y="2212380"/>
              <a:ext cx="111352" cy="16798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2" name="椭圆 771"/>
            <p:cNvSpPr/>
            <p:nvPr userDrawn="1"/>
          </p:nvSpPr>
          <p:spPr>
            <a:xfrm rot="2217008">
              <a:off x="10586129" y="2235580"/>
              <a:ext cx="75174" cy="9458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3" name="椭圆 772"/>
            <p:cNvSpPr/>
            <p:nvPr userDrawn="1"/>
          </p:nvSpPr>
          <p:spPr>
            <a:xfrm rot="6547628" flipH="1">
              <a:off x="10779341" y="2039104"/>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4" name="椭圆 773"/>
            <p:cNvSpPr/>
            <p:nvPr userDrawn="1"/>
          </p:nvSpPr>
          <p:spPr>
            <a:xfrm rot="6962840" flipH="1">
              <a:off x="10713949" y="2147658"/>
              <a:ext cx="68115" cy="54732"/>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5" name="椭圆 774"/>
            <p:cNvSpPr/>
            <p:nvPr userDrawn="1"/>
          </p:nvSpPr>
          <p:spPr>
            <a:xfrm rot="5489924">
              <a:off x="10258600" y="2045014"/>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6" name="椭圆 775"/>
            <p:cNvSpPr/>
            <p:nvPr userDrawn="1"/>
          </p:nvSpPr>
          <p:spPr>
            <a:xfrm rot="989924">
              <a:off x="10226872" y="2271073"/>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7" name="椭圆 776"/>
            <p:cNvSpPr/>
            <p:nvPr userDrawn="1"/>
          </p:nvSpPr>
          <p:spPr>
            <a:xfrm rot="4758473">
              <a:off x="10233769" y="2172390"/>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8" name="椭圆 777"/>
            <p:cNvSpPr/>
            <p:nvPr userDrawn="1"/>
          </p:nvSpPr>
          <p:spPr>
            <a:xfrm rot="3917456">
              <a:off x="10421076" y="2240537"/>
              <a:ext cx="48442" cy="7445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9" name="椭圆 778"/>
            <p:cNvSpPr/>
            <p:nvPr userDrawn="1"/>
          </p:nvSpPr>
          <p:spPr>
            <a:xfrm rot="989924">
              <a:off x="10494298" y="2335075"/>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0" name="椭圆 779"/>
            <p:cNvSpPr/>
            <p:nvPr userDrawn="1"/>
          </p:nvSpPr>
          <p:spPr>
            <a:xfrm rot="989924">
              <a:off x="10382504" y="2333707"/>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3" name="椭圆 802"/>
          <p:cNvSpPr/>
          <p:nvPr userDrawn="1"/>
        </p:nvSpPr>
        <p:spPr>
          <a:xfrm rot="16567917" flipH="1">
            <a:off x="208423" y="2563274"/>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4" name="椭圆 803"/>
          <p:cNvSpPr/>
          <p:nvPr userDrawn="1"/>
        </p:nvSpPr>
        <p:spPr>
          <a:xfrm rot="16567917" flipH="1">
            <a:off x="251615" y="2811843"/>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5" name="椭圆 804"/>
          <p:cNvSpPr/>
          <p:nvPr userDrawn="1"/>
        </p:nvSpPr>
        <p:spPr>
          <a:xfrm rot="16983129" flipH="1">
            <a:off x="309102" y="2795070"/>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6" name="椭圆 805"/>
          <p:cNvSpPr/>
          <p:nvPr userDrawn="1"/>
        </p:nvSpPr>
        <p:spPr>
          <a:xfrm rot="18367917" flipH="1">
            <a:off x="544109" y="2533923"/>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7" name="椭圆 806"/>
          <p:cNvSpPr/>
          <p:nvPr userDrawn="1"/>
        </p:nvSpPr>
        <p:spPr>
          <a:xfrm rot="18367917" flipH="1">
            <a:off x="468873" y="2752144"/>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8" name="椭圆 807"/>
          <p:cNvSpPr/>
          <p:nvPr userDrawn="1"/>
        </p:nvSpPr>
        <p:spPr>
          <a:xfrm rot="18783129" flipH="1">
            <a:off x="552789" y="2760510"/>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9" name="椭圆 808"/>
          <p:cNvSpPr/>
          <p:nvPr userDrawn="1"/>
        </p:nvSpPr>
        <p:spPr>
          <a:xfrm rot="14452509">
            <a:off x="392911" y="2734809"/>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0" name="椭圆 809"/>
          <p:cNvSpPr/>
          <p:nvPr userDrawn="1"/>
        </p:nvSpPr>
        <p:spPr>
          <a:xfrm rot="14037297">
            <a:off x="431078" y="2703274"/>
            <a:ext cx="60251" cy="4841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1" name="椭圆 810"/>
          <p:cNvSpPr/>
          <p:nvPr userDrawn="1"/>
        </p:nvSpPr>
        <p:spPr>
          <a:xfrm rot="15510213" flipH="1">
            <a:off x="745655" y="2549733"/>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2" name="椭圆 811"/>
          <p:cNvSpPr/>
          <p:nvPr userDrawn="1"/>
        </p:nvSpPr>
        <p:spPr>
          <a:xfrm rot="15510213" flipH="1">
            <a:off x="805156" y="2756129"/>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3" name="椭圆 812"/>
          <p:cNvSpPr/>
          <p:nvPr userDrawn="1"/>
        </p:nvSpPr>
        <p:spPr>
          <a:xfrm rot="16241664" flipH="1">
            <a:off x="786848" y="2656880"/>
            <a:ext cx="137944" cy="17261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4" name="椭圆 813"/>
          <p:cNvSpPr/>
          <p:nvPr userDrawn="1"/>
        </p:nvSpPr>
        <p:spPr>
          <a:xfrm rot="15510213" flipH="1">
            <a:off x="856072" y="2678235"/>
            <a:ext cx="197302" cy="24689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5" name="椭圆 814"/>
          <p:cNvSpPr/>
          <p:nvPr userDrawn="1"/>
        </p:nvSpPr>
        <p:spPr>
          <a:xfrm rot="17082681" flipH="1">
            <a:off x="719251" y="2737563"/>
            <a:ext cx="42849" cy="6585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6" name="椭圆 815"/>
          <p:cNvSpPr/>
          <p:nvPr userDrawn="1"/>
        </p:nvSpPr>
        <p:spPr>
          <a:xfrm rot="20010213" flipH="1">
            <a:off x="677967" y="2830464"/>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7" name="椭圆 816"/>
          <p:cNvSpPr/>
          <p:nvPr userDrawn="1"/>
        </p:nvSpPr>
        <p:spPr>
          <a:xfrm rot="20010213" flipH="1">
            <a:off x="775144" y="2812104"/>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椭圆 817"/>
          <p:cNvSpPr/>
          <p:nvPr userDrawn="1"/>
        </p:nvSpPr>
        <p:spPr>
          <a:xfrm rot="7335759" flipH="1">
            <a:off x="789601" y="2589369"/>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3" name="椭圆 852"/>
          <p:cNvSpPr/>
          <p:nvPr userDrawn="1"/>
        </p:nvSpPr>
        <p:spPr>
          <a:xfrm rot="14452509">
            <a:off x="993073" y="2969029"/>
            <a:ext cx="46424" cy="70034"/>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4" name="椭圆 853"/>
          <p:cNvSpPr/>
          <p:nvPr userDrawn="1"/>
        </p:nvSpPr>
        <p:spPr>
          <a:xfrm rot="7335759" flipH="1">
            <a:off x="1374109" y="2683363"/>
            <a:ext cx="114642" cy="1434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5" name="椭圆 854"/>
          <p:cNvSpPr/>
          <p:nvPr userDrawn="1"/>
        </p:nvSpPr>
        <p:spPr>
          <a:xfrm rot="11835759" flipH="1">
            <a:off x="1483735" y="2872044"/>
            <a:ext cx="41163" cy="4040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6" name="椭圆 855"/>
          <p:cNvSpPr/>
          <p:nvPr userDrawn="1"/>
        </p:nvSpPr>
        <p:spPr>
          <a:xfrm rot="7335759" flipH="1">
            <a:off x="1446269" y="2751742"/>
            <a:ext cx="112478" cy="140751"/>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7" name="椭圆 856"/>
          <p:cNvSpPr/>
          <p:nvPr userDrawn="1"/>
        </p:nvSpPr>
        <p:spPr>
          <a:xfrm rot="8067210" flipH="1">
            <a:off x="1152505" y="2778059"/>
            <a:ext cx="137944" cy="17261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8" name="椭圆 857"/>
          <p:cNvSpPr/>
          <p:nvPr userDrawn="1"/>
        </p:nvSpPr>
        <p:spPr>
          <a:xfrm rot="6730831" flipH="1">
            <a:off x="1514571" y="2737176"/>
            <a:ext cx="54289" cy="992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2" name="椭圆 841"/>
          <p:cNvSpPr/>
          <p:nvPr userDrawn="1"/>
        </p:nvSpPr>
        <p:spPr>
          <a:xfrm rot="15510213" flipH="1">
            <a:off x="1195469" y="2845963"/>
            <a:ext cx="114642" cy="1434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3" name="椭圆 842"/>
          <p:cNvSpPr/>
          <p:nvPr userDrawn="1"/>
        </p:nvSpPr>
        <p:spPr>
          <a:xfrm rot="20010213" flipH="1">
            <a:off x="1065480" y="2832601"/>
            <a:ext cx="41163" cy="4040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4" name="椭圆 843"/>
          <p:cNvSpPr/>
          <p:nvPr userDrawn="1"/>
        </p:nvSpPr>
        <p:spPr>
          <a:xfrm rot="15510213" flipH="1">
            <a:off x="1091188" y="2835480"/>
            <a:ext cx="112478" cy="140751"/>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5" name="椭圆 844"/>
          <p:cNvSpPr/>
          <p:nvPr userDrawn="1"/>
        </p:nvSpPr>
        <p:spPr>
          <a:xfrm rot="14905285" flipH="1">
            <a:off x="1124154" y="2905411"/>
            <a:ext cx="54289" cy="992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6" name="椭圆 845"/>
          <p:cNvSpPr/>
          <p:nvPr userDrawn="1"/>
        </p:nvSpPr>
        <p:spPr>
          <a:xfrm rot="10193463" flipH="1">
            <a:off x="1088424" y="2749770"/>
            <a:ext cx="219965" cy="211915"/>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7" name="椭圆 846"/>
          <p:cNvSpPr/>
          <p:nvPr userDrawn="1"/>
        </p:nvSpPr>
        <p:spPr>
          <a:xfrm rot="10193463" flipH="1">
            <a:off x="1361744" y="2752465"/>
            <a:ext cx="123254" cy="118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8" name="椭圆 847"/>
          <p:cNvSpPr/>
          <p:nvPr userDrawn="1"/>
        </p:nvSpPr>
        <p:spPr>
          <a:xfrm rot="10608675" flipH="1">
            <a:off x="1308740" y="2756568"/>
            <a:ext cx="83209" cy="66861"/>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9" name="椭圆 848"/>
          <p:cNvSpPr/>
          <p:nvPr userDrawn="1"/>
        </p:nvSpPr>
        <p:spPr>
          <a:xfrm rot="5862843">
            <a:off x="1358300" y="2880098"/>
            <a:ext cx="48149" cy="6058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0" name="椭圆 849"/>
          <p:cNvSpPr/>
          <p:nvPr userDrawn="1"/>
        </p:nvSpPr>
        <p:spPr>
          <a:xfrm rot="8908227" flipH="1">
            <a:off x="1176994" y="2698467"/>
            <a:ext cx="53620" cy="5262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1" name="椭圆 850"/>
          <p:cNvSpPr/>
          <p:nvPr userDrawn="1"/>
        </p:nvSpPr>
        <p:spPr>
          <a:xfrm rot="11835759" flipH="1">
            <a:off x="1288827" y="2684535"/>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2" name="椭圆 851"/>
          <p:cNvSpPr/>
          <p:nvPr userDrawn="1"/>
        </p:nvSpPr>
        <p:spPr>
          <a:xfrm rot="20568707" flipH="1">
            <a:off x="1405145" y="2680512"/>
            <a:ext cx="153355" cy="147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8" name="椭圆 837"/>
          <p:cNvSpPr/>
          <p:nvPr userDrawn="1"/>
        </p:nvSpPr>
        <p:spPr>
          <a:xfrm rot="7335759" flipH="1">
            <a:off x="-10901" y="2909696"/>
            <a:ext cx="137945"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9" name="椭圆 838"/>
          <p:cNvSpPr/>
          <p:nvPr userDrawn="1"/>
        </p:nvSpPr>
        <p:spPr>
          <a:xfrm rot="7335759" flipH="1">
            <a:off x="-137671" y="2854835"/>
            <a:ext cx="197302" cy="24689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0" name="椭圆 839"/>
          <p:cNvSpPr/>
          <p:nvPr userDrawn="1"/>
        </p:nvSpPr>
        <p:spPr>
          <a:xfrm rot="11835759" flipH="1">
            <a:off x="93607" y="3036917"/>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1" name="椭圆 840"/>
          <p:cNvSpPr/>
          <p:nvPr userDrawn="1"/>
        </p:nvSpPr>
        <p:spPr>
          <a:xfrm rot="20983919" flipH="1">
            <a:off x="380095" y="2922637"/>
            <a:ext cx="103531" cy="83190"/>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2" name="椭圆 821"/>
          <p:cNvSpPr/>
          <p:nvPr userDrawn="1"/>
        </p:nvSpPr>
        <p:spPr>
          <a:xfrm rot="16567917" flipH="1">
            <a:off x="631558" y="2873114"/>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3" name="椭圆 822"/>
          <p:cNvSpPr/>
          <p:nvPr userDrawn="1"/>
        </p:nvSpPr>
        <p:spPr>
          <a:xfrm rot="18367917" flipH="1">
            <a:off x="967243" y="2843763"/>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椭圆 824"/>
          <p:cNvSpPr/>
          <p:nvPr userDrawn="1"/>
        </p:nvSpPr>
        <p:spPr>
          <a:xfrm rot="6278055">
            <a:off x="2270176" y="2503031"/>
            <a:ext cx="46424" cy="70034"/>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6" name="椭圆 825"/>
          <p:cNvSpPr/>
          <p:nvPr userDrawn="1"/>
        </p:nvSpPr>
        <p:spPr>
          <a:xfrm rot="16567917" flipH="1">
            <a:off x="1772982" y="2760586"/>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7" name="椭圆 826"/>
          <p:cNvSpPr/>
          <p:nvPr userDrawn="1"/>
        </p:nvSpPr>
        <p:spPr>
          <a:xfrm rot="16983129" flipH="1">
            <a:off x="1830469" y="2743813"/>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8" name="椭圆 827"/>
          <p:cNvSpPr/>
          <p:nvPr userDrawn="1"/>
        </p:nvSpPr>
        <p:spPr>
          <a:xfrm rot="18367917" flipH="1">
            <a:off x="1990238" y="2700888"/>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9" name="椭圆 828"/>
          <p:cNvSpPr/>
          <p:nvPr userDrawn="1"/>
        </p:nvSpPr>
        <p:spPr>
          <a:xfrm rot="18783129" flipH="1">
            <a:off x="2074156" y="2709252"/>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0" name="椭圆 829"/>
          <p:cNvSpPr/>
          <p:nvPr userDrawn="1"/>
        </p:nvSpPr>
        <p:spPr>
          <a:xfrm rot="14452509">
            <a:off x="1894409" y="2566131"/>
            <a:ext cx="46424" cy="70034"/>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1" name="椭圆 830"/>
          <p:cNvSpPr/>
          <p:nvPr userDrawn="1"/>
        </p:nvSpPr>
        <p:spPr>
          <a:xfrm rot="14037297">
            <a:off x="1952444" y="2652016"/>
            <a:ext cx="60251" cy="4841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2" name="椭圆 831"/>
          <p:cNvSpPr/>
          <p:nvPr userDrawn="1"/>
        </p:nvSpPr>
        <p:spPr>
          <a:xfrm rot="15510213" flipH="1">
            <a:off x="2267022" y="2498477"/>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3" name="椭圆 832"/>
          <p:cNvSpPr/>
          <p:nvPr userDrawn="1"/>
        </p:nvSpPr>
        <p:spPr>
          <a:xfrm rot="20010213" flipH="1">
            <a:off x="2413945" y="2683131"/>
            <a:ext cx="41163" cy="4040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4" name="椭圆 833"/>
          <p:cNvSpPr/>
          <p:nvPr userDrawn="1"/>
        </p:nvSpPr>
        <p:spPr>
          <a:xfrm rot="16241664" flipH="1">
            <a:off x="2308213" y="2605623"/>
            <a:ext cx="137944" cy="17261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5" name="椭圆 834"/>
          <p:cNvSpPr/>
          <p:nvPr userDrawn="1"/>
        </p:nvSpPr>
        <p:spPr>
          <a:xfrm rot="17082681" flipH="1">
            <a:off x="2240618" y="2686307"/>
            <a:ext cx="42849" cy="6585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6" name="椭圆 835"/>
          <p:cNvSpPr/>
          <p:nvPr userDrawn="1"/>
        </p:nvSpPr>
        <p:spPr>
          <a:xfrm rot="20010213" flipH="1">
            <a:off x="2199334" y="2779206"/>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7" name="椭圆 836"/>
          <p:cNvSpPr/>
          <p:nvPr userDrawn="1"/>
        </p:nvSpPr>
        <p:spPr>
          <a:xfrm rot="20010213" flipH="1">
            <a:off x="2296509" y="2760847"/>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9" name="椭圆 858"/>
          <p:cNvSpPr/>
          <p:nvPr userDrawn="1"/>
        </p:nvSpPr>
        <p:spPr>
          <a:xfrm rot="16567917" flipH="1">
            <a:off x="207519" y="3841280"/>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0" name="椭圆 859"/>
          <p:cNvSpPr/>
          <p:nvPr userDrawn="1"/>
        </p:nvSpPr>
        <p:spPr>
          <a:xfrm rot="16567917" flipH="1">
            <a:off x="250711" y="4089849"/>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1" name="椭圆 860"/>
          <p:cNvSpPr/>
          <p:nvPr userDrawn="1"/>
        </p:nvSpPr>
        <p:spPr>
          <a:xfrm rot="16983129" flipH="1">
            <a:off x="308198" y="4073076"/>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2" name="椭圆 861"/>
          <p:cNvSpPr/>
          <p:nvPr userDrawn="1"/>
        </p:nvSpPr>
        <p:spPr>
          <a:xfrm rot="18367917" flipH="1">
            <a:off x="543205" y="3811929"/>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3" name="椭圆 862"/>
          <p:cNvSpPr/>
          <p:nvPr userDrawn="1"/>
        </p:nvSpPr>
        <p:spPr>
          <a:xfrm rot="18367917" flipH="1">
            <a:off x="467969" y="4030150"/>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4" name="椭圆 863"/>
          <p:cNvSpPr/>
          <p:nvPr userDrawn="1"/>
        </p:nvSpPr>
        <p:spPr>
          <a:xfrm rot="18783129" flipH="1">
            <a:off x="1878731" y="3854822"/>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5" name="椭圆 864"/>
          <p:cNvSpPr/>
          <p:nvPr userDrawn="1"/>
        </p:nvSpPr>
        <p:spPr>
          <a:xfrm rot="14452509">
            <a:off x="1243432" y="3796834"/>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6" name="椭圆 865"/>
          <p:cNvSpPr/>
          <p:nvPr userDrawn="1"/>
        </p:nvSpPr>
        <p:spPr>
          <a:xfrm rot="14037297">
            <a:off x="430174" y="3981280"/>
            <a:ext cx="60251" cy="4841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7" name="椭圆 866"/>
          <p:cNvSpPr/>
          <p:nvPr userDrawn="1"/>
        </p:nvSpPr>
        <p:spPr>
          <a:xfrm rot="15510213" flipH="1">
            <a:off x="744751" y="3827739"/>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8" name="椭圆 867"/>
          <p:cNvSpPr/>
          <p:nvPr userDrawn="1"/>
        </p:nvSpPr>
        <p:spPr>
          <a:xfrm rot="15510213" flipH="1">
            <a:off x="804252" y="4034135"/>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9" name="椭圆 868"/>
          <p:cNvSpPr/>
          <p:nvPr userDrawn="1"/>
        </p:nvSpPr>
        <p:spPr>
          <a:xfrm rot="16241664" flipH="1">
            <a:off x="785944" y="3934886"/>
            <a:ext cx="137944" cy="17261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0" name="椭圆 869"/>
          <p:cNvSpPr/>
          <p:nvPr userDrawn="1"/>
        </p:nvSpPr>
        <p:spPr>
          <a:xfrm rot="15510213" flipH="1">
            <a:off x="855168" y="3956241"/>
            <a:ext cx="197302" cy="24689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1" name="椭圆 870"/>
          <p:cNvSpPr/>
          <p:nvPr userDrawn="1"/>
        </p:nvSpPr>
        <p:spPr>
          <a:xfrm rot="17082681" flipH="1">
            <a:off x="718347" y="4015569"/>
            <a:ext cx="42849" cy="6585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2" name="椭圆 871"/>
          <p:cNvSpPr/>
          <p:nvPr userDrawn="1"/>
        </p:nvSpPr>
        <p:spPr>
          <a:xfrm rot="20010213" flipH="1">
            <a:off x="677063" y="4108470"/>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3" name="椭圆 872"/>
          <p:cNvSpPr/>
          <p:nvPr userDrawn="1"/>
        </p:nvSpPr>
        <p:spPr>
          <a:xfrm rot="20010213" flipH="1">
            <a:off x="774240" y="4090110"/>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4" name="椭圆 873"/>
          <p:cNvSpPr/>
          <p:nvPr userDrawn="1"/>
        </p:nvSpPr>
        <p:spPr>
          <a:xfrm rot="7335759" flipH="1">
            <a:off x="788697" y="3867375"/>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5" name="组合 874"/>
          <p:cNvGrpSpPr/>
          <p:nvPr userDrawn="1"/>
        </p:nvGrpSpPr>
        <p:grpSpPr>
          <a:xfrm rot="21000137" flipH="1">
            <a:off x="958051" y="4003743"/>
            <a:ext cx="639819" cy="253634"/>
            <a:chOff x="10532127" y="1390185"/>
            <a:chExt cx="723329" cy="286738"/>
          </a:xfrm>
        </p:grpSpPr>
        <p:sp>
          <p:nvSpPr>
            <p:cNvPr id="876" name="椭圆 875"/>
            <p:cNvSpPr/>
            <p:nvPr userDrawn="1"/>
          </p:nvSpPr>
          <p:spPr>
            <a:xfrm rot="6547628" flipH="1">
              <a:off x="11189627" y="1611094"/>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7" name="椭圆 876"/>
            <p:cNvSpPr/>
            <p:nvPr userDrawn="1"/>
          </p:nvSpPr>
          <p:spPr>
            <a:xfrm rot="13664378">
              <a:off x="10640001" y="1373897"/>
              <a:ext cx="129605" cy="162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8" name="椭圆 877"/>
            <p:cNvSpPr/>
            <p:nvPr userDrawn="1"/>
          </p:nvSpPr>
          <p:spPr>
            <a:xfrm rot="9164378">
              <a:off x="10627306" y="1599156"/>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9" name="椭圆 878"/>
            <p:cNvSpPr/>
            <p:nvPr userDrawn="1"/>
          </p:nvSpPr>
          <p:spPr>
            <a:xfrm rot="13664378">
              <a:off x="10575244" y="1464001"/>
              <a:ext cx="127159" cy="15912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0" name="椭圆 879"/>
            <p:cNvSpPr/>
            <p:nvPr userDrawn="1"/>
          </p:nvSpPr>
          <p:spPr>
            <a:xfrm rot="12932927">
              <a:off x="10882028" y="1437870"/>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1" name="椭圆 880"/>
            <p:cNvSpPr/>
            <p:nvPr userDrawn="1"/>
          </p:nvSpPr>
          <p:spPr>
            <a:xfrm rot="14269306">
              <a:off x="10557555" y="1455835"/>
              <a:ext cx="61375" cy="112232"/>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2" name="组合 881"/>
          <p:cNvGrpSpPr/>
          <p:nvPr userDrawn="1"/>
        </p:nvGrpSpPr>
        <p:grpSpPr>
          <a:xfrm rot="20515698" flipH="1">
            <a:off x="308198" y="4501545"/>
            <a:ext cx="909258" cy="507894"/>
            <a:chOff x="10613016" y="1673985"/>
            <a:chExt cx="909258" cy="507894"/>
          </a:xfrm>
        </p:grpSpPr>
        <p:sp>
          <p:nvSpPr>
            <p:cNvPr id="883" name="椭圆 882"/>
            <p:cNvSpPr/>
            <p:nvPr userDrawn="1"/>
          </p:nvSpPr>
          <p:spPr>
            <a:xfrm rot="5005485">
              <a:off x="10900766" y="1827160"/>
              <a:ext cx="114642" cy="1434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4" name="椭圆 883"/>
            <p:cNvSpPr/>
            <p:nvPr userDrawn="1"/>
          </p:nvSpPr>
          <p:spPr>
            <a:xfrm rot="505485">
              <a:off x="11075880" y="1765279"/>
              <a:ext cx="41163" cy="4040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5" name="椭圆 884"/>
            <p:cNvSpPr/>
            <p:nvPr userDrawn="1"/>
          </p:nvSpPr>
          <p:spPr>
            <a:xfrm rot="5005485">
              <a:off x="10998341" y="1784577"/>
              <a:ext cx="112478" cy="140751"/>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6" name="椭圆 885"/>
            <p:cNvSpPr/>
            <p:nvPr userDrawn="1"/>
          </p:nvSpPr>
          <p:spPr>
            <a:xfrm rot="5610413">
              <a:off x="11039015" y="1853282"/>
              <a:ext cx="54289" cy="992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7" name="椭圆 886"/>
            <p:cNvSpPr/>
            <p:nvPr userDrawn="1"/>
          </p:nvSpPr>
          <p:spPr>
            <a:xfrm rot="10322235">
              <a:off x="10880583" y="1717154"/>
              <a:ext cx="219965" cy="211915"/>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8" name="椭圆 887"/>
            <p:cNvSpPr/>
            <p:nvPr userDrawn="1"/>
          </p:nvSpPr>
          <p:spPr>
            <a:xfrm rot="10322235">
              <a:off x="10701457" y="1791800"/>
              <a:ext cx="123254" cy="118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9" name="椭圆 888"/>
            <p:cNvSpPr/>
            <p:nvPr userDrawn="1"/>
          </p:nvSpPr>
          <p:spPr>
            <a:xfrm rot="9907023">
              <a:off x="11439065" y="2115018"/>
              <a:ext cx="83209" cy="66861"/>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0" name="椭圆 889"/>
            <p:cNvSpPr/>
            <p:nvPr userDrawn="1"/>
          </p:nvSpPr>
          <p:spPr>
            <a:xfrm rot="14652855" flipH="1">
              <a:off x="10808555" y="1901854"/>
              <a:ext cx="48149" cy="6058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1" name="椭圆 890"/>
            <p:cNvSpPr/>
            <p:nvPr userDrawn="1"/>
          </p:nvSpPr>
          <p:spPr>
            <a:xfrm rot="11607471">
              <a:off x="10918004" y="1673985"/>
              <a:ext cx="53620" cy="5262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2" name="椭圆 891"/>
            <p:cNvSpPr/>
            <p:nvPr userDrawn="1"/>
          </p:nvSpPr>
          <p:spPr>
            <a:xfrm rot="8679939">
              <a:off x="10825349" y="1692572"/>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3" name="椭圆 892"/>
            <p:cNvSpPr/>
            <p:nvPr userDrawn="1"/>
          </p:nvSpPr>
          <p:spPr>
            <a:xfrm rot="21546991">
              <a:off x="10613016" y="1740813"/>
              <a:ext cx="153355" cy="147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4" name="组合 893"/>
          <p:cNvGrpSpPr/>
          <p:nvPr userDrawn="1"/>
        </p:nvGrpSpPr>
        <p:grpSpPr>
          <a:xfrm rot="21000137" flipH="1">
            <a:off x="450352" y="4073040"/>
            <a:ext cx="641382" cy="213126"/>
            <a:chOff x="10044947" y="1450855"/>
            <a:chExt cx="725096" cy="240943"/>
          </a:xfrm>
        </p:grpSpPr>
        <p:sp>
          <p:nvSpPr>
            <p:cNvPr id="895" name="椭圆 894"/>
            <p:cNvSpPr/>
            <p:nvPr userDrawn="1"/>
          </p:nvSpPr>
          <p:spPr>
            <a:xfrm rot="13664378">
              <a:off x="10447890" y="1503595"/>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6" name="椭圆 895"/>
            <p:cNvSpPr/>
            <p:nvPr userDrawn="1"/>
          </p:nvSpPr>
          <p:spPr>
            <a:xfrm rot="13664378">
              <a:off x="10518956" y="1422822"/>
              <a:ext cx="223054" cy="279120"/>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7" name="椭圆 896"/>
            <p:cNvSpPr/>
            <p:nvPr userDrawn="1"/>
          </p:nvSpPr>
          <p:spPr>
            <a:xfrm rot="9164378">
              <a:off x="10461744" y="1656543"/>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8" name="椭圆 897"/>
            <p:cNvSpPr/>
            <p:nvPr userDrawn="1"/>
          </p:nvSpPr>
          <p:spPr>
            <a:xfrm rot="16218">
              <a:off x="10044947" y="1592134"/>
              <a:ext cx="117044" cy="9404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9" name="椭圆 898"/>
          <p:cNvSpPr/>
          <p:nvPr userDrawn="1"/>
        </p:nvSpPr>
        <p:spPr>
          <a:xfrm rot="16567917" flipH="1">
            <a:off x="630654" y="4151120"/>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0" name="椭圆 899"/>
          <p:cNvSpPr/>
          <p:nvPr userDrawn="1"/>
        </p:nvSpPr>
        <p:spPr>
          <a:xfrm rot="18367917" flipH="1">
            <a:off x="966339" y="4121769"/>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1" name="组合 900"/>
          <p:cNvGrpSpPr/>
          <p:nvPr userDrawn="1"/>
        </p:nvGrpSpPr>
        <p:grpSpPr>
          <a:xfrm rot="245200">
            <a:off x="-341140" y="3026091"/>
            <a:ext cx="3656593" cy="2237520"/>
            <a:chOff x="-190665" y="3059636"/>
            <a:chExt cx="4427222" cy="2237520"/>
          </a:xfrm>
        </p:grpSpPr>
        <p:cxnSp>
          <p:nvCxnSpPr>
            <p:cNvPr id="902" name="直接连接符 901"/>
            <p:cNvCxnSpPr/>
            <p:nvPr/>
          </p:nvCxnSpPr>
          <p:spPr>
            <a:xfrm rot="21354800" flipV="1">
              <a:off x="1195850" y="3246234"/>
              <a:ext cx="1918517" cy="374102"/>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3" name="直接连接符 902"/>
            <p:cNvCxnSpPr/>
            <p:nvPr/>
          </p:nvCxnSpPr>
          <p:spPr>
            <a:xfrm flipV="1">
              <a:off x="23356" y="3684326"/>
              <a:ext cx="2822938" cy="1207530"/>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4" name="直接连接符 903"/>
            <p:cNvCxnSpPr/>
            <p:nvPr/>
          </p:nvCxnSpPr>
          <p:spPr>
            <a:xfrm rot="21354800" flipV="1">
              <a:off x="-190665" y="4339336"/>
              <a:ext cx="2238168" cy="957820"/>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5" name="直接连接符 904"/>
            <p:cNvCxnSpPr/>
            <p:nvPr/>
          </p:nvCxnSpPr>
          <p:spPr>
            <a:xfrm rot="21354800" flipV="1">
              <a:off x="1310153" y="3467847"/>
              <a:ext cx="1872583" cy="400449"/>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6" name="直接连接符 905"/>
            <p:cNvCxnSpPr/>
            <p:nvPr/>
          </p:nvCxnSpPr>
          <p:spPr>
            <a:xfrm rot="21354800" flipV="1">
              <a:off x="-32109" y="3059636"/>
              <a:ext cx="4268666" cy="545567"/>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10" name="组合 909"/>
          <p:cNvGrpSpPr/>
          <p:nvPr userDrawn="1"/>
        </p:nvGrpSpPr>
        <p:grpSpPr>
          <a:xfrm rot="21354800" flipH="1">
            <a:off x="8826307" y="2954959"/>
            <a:ext cx="3536202" cy="2303867"/>
            <a:chOff x="-190665" y="2993289"/>
            <a:chExt cx="4281459" cy="2303867"/>
          </a:xfrm>
        </p:grpSpPr>
        <p:cxnSp>
          <p:nvCxnSpPr>
            <p:cNvPr id="911" name="直接连接符 910"/>
            <p:cNvCxnSpPr/>
            <p:nvPr/>
          </p:nvCxnSpPr>
          <p:spPr>
            <a:xfrm rot="21354800" flipV="1">
              <a:off x="1088794" y="3616743"/>
              <a:ext cx="1918517" cy="374102"/>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2" name="直接连接符 911"/>
            <p:cNvCxnSpPr/>
            <p:nvPr/>
          </p:nvCxnSpPr>
          <p:spPr>
            <a:xfrm flipV="1">
              <a:off x="23356" y="3684326"/>
              <a:ext cx="2822938" cy="1207530"/>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3" name="直接连接符 912"/>
            <p:cNvCxnSpPr/>
            <p:nvPr/>
          </p:nvCxnSpPr>
          <p:spPr>
            <a:xfrm rot="21354800" flipV="1">
              <a:off x="-190665" y="4339336"/>
              <a:ext cx="2238168" cy="957820"/>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4" name="直接连接符 913"/>
            <p:cNvCxnSpPr/>
            <p:nvPr/>
          </p:nvCxnSpPr>
          <p:spPr>
            <a:xfrm rot="21354800" flipV="1">
              <a:off x="627187" y="3584481"/>
              <a:ext cx="1872583" cy="400449"/>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5" name="直接连接符 914"/>
            <p:cNvCxnSpPr/>
            <p:nvPr/>
          </p:nvCxnSpPr>
          <p:spPr>
            <a:xfrm rot="21354800" flipV="1">
              <a:off x="-177872" y="2993289"/>
              <a:ext cx="4268666" cy="545567"/>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916" name="椭圆 915"/>
          <p:cNvSpPr/>
          <p:nvPr userDrawn="1"/>
        </p:nvSpPr>
        <p:spPr>
          <a:xfrm rot="6125221">
            <a:off x="11874967" y="3722975"/>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7" name="椭圆 916"/>
          <p:cNvSpPr/>
          <p:nvPr userDrawn="1"/>
        </p:nvSpPr>
        <p:spPr>
          <a:xfrm rot="6125221">
            <a:off x="11849799" y="3960582"/>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8" name="椭圆 917"/>
          <p:cNvSpPr/>
          <p:nvPr userDrawn="1"/>
        </p:nvSpPr>
        <p:spPr>
          <a:xfrm rot="5710009">
            <a:off x="11841786" y="3933307"/>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9" name="椭圆 918"/>
          <p:cNvSpPr/>
          <p:nvPr userDrawn="1"/>
        </p:nvSpPr>
        <p:spPr>
          <a:xfrm rot="4325221">
            <a:off x="11565286" y="3590143"/>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0" name="椭圆 919"/>
          <p:cNvSpPr/>
          <p:nvPr userDrawn="1"/>
        </p:nvSpPr>
        <p:spPr>
          <a:xfrm rot="4325221">
            <a:off x="11662097" y="3835951"/>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1" name="椭圆 920"/>
          <p:cNvSpPr/>
          <p:nvPr userDrawn="1"/>
        </p:nvSpPr>
        <p:spPr>
          <a:xfrm rot="3910009">
            <a:off x="10418223" y="3234968"/>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2" name="椭圆 921"/>
          <p:cNvSpPr/>
          <p:nvPr userDrawn="1"/>
        </p:nvSpPr>
        <p:spPr>
          <a:xfrm rot="8240629" flipH="1">
            <a:off x="10904882" y="3356879"/>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3" name="椭圆 922"/>
          <p:cNvSpPr/>
          <p:nvPr userDrawn="1"/>
        </p:nvSpPr>
        <p:spPr>
          <a:xfrm rot="8655841" flipH="1">
            <a:off x="11766223" y="3809837"/>
            <a:ext cx="60251" cy="4841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4" name="椭圆 923"/>
          <p:cNvSpPr/>
          <p:nvPr userDrawn="1"/>
        </p:nvSpPr>
        <p:spPr>
          <a:xfrm rot="7182925">
            <a:off x="11420259" y="3550382"/>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5" name="椭圆 924"/>
          <p:cNvSpPr/>
          <p:nvPr userDrawn="1"/>
        </p:nvSpPr>
        <p:spPr>
          <a:xfrm rot="7182925">
            <a:off x="11299211" y="3727828"/>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6" name="椭圆 925"/>
          <p:cNvSpPr/>
          <p:nvPr userDrawn="1"/>
        </p:nvSpPr>
        <p:spPr>
          <a:xfrm rot="6451474">
            <a:off x="11347632" y="3639279"/>
            <a:ext cx="137944" cy="17261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7" name="椭圆 926"/>
          <p:cNvSpPr/>
          <p:nvPr userDrawn="1"/>
        </p:nvSpPr>
        <p:spPr>
          <a:xfrm rot="7182925">
            <a:off x="11205720" y="3626779"/>
            <a:ext cx="197302" cy="24689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8" name="椭圆 927"/>
          <p:cNvSpPr/>
          <p:nvPr userDrawn="1"/>
        </p:nvSpPr>
        <p:spPr>
          <a:xfrm rot="5610457">
            <a:off x="11496015" y="3754593"/>
            <a:ext cx="42849" cy="6585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9" name="椭圆 928"/>
          <p:cNvSpPr/>
          <p:nvPr userDrawn="1"/>
        </p:nvSpPr>
        <p:spPr>
          <a:xfrm rot="2682925">
            <a:off x="11522403" y="3858345"/>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0" name="椭圆 929"/>
          <p:cNvSpPr/>
          <p:nvPr userDrawn="1"/>
        </p:nvSpPr>
        <p:spPr>
          <a:xfrm rot="2682925">
            <a:off x="11435838" y="3810523"/>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1" name="椭圆 930"/>
          <p:cNvSpPr/>
          <p:nvPr userDrawn="1"/>
        </p:nvSpPr>
        <p:spPr>
          <a:xfrm rot="15357379">
            <a:off x="11366124" y="3574291"/>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2" name="组合 931"/>
          <p:cNvGrpSpPr/>
          <p:nvPr userDrawn="1"/>
        </p:nvGrpSpPr>
        <p:grpSpPr>
          <a:xfrm rot="1693001">
            <a:off x="10660664" y="3570388"/>
            <a:ext cx="639819" cy="253634"/>
            <a:chOff x="10532127" y="1390185"/>
            <a:chExt cx="723329" cy="286738"/>
          </a:xfrm>
        </p:grpSpPr>
        <p:sp>
          <p:nvSpPr>
            <p:cNvPr id="933" name="椭圆 932"/>
            <p:cNvSpPr/>
            <p:nvPr userDrawn="1"/>
          </p:nvSpPr>
          <p:spPr>
            <a:xfrm rot="6547628" flipH="1">
              <a:off x="11189627" y="1611094"/>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4" name="椭圆 933"/>
            <p:cNvSpPr/>
            <p:nvPr userDrawn="1"/>
          </p:nvSpPr>
          <p:spPr>
            <a:xfrm rot="13664378">
              <a:off x="10640001" y="1373897"/>
              <a:ext cx="129605" cy="162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5" name="椭圆 934"/>
            <p:cNvSpPr/>
            <p:nvPr userDrawn="1"/>
          </p:nvSpPr>
          <p:spPr>
            <a:xfrm rot="9164378">
              <a:off x="10627306" y="1599156"/>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6" name="椭圆 935"/>
            <p:cNvSpPr/>
            <p:nvPr userDrawn="1"/>
          </p:nvSpPr>
          <p:spPr>
            <a:xfrm rot="13664378">
              <a:off x="10575244" y="1464001"/>
              <a:ext cx="127159" cy="15912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7" name="椭圆 936"/>
            <p:cNvSpPr/>
            <p:nvPr userDrawn="1"/>
          </p:nvSpPr>
          <p:spPr>
            <a:xfrm rot="12932927">
              <a:off x="10882028" y="1437870"/>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8" name="椭圆 937"/>
            <p:cNvSpPr/>
            <p:nvPr userDrawn="1"/>
          </p:nvSpPr>
          <p:spPr>
            <a:xfrm rot="14269306">
              <a:off x="10557555" y="1455835"/>
              <a:ext cx="61375" cy="112232"/>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9" name="组合 938"/>
          <p:cNvGrpSpPr/>
          <p:nvPr userDrawn="1"/>
        </p:nvGrpSpPr>
        <p:grpSpPr>
          <a:xfrm rot="2177440">
            <a:off x="10819870" y="4197918"/>
            <a:ext cx="909258" cy="507894"/>
            <a:chOff x="10613016" y="1673985"/>
            <a:chExt cx="909258" cy="507894"/>
          </a:xfrm>
        </p:grpSpPr>
        <p:sp>
          <p:nvSpPr>
            <p:cNvPr id="940" name="椭圆 939"/>
            <p:cNvSpPr/>
            <p:nvPr userDrawn="1"/>
          </p:nvSpPr>
          <p:spPr>
            <a:xfrm rot="5005485">
              <a:off x="10900766" y="1827160"/>
              <a:ext cx="114642" cy="1434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1" name="椭圆 940"/>
            <p:cNvSpPr/>
            <p:nvPr userDrawn="1"/>
          </p:nvSpPr>
          <p:spPr>
            <a:xfrm rot="505485">
              <a:off x="11075880" y="1765279"/>
              <a:ext cx="41163" cy="4040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2" name="椭圆 941"/>
            <p:cNvSpPr/>
            <p:nvPr userDrawn="1"/>
          </p:nvSpPr>
          <p:spPr>
            <a:xfrm rot="5005485">
              <a:off x="10998341" y="1784577"/>
              <a:ext cx="112478" cy="140751"/>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3" name="椭圆 942"/>
            <p:cNvSpPr/>
            <p:nvPr userDrawn="1"/>
          </p:nvSpPr>
          <p:spPr>
            <a:xfrm rot="5610413">
              <a:off x="11039015" y="1853282"/>
              <a:ext cx="54289" cy="992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4" name="椭圆 943"/>
            <p:cNvSpPr/>
            <p:nvPr userDrawn="1"/>
          </p:nvSpPr>
          <p:spPr>
            <a:xfrm rot="10322235">
              <a:off x="10880583" y="1717154"/>
              <a:ext cx="219965" cy="211915"/>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5" name="椭圆 944"/>
            <p:cNvSpPr/>
            <p:nvPr userDrawn="1"/>
          </p:nvSpPr>
          <p:spPr>
            <a:xfrm rot="10322235">
              <a:off x="10701457" y="1791800"/>
              <a:ext cx="123254" cy="118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6" name="椭圆 945"/>
            <p:cNvSpPr/>
            <p:nvPr userDrawn="1"/>
          </p:nvSpPr>
          <p:spPr>
            <a:xfrm rot="9907023">
              <a:off x="11439065" y="2115018"/>
              <a:ext cx="83209" cy="66861"/>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7" name="椭圆 946"/>
            <p:cNvSpPr/>
            <p:nvPr userDrawn="1"/>
          </p:nvSpPr>
          <p:spPr>
            <a:xfrm rot="14652855" flipH="1">
              <a:off x="10808555" y="1901854"/>
              <a:ext cx="48149" cy="6058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8" name="椭圆 947"/>
            <p:cNvSpPr/>
            <p:nvPr userDrawn="1"/>
          </p:nvSpPr>
          <p:spPr>
            <a:xfrm rot="11607471">
              <a:off x="10918004" y="1673985"/>
              <a:ext cx="53620" cy="5262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9" name="椭圆 948"/>
            <p:cNvSpPr/>
            <p:nvPr userDrawn="1"/>
          </p:nvSpPr>
          <p:spPr>
            <a:xfrm rot="8679939">
              <a:off x="10825349" y="1692572"/>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0" name="椭圆 949"/>
            <p:cNvSpPr/>
            <p:nvPr userDrawn="1"/>
          </p:nvSpPr>
          <p:spPr>
            <a:xfrm rot="21546991">
              <a:off x="10613016" y="1740813"/>
              <a:ext cx="153355" cy="147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1" name="组合 950"/>
          <p:cNvGrpSpPr/>
          <p:nvPr userDrawn="1"/>
        </p:nvGrpSpPr>
        <p:grpSpPr>
          <a:xfrm rot="1693001">
            <a:off x="11126055" y="3795714"/>
            <a:ext cx="641382" cy="213126"/>
            <a:chOff x="10044947" y="1450855"/>
            <a:chExt cx="725096" cy="240943"/>
          </a:xfrm>
        </p:grpSpPr>
        <p:sp>
          <p:nvSpPr>
            <p:cNvPr id="952" name="椭圆 951"/>
            <p:cNvSpPr/>
            <p:nvPr userDrawn="1"/>
          </p:nvSpPr>
          <p:spPr>
            <a:xfrm rot="13664378">
              <a:off x="10447890" y="1503595"/>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3" name="椭圆 952"/>
            <p:cNvSpPr/>
            <p:nvPr userDrawn="1"/>
          </p:nvSpPr>
          <p:spPr>
            <a:xfrm rot="13664378">
              <a:off x="10518956" y="1422822"/>
              <a:ext cx="223054" cy="279120"/>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4" name="椭圆 953"/>
            <p:cNvSpPr/>
            <p:nvPr userDrawn="1"/>
          </p:nvSpPr>
          <p:spPr>
            <a:xfrm rot="9164378">
              <a:off x="10461744" y="1656543"/>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5" name="椭圆 954"/>
            <p:cNvSpPr/>
            <p:nvPr userDrawn="1"/>
          </p:nvSpPr>
          <p:spPr>
            <a:xfrm rot="16218">
              <a:off x="10044947" y="1592134"/>
              <a:ext cx="117044" cy="9404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6" name="椭圆 955"/>
          <p:cNvSpPr/>
          <p:nvPr userDrawn="1"/>
        </p:nvSpPr>
        <p:spPr>
          <a:xfrm rot="6125221">
            <a:off x="11376173" y="3884989"/>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7" name="椭圆 956"/>
          <p:cNvSpPr/>
          <p:nvPr userDrawn="1"/>
        </p:nvSpPr>
        <p:spPr>
          <a:xfrm rot="4325221">
            <a:off x="11066493" y="3752158"/>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59" name="直接连接符 958"/>
          <p:cNvCxnSpPr/>
          <p:nvPr userDrawn="1"/>
        </p:nvCxnSpPr>
        <p:spPr>
          <a:xfrm flipH="1">
            <a:off x="1228599" y="4765973"/>
            <a:ext cx="2054989" cy="1608378"/>
          </a:xfrm>
          <a:prstGeom prst="line">
            <a:avLst/>
          </a:prstGeom>
          <a:ln w="25400" cap="rnd">
            <a:gradFill>
              <a:gsLst>
                <a:gs pos="11000">
                  <a:srgbClr val="06EBEA">
                    <a:alpha val="0"/>
                  </a:srgbClr>
                </a:gs>
                <a:gs pos="48000">
                  <a:srgbClr val="06EBEA"/>
                </a:gs>
                <a:gs pos="84000">
                  <a:srgbClr val="06EBEA"/>
                </a:gs>
              </a:gsLst>
              <a:lin ang="5400000" scaled="1"/>
            </a:gradFill>
            <a:round/>
          </a:ln>
          <a:effectLst>
            <a:glow rad="304800">
              <a:srgbClr val="05DAE3">
                <a:alpha val="3000"/>
              </a:srgbClr>
            </a:glow>
          </a:effectLst>
        </p:spPr>
        <p:style>
          <a:lnRef idx="1">
            <a:schemeClr val="accent1"/>
          </a:lnRef>
          <a:fillRef idx="0">
            <a:schemeClr val="accent1"/>
          </a:fillRef>
          <a:effectRef idx="0">
            <a:schemeClr val="accent1"/>
          </a:effectRef>
          <a:fontRef idx="minor">
            <a:schemeClr val="tx1"/>
          </a:fontRef>
        </p:style>
      </p:cxnSp>
      <p:cxnSp>
        <p:nvCxnSpPr>
          <p:cNvPr id="963" name="直接连接符 962"/>
          <p:cNvCxnSpPr/>
          <p:nvPr userDrawn="1"/>
        </p:nvCxnSpPr>
        <p:spPr>
          <a:xfrm>
            <a:off x="9104132" y="4714518"/>
            <a:ext cx="920569" cy="671180"/>
          </a:xfrm>
          <a:prstGeom prst="line">
            <a:avLst/>
          </a:prstGeom>
          <a:ln w="19050" cap="rnd">
            <a:gradFill>
              <a:gsLst>
                <a:gs pos="11000">
                  <a:srgbClr val="06EBEA">
                    <a:alpha val="0"/>
                  </a:srgbClr>
                </a:gs>
                <a:gs pos="48000">
                  <a:srgbClr val="06EBEA"/>
                </a:gs>
                <a:gs pos="84000">
                  <a:srgbClr val="06EBEA"/>
                </a:gs>
              </a:gsLst>
              <a:lin ang="5400000" scaled="1"/>
            </a:gradFill>
            <a:round/>
          </a:ln>
          <a:effectLst>
            <a:glow rad="304800">
              <a:srgbClr val="05DAE3">
                <a:alpha val="3000"/>
              </a:srgbClr>
            </a:glow>
          </a:effectLst>
        </p:spPr>
        <p:style>
          <a:lnRef idx="1">
            <a:schemeClr val="accent1"/>
          </a:lnRef>
          <a:fillRef idx="0">
            <a:schemeClr val="accent1"/>
          </a:fillRef>
          <a:effectRef idx="0">
            <a:schemeClr val="accent1"/>
          </a:effectRef>
          <a:fontRef idx="minor">
            <a:schemeClr val="tx1"/>
          </a:fontRef>
        </p:style>
      </p:cxnSp>
      <p:sp>
        <p:nvSpPr>
          <p:cNvPr id="971" name="椭圆 970"/>
          <p:cNvSpPr/>
          <p:nvPr userDrawn="1"/>
        </p:nvSpPr>
        <p:spPr>
          <a:xfrm rot="4211089">
            <a:off x="8145949" y="1649286"/>
            <a:ext cx="110809"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3" name="椭圆 972"/>
          <p:cNvSpPr/>
          <p:nvPr userDrawn="1"/>
        </p:nvSpPr>
        <p:spPr>
          <a:xfrm rot="4211089">
            <a:off x="8194262" y="1825198"/>
            <a:ext cx="62090"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5" name="椭圆 974"/>
          <p:cNvSpPr/>
          <p:nvPr userDrawn="1"/>
        </p:nvSpPr>
        <p:spPr>
          <a:xfrm rot="3795877">
            <a:off x="8156697" y="1837317"/>
            <a:ext cx="41917"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6" name="椭圆 975"/>
          <p:cNvSpPr/>
          <p:nvPr userDrawn="1"/>
        </p:nvSpPr>
        <p:spPr>
          <a:xfrm rot="2411089">
            <a:off x="7815414" y="1710717"/>
            <a:ext cx="110809"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7" name="椭圆 976"/>
          <p:cNvSpPr/>
          <p:nvPr userDrawn="1"/>
        </p:nvSpPr>
        <p:spPr>
          <a:xfrm rot="2411089">
            <a:off x="7974267" y="1840026"/>
            <a:ext cx="62090"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8" name="椭圆 977"/>
          <p:cNvSpPr/>
          <p:nvPr userDrawn="1"/>
        </p:nvSpPr>
        <p:spPr>
          <a:xfrm rot="1995877">
            <a:off x="6598193" y="2075155"/>
            <a:ext cx="41917"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9" name="椭圆 978"/>
          <p:cNvSpPr/>
          <p:nvPr userDrawn="1"/>
        </p:nvSpPr>
        <p:spPr>
          <a:xfrm rot="6326497" flipH="1">
            <a:off x="7171228" y="1746356"/>
            <a:ext cx="110809"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0" name="椭圆 979"/>
          <p:cNvSpPr/>
          <p:nvPr userDrawn="1"/>
        </p:nvSpPr>
        <p:spPr>
          <a:xfrm rot="6741709" flipH="1">
            <a:off x="8026867" y="1816040"/>
            <a:ext cx="37981" cy="4841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1" name="椭圆 980"/>
          <p:cNvSpPr/>
          <p:nvPr userDrawn="1"/>
        </p:nvSpPr>
        <p:spPr>
          <a:xfrm rot="5268793">
            <a:off x="7645351" y="1781536"/>
            <a:ext cx="86957"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3" name="椭圆 982"/>
          <p:cNvSpPr/>
          <p:nvPr userDrawn="1"/>
        </p:nvSpPr>
        <p:spPr>
          <a:xfrm rot="5268793">
            <a:off x="7618317" y="1922026"/>
            <a:ext cx="86957"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4" name="椭圆 983"/>
          <p:cNvSpPr/>
          <p:nvPr userDrawn="1"/>
        </p:nvSpPr>
        <p:spPr>
          <a:xfrm rot="4537342">
            <a:off x="7621305" y="1856906"/>
            <a:ext cx="86957" cy="17261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5" name="椭圆 984"/>
          <p:cNvSpPr/>
          <p:nvPr userDrawn="1"/>
        </p:nvSpPr>
        <p:spPr>
          <a:xfrm rot="5268793">
            <a:off x="7515223" y="1878991"/>
            <a:ext cx="124375" cy="246895"/>
          </a:xfrm>
          <a:prstGeom prst="ellipse">
            <a:avLst/>
          </a:prstGeom>
          <a:solidFill>
            <a:schemeClr val="bg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6" name="椭圆 985"/>
          <p:cNvSpPr/>
          <p:nvPr userDrawn="1"/>
        </p:nvSpPr>
        <p:spPr>
          <a:xfrm rot="3696325">
            <a:off x="7767226" y="1899772"/>
            <a:ext cx="27011" cy="6585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7" name="椭圆 986"/>
          <p:cNvSpPr/>
          <p:nvPr userDrawn="1"/>
        </p:nvSpPr>
        <p:spPr>
          <a:xfrm rot="768793">
            <a:off x="7821607" y="1958078"/>
            <a:ext cx="31772" cy="1965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8" name="椭圆 987"/>
          <p:cNvSpPr/>
          <p:nvPr userDrawn="1"/>
        </p:nvSpPr>
        <p:spPr>
          <a:xfrm rot="768793">
            <a:off x="7724451" y="1969820"/>
            <a:ext cx="31772" cy="1965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9" name="椭圆 988"/>
          <p:cNvSpPr/>
          <p:nvPr userDrawn="1"/>
        </p:nvSpPr>
        <p:spPr>
          <a:xfrm rot="13443247">
            <a:off x="7608563" y="1816208"/>
            <a:ext cx="86957"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0" name="组合 989"/>
          <p:cNvGrpSpPr/>
          <p:nvPr userDrawn="1"/>
        </p:nvGrpSpPr>
        <p:grpSpPr>
          <a:xfrm rot="21378869">
            <a:off x="7134514" y="2494709"/>
            <a:ext cx="639819" cy="159886"/>
            <a:chOff x="10532127" y="1390185"/>
            <a:chExt cx="723329" cy="286738"/>
          </a:xfrm>
        </p:grpSpPr>
        <p:sp>
          <p:nvSpPr>
            <p:cNvPr id="1010" name="椭圆 1009"/>
            <p:cNvSpPr/>
            <p:nvPr userDrawn="1"/>
          </p:nvSpPr>
          <p:spPr>
            <a:xfrm rot="6547628" flipH="1">
              <a:off x="11189627" y="1611094"/>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1" name="椭圆 1010"/>
            <p:cNvSpPr/>
            <p:nvPr userDrawn="1"/>
          </p:nvSpPr>
          <p:spPr>
            <a:xfrm rot="13664378">
              <a:off x="10640001" y="1373897"/>
              <a:ext cx="129605" cy="162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2" name="椭圆 1011"/>
            <p:cNvSpPr/>
            <p:nvPr userDrawn="1"/>
          </p:nvSpPr>
          <p:spPr>
            <a:xfrm rot="9164378">
              <a:off x="10627306" y="1599156"/>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3" name="椭圆 1012"/>
            <p:cNvSpPr/>
            <p:nvPr userDrawn="1"/>
          </p:nvSpPr>
          <p:spPr>
            <a:xfrm rot="13664378">
              <a:off x="10575244" y="1464001"/>
              <a:ext cx="127159" cy="15912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4" name="椭圆 1013"/>
            <p:cNvSpPr/>
            <p:nvPr userDrawn="1"/>
          </p:nvSpPr>
          <p:spPr>
            <a:xfrm rot="12932927">
              <a:off x="10882028" y="1437870"/>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5" name="椭圆 1014"/>
            <p:cNvSpPr/>
            <p:nvPr userDrawn="1"/>
          </p:nvSpPr>
          <p:spPr>
            <a:xfrm rot="14269306">
              <a:off x="10557555" y="1455835"/>
              <a:ext cx="61375" cy="112232"/>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91" name="组合 990"/>
          <p:cNvGrpSpPr/>
          <p:nvPr userDrawn="1"/>
        </p:nvGrpSpPr>
        <p:grpSpPr>
          <a:xfrm rot="21119449">
            <a:off x="6548325" y="1945389"/>
            <a:ext cx="909258" cy="395622"/>
            <a:chOff x="10613016" y="1554285"/>
            <a:chExt cx="909258" cy="627594"/>
          </a:xfrm>
          <a:solidFill>
            <a:schemeClr val="bg1"/>
          </a:solidFill>
        </p:grpSpPr>
        <p:sp>
          <p:nvSpPr>
            <p:cNvPr id="999" name="椭圆 998"/>
            <p:cNvSpPr/>
            <p:nvPr userDrawn="1"/>
          </p:nvSpPr>
          <p:spPr>
            <a:xfrm rot="5005485">
              <a:off x="10900766" y="1827160"/>
              <a:ext cx="114642" cy="143458"/>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0" name="椭圆 999"/>
            <p:cNvSpPr/>
            <p:nvPr userDrawn="1"/>
          </p:nvSpPr>
          <p:spPr>
            <a:xfrm rot="505485">
              <a:off x="11075880" y="1765279"/>
              <a:ext cx="41163" cy="40403"/>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1" name="椭圆 1000"/>
            <p:cNvSpPr/>
            <p:nvPr userDrawn="1"/>
          </p:nvSpPr>
          <p:spPr>
            <a:xfrm rot="5005485">
              <a:off x="10998341" y="1784577"/>
              <a:ext cx="112478" cy="140751"/>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2" name="椭圆 1001"/>
            <p:cNvSpPr/>
            <p:nvPr userDrawn="1"/>
          </p:nvSpPr>
          <p:spPr>
            <a:xfrm rot="5610413">
              <a:off x="11039015" y="1853282"/>
              <a:ext cx="54289" cy="99275"/>
            </a:xfrm>
            <a:prstGeom prst="ellipse">
              <a:avLst/>
            </a:prstGeom>
            <a:grp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3" name="椭圆 1002"/>
            <p:cNvSpPr/>
            <p:nvPr userDrawn="1"/>
          </p:nvSpPr>
          <p:spPr>
            <a:xfrm rot="10322235">
              <a:off x="10880583" y="1717154"/>
              <a:ext cx="219965" cy="211915"/>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4" name="椭圆 1003"/>
            <p:cNvSpPr/>
            <p:nvPr userDrawn="1"/>
          </p:nvSpPr>
          <p:spPr>
            <a:xfrm rot="10322235">
              <a:off x="10701457" y="1791800"/>
              <a:ext cx="123254" cy="11874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5" name="椭圆 1004"/>
            <p:cNvSpPr/>
            <p:nvPr userDrawn="1"/>
          </p:nvSpPr>
          <p:spPr>
            <a:xfrm rot="9907023">
              <a:off x="11439065" y="2115018"/>
              <a:ext cx="83209" cy="66861"/>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6" name="椭圆 1005"/>
            <p:cNvSpPr/>
            <p:nvPr userDrawn="1"/>
          </p:nvSpPr>
          <p:spPr>
            <a:xfrm rot="14652855" flipH="1">
              <a:off x="10808555" y="1901854"/>
              <a:ext cx="48149" cy="60583"/>
            </a:xfrm>
            <a:prstGeom prst="ellipse">
              <a:avLst/>
            </a:prstGeom>
            <a:solidFill>
              <a:schemeClr val="bg1">
                <a:alpha val="39000"/>
              </a:schemeClr>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07" name="椭圆 1006"/>
            <p:cNvSpPr/>
            <p:nvPr userDrawn="1"/>
          </p:nvSpPr>
          <p:spPr>
            <a:xfrm rot="11607471">
              <a:off x="10928623" y="1554285"/>
              <a:ext cx="53620" cy="52629"/>
            </a:xfrm>
            <a:prstGeom prst="ellipse">
              <a:avLst/>
            </a:prstGeom>
            <a:solidFill>
              <a:schemeClr val="bg1">
                <a:alpha val="39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8" name="椭圆 1007"/>
            <p:cNvSpPr/>
            <p:nvPr userDrawn="1"/>
          </p:nvSpPr>
          <p:spPr>
            <a:xfrm rot="8679939">
              <a:off x="10825349" y="1692572"/>
              <a:ext cx="31772" cy="31185"/>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9" name="椭圆 1008"/>
            <p:cNvSpPr/>
            <p:nvPr userDrawn="1"/>
          </p:nvSpPr>
          <p:spPr>
            <a:xfrm rot="21546991">
              <a:off x="10613016" y="1740813"/>
              <a:ext cx="153355" cy="14774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92" name="组合 991"/>
          <p:cNvGrpSpPr/>
          <p:nvPr userDrawn="1"/>
        </p:nvGrpSpPr>
        <p:grpSpPr>
          <a:xfrm rot="21378869">
            <a:off x="7449207" y="1953223"/>
            <a:ext cx="641382" cy="134350"/>
            <a:chOff x="10044947" y="1450855"/>
            <a:chExt cx="725096" cy="240943"/>
          </a:xfrm>
        </p:grpSpPr>
        <p:sp>
          <p:nvSpPr>
            <p:cNvPr id="995" name="椭圆 994"/>
            <p:cNvSpPr/>
            <p:nvPr userDrawn="1"/>
          </p:nvSpPr>
          <p:spPr>
            <a:xfrm rot="13664378">
              <a:off x="10447890" y="1503595"/>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6" name="椭圆 995"/>
            <p:cNvSpPr/>
            <p:nvPr userDrawn="1"/>
          </p:nvSpPr>
          <p:spPr>
            <a:xfrm rot="13664378">
              <a:off x="10518956" y="1422822"/>
              <a:ext cx="223054" cy="279120"/>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7" name="椭圆 996"/>
            <p:cNvSpPr/>
            <p:nvPr userDrawn="1"/>
          </p:nvSpPr>
          <p:spPr>
            <a:xfrm rot="9164378">
              <a:off x="10461744" y="1656543"/>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8" name="椭圆 997"/>
            <p:cNvSpPr/>
            <p:nvPr userDrawn="1"/>
          </p:nvSpPr>
          <p:spPr>
            <a:xfrm rot="16218">
              <a:off x="10044947" y="1592134"/>
              <a:ext cx="117044" cy="9404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3" name="椭圆 992"/>
          <p:cNvSpPr/>
          <p:nvPr userDrawn="1"/>
        </p:nvSpPr>
        <p:spPr>
          <a:xfrm rot="4211089">
            <a:off x="7781026" y="1939154"/>
            <a:ext cx="110809"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a:off x="4188621" y="1495605"/>
            <a:ext cx="3605860" cy="1693002"/>
            <a:chOff x="4188621" y="1495605"/>
            <a:chExt cx="3605860" cy="1693002"/>
          </a:xfrm>
        </p:grpSpPr>
        <p:cxnSp>
          <p:nvCxnSpPr>
            <p:cNvPr id="968" name="直接连接符 967"/>
            <p:cNvCxnSpPr/>
            <p:nvPr userDrawn="1"/>
          </p:nvCxnSpPr>
          <p:spPr>
            <a:xfrm flipH="1">
              <a:off x="7473990" y="2561160"/>
              <a:ext cx="320491" cy="45347"/>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70" name="直接连接符 969"/>
            <p:cNvCxnSpPr/>
            <p:nvPr userDrawn="1"/>
          </p:nvCxnSpPr>
          <p:spPr>
            <a:xfrm flipH="1" flipV="1">
              <a:off x="7157093" y="3102332"/>
              <a:ext cx="380693" cy="86275"/>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72" name="直接连接符 971"/>
            <p:cNvCxnSpPr/>
            <p:nvPr userDrawn="1"/>
          </p:nvCxnSpPr>
          <p:spPr>
            <a:xfrm>
              <a:off x="4759617" y="1646180"/>
              <a:ext cx="135371" cy="63675"/>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74" name="直接连接符 973"/>
            <p:cNvCxnSpPr/>
            <p:nvPr userDrawn="1"/>
          </p:nvCxnSpPr>
          <p:spPr>
            <a:xfrm>
              <a:off x="4188621" y="2338926"/>
              <a:ext cx="365752" cy="59502"/>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82" name="直接连接符 981"/>
            <p:cNvCxnSpPr/>
            <p:nvPr userDrawn="1"/>
          </p:nvCxnSpPr>
          <p:spPr>
            <a:xfrm>
              <a:off x="4412681" y="1883428"/>
              <a:ext cx="280693" cy="109547"/>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60" name="直接连接符 959"/>
            <p:cNvCxnSpPr/>
            <p:nvPr userDrawn="1"/>
          </p:nvCxnSpPr>
          <p:spPr>
            <a:xfrm flipH="1">
              <a:off x="7158114" y="1495605"/>
              <a:ext cx="239672" cy="107210"/>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62" name="直接连接符 961"/>
            <p:cNvCxnSpPr/>
            <p:nvPr userDrawn="1"/>
          </p:nvCxnSpPr>
          <p:spPr>
            <a:xfrm flipH="1">
              <a:off x="7081412" y="2264263"/>
              <a:ext cx="248362" cy="76720"/>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67" name="直接连接符 966"/>
            <p:cNvCxnSpPr/>
            <p:nvPr userDrawn="1"/>
          </p:nvCxnSpPr>
          <p:spPr>
            <a:xfrm flipV="1">
              <a:off x="4664366" y="2813058"/>
              <a:ext cx="124826" cy="72870"/>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016" name="组合 1015"/>
            <p:cNvGrpSpPr/>
            <p:nvPr userDrawn="1"/>
          </p:nvGrpSpPr>
          <p:grpSpPr>
            <a:xfrm rot="10468752">
              <a:off x="4932958" y="2500956"/>
              <a:ext cx="909258" cy="395622"/>
              <a:chOff x="10613016" y="1554285"/>
              <a:chExt cx="909258" cy="627594"/>
            </a:xfrm>
            <a:solidFill>
              <a:schemeClr val="bg1"/>
            </a:solidFill>
          </p:grpSpPr>
          <p:sp>
            <p:nvSpPr>
              <p:cNvPr id="1017" name="椭圆 1016"/>
              <p:cNvSpPr/>
              <p:nvPr userDrawn="1"/>
            </p:nvSpPr>
            <p:spPr>
              <a:xfrm rot="5005485">
                <a:off x="10900766" y="1827160"/>
                <a:ext cx="114642" cy="143458"/>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8" name="椭圆 1017"/>
              <p:cNvSpPr/>
              <p:nvPr userDrawn="1"/>
            </p:nvSpPr>
            <p:spPr>
              <a:xfrm rot="505485">
                <a:off x="11075880" y="1765279"/>
                <a:ext cx="41163" cy="40403"/>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9" name="椭圆 1018"/>
              <p:cNvSpPr/>
              <p:nvPr userDrawn="1"/>
            </p:nvSpPr>
            <p:spPr>
              <a:xfrm rot="5005485">
                <a:off x="10998341" y="1784577"/>
                <a:ext cx="112478" cy="140751"/>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0" name="椭圆 1019"/>
              <p:cNvSpPr/>
              <p:nvPr userDrawn="1"/>
            </p:nvSpPr>
            <p:spPr>
              <a:xfrm rot="5610413">
                <a:off x="11039015" y="1853282"/>
                <a:ext cx="54289" cy="99275"/>
              </a:xfrm>
              <a:prstGeom prst="ellipse">
                <a:avLst/>
              </a:prstGeom>
              <a:grp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1" name="椭圆 1020"/>
              <p:cNvSpPr/>
              <p:nvPr userDrawn="1"/>
            </p:nvSpPr>
            <p:spPr>
              <a:xfrm rot="10322235">
                <a:off x="10880583" y="1717154"/>
                <a:ext cx="219965" cy="211915"/>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2" name="椭圆 1021"/>
              <p:cNvSpPr/>
              <p:nvPr userDrawn="1"/>
            </p:nvSpPr>
            <p:spPr>
              <a:xfrm rot="10322235">
                <a:off x="10701457" y="1791800"/>
                <a:ext cx="123254" cy="11874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3" name="椭圆 1022"/>
              <p:cNvSpPr/>
              <p:nvPr userDrawn="1"/>
            </p:nvSpPr>
            <p:spPr>
              <a:xfrm rot="9907023">
                <a:off x="11439065" y="2115018"/>
                <a:ext cx="83209" cy="66861"/>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椭圆 1023"/>
              <p:cNvSpPr/>
              <p:nvPr userDrawn="1"/>
            </p:nvSpPr>
            <p:spPr>
              <a:xfrm rot="14652855" flipH="1">
                <a:off x="10808555" y="1901854"/>
                <a:ext cx="48149" cy="60583"/>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25" name="椭圆 1024"/>
              <p:cNvSpPr/>
              <p:nvPr userDrawn="1"/>
            </p:nvSpPr>
            <p:spPr>
              <a:xfrm rot="11607471">
                <a:off x="10928623" y="1554285"/>
                <a:ext cx="53620" cy="52629"/>
              </a:xfrm>
              <a:prstGeom prst="ellipse">
                <a:avLst/>
              </a:prstGeom>
              <a:solidFill>
                <a:schemeClr val="bg1">
                  <a:alpha val="39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椭圆 1025"/>
              <p:cNvSpPr/>
              <p:nvPr userDrawn="1"/>
            </p:nvSpPr>
            <p:spPr>
              <a:xfrm rot="8679939">
                <a:off x="10825349" y="1692572"/>
                <a:ext cx="31772" cy="31185"/>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7" name="椭圆 1026"/>
              <p:cNvSpPr/>
              <p:nvPr userDrawn="1"/>
            </p:nvSpPr>
            <p:spPr>
              <a:xfrm rot="21546991">
                <a:off x="10613016" y="1740813"/>
                <a:ext cx="153355" cy="14774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94" name="椭圆 993"/>
          <p:cNvSpPr/>
          <p:nvPr userDrawn="1"/>
        </p:nvSpPr>
        <p:spPr>
          <a:xfrm rot="2411089">
            <a:off x="7253557" y="2038972"/>
            <a:ext cx="110809"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5589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250"/>
                                  </p:stCondLst>
                                  <p:childTnLst>
                                    <p:set>
                                      <p:cBhvr>
                                        <p:cTn id="6" dur="1" fill="hold">
                                          <p:stCondLst>
                                            <p:cond delay="0"/>
                                          </p:stCondLst>
                                        </p:cTn>
                                        <p:tgtEl>
                                          <p:spTgt spid="803"/>
                                        </p:tgtEl>
                                        <p:attrNameLst>
                                          <p:attrName>style.visibility</p:attrName>
                                        </p:attrNameLst>
                                      </p:cBhvr>
                                      <p:to>
                                        <p:strVal val="visible"/>
                                      </p:to>
                                    </p:set>
                                    <p:anim calcmode="lin" valueType="num">
                                      <p:cBhvr additive="base">
                                        <p:cTn id="7" dur="500" fill="hold"/>
                                        <p:tgtEl>
                                          <p:spTgt spid="803"/>
                                        </p:tgtEl>
                                        <p:attrNameLst>
                                          <p:attrName>ppt_x</p:attrName>
                                        </p:attrNameLst>
                                      </p:cBhvr>
                                      <p:tavLst>
                                        <p:tav tm="0">
                                          <p:val>
                                            <p:strVal val="0-#ppt_w/2"/>
                                          </p:val>
                                        </p:tav>
                                        <p:tav tm="100000">
                                          <p:val>
                                            <p:strVal val="#ppt_x"/>
                                          </p:val>
                                        </p:tav>
                                      </p:tavLst>
                                    </p:anim>
                                    <p:anim calcmode="lin" valueType="num">
                                      <p:cBhvr additive="base">
                                        <p:cTn id="8" dur="500" fill="hold"/>
                                        <p:tgtEl>
                                          <p:spTgt spid="80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04"/>
                                        </p:tgtEl>
                                        <p:attrNameLst>
                                          <p:attrName>style.visibility</p:attrName>
                                        </p:attrNameLst>
                                      </p:cBhvr>
                                      <p:to>
                                        <p:strVal val="visible"/>
                                      </p:to>
                                    </p:set>
                                    <p:anim calcmode="lin" valueType="num">
                                      <p:cBhvr additive="base">
                                        <p:cTn id="11" dur="500" fill="hold"/>
                                        <p:tgtEl>
                                          <p:spTgt spid="804"/>
                                        </p:tgtEl>
                                        <p:attrNameLst>
                                          <p:attrName>ppt_x</p:attrName>
                                        </p:attrNameLst>
                                      </p:cBhvr>
                                      <p:tavLst>
                                        <p:tav tm="0">
                                          <p:val>
                                            <p:strVal val="0-#ppt_w/2"/>
                                          </p:val>
                                        </p:tav>
                                        <p:tav tm="100000">
                                          <p:val>
                                            <p:strVal val="#ppt_x"/>
                                          </p:val>
                                        </p:tav>
                                      </p:tavLst>
                                    </p:anim>
                                    <p:anim calcmode="lin" valueType="num">
                                      <p:cBhvr additive="base">
                                        <p:cTn id="12" dur="500" fill="hold"/>
                                        <p:tgtEl>
                                          <p:spTgt spid="80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805"/>
                                        </p:tgtEl>
                                        <p:attrNameLst>
                                          <p:attrName>style.visibility</p:attrName>
                                        </p:attrNameLst>
                                      </p:cBhvr>
                                      <p:to>
                                        <p:strVal val="visible"/>
                                      </p:to>
                                    </p:set>
                                    <p:anim calcmode="lin" valueType="num">
                                      <p:cBhvr additive="base">
                                        <p:cTn id="15" dur="500" fill="hold"/>
                                        <p:tgtEl>
                                          <p:spTgt spid="805"/>
                                        </p:tgtEl>
                                        <p:attrNameLst>
                                          <p:attrName>ppt_x</p:attrName>
                                        </p:attrNameLst>
                                      </p:cBhvr>
                                      <p:tavLst>
                                        <p:tav tm="0">
                                          <p:val>
                                            <p:strVal val="0-#ppt_w/2"/>
                                          </p:val>
                                        </p:tav>
                                        <p:tav tm="100000">
                                          <p:val>
                                            <p:strVal val="#ppt_x"/>
                                          </p:val>
                                        </p:tav>
                                      </p:tavLst>
                                    </p:anim>
                                    <p:anim calcmode="lin" valueType="num">
                                      <p:cBhvr additive="base">
                                        <p:cTn id="16" dur="500" fill="hold"/>
                                        <p:tgtEl>
                                          <p:spTgt spid="805"/>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806"/>
                                        </p:tgtEl>
                                        <p:attrNameLst>
                                          <p:attrName>style.visibility</p:attrName>
                                        </p:attrNameLst>
                                      </p:cBhvr>
                                      <p:to>
                                        <p:strVal val="visible"/>
                                      </p:to>
                                    </p:set>
                                    <p:anim calcmode="lin" valueType="num">
                                      <p:cBhvr additive="base">
                                        <p:cTn id="19" dur="2000" fill="hold"/>
                                        <p:tgtEl>
                                          <p:spTgt spid="806"/>
                                        </p:tgtEl>
                                        <p:attrNameLst>
                                          <p:attrName>ppt_x</p:attrName>
                                        </p:attrNameLst>
                                      </p:cBhvr>
                                      <p:tavLst>
                                        <p:tav tm="0">
                                          <p:val>
                                            <p:strVal val="0-#ppt_w/2"/>
                                          </p:val>
                                        </p:tav>
                                        <p:tav tm="100000">
                                          <p:val>
                                            <p:strVal val="#ppt_x"/>
                                          </p:val>
                                        </p:tav>
                                      </p:tavLst>
                                    </p:anim>
                                    <p:anim calcmode="lin" valueType="num">
                                      <p:cBhvr additive="base">
                                        <p:cTn id="20" dur="2000" fill="hold"/>
                                        <p:tgtEl>
                                          <p:spTgt spid="806"/>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807"/>
                                        </p:tgtEl>
                                        <p:attrNameLst>
                                          <p:attrName>style.visibility</p:attrName>
                                        </p:attrNameLst>
                                      </p:cBhvr>
                                      <p:to>
                                        <p:strVal val="visible"/>
                                      </p:to>
                                    </p:set>
                                    <p:anim calcmode="lin" valueType="num">
                                      <p:cBhvr additive="base">
                                        <p:cTn id="23" dur="2000" fill="hold"/>
                                        <p:tgtEl>
                                          <p:spTgt spid="807"/>
                                        </p:tgtEl>
                                        <p:attrNameLst>
                                          <p:attrName>ppt_x</p:attrName>
                                        </p:attrNameLst>
                                      </p:cBhvr>
                                      <p:tavLst>
                                        <p:tav tm="0">
                                          <p:val>
                                            <p:strVal val="0-#ppt_w/2"/>
                                          </p:val>
                                        </p:tav>
                                        <p:tav tm="100000">
                                          <p:val>
                                            <p:strVal val="#ppt_x"/>
                                          </p:val>
                                        </p:tav>
                                      </p:tavLst>
                                    </p:anim>
                                    <p:anim calcmode="lin" valueType="num">
                                      <p:cBhvr additive="base">
                                        <p:cTn id="24" dur="2000" fill="hold"/>
                                        <p:tgtEl>
                                          <p:spTgt spid="80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808"/>
                                        </p:tgtEl>
                                        <p:attrNameLst>
                                          <p:attrName>style.visibility</p:attrName>
                                        </p:attrNameLst>
                                      </p:cBhvr>
                                      <p:to>
                                        <p:strVal val="visible"/>
                                      </p:to>
                                    </p:set>
                                    <p:anim calcmode="lin" valueType="num">
                                      <p:cBhvr additive="base">
                                        <p:cTn id="27" dur="2000" fill="hold"/>
                                        <p:tgtEl>
                                          <p:spTgt spid="808"/>
                                        </p:tgtEl>
                                        <p:attrNameLst>
                                          <p:attrName>ppt_x</p:attrName>
                                        </p:attrNameLst>
                                      </p:cBhvr>
                                      <p:tavLst>
                                        <p:tav tm="0">
                                          <p:val>
                                            <p:strVal val="0-#ppt_w/2"/>
                                          </p:val>
                                        </p:tav>
                                        <p:tav tm="100000">
                                          <p:val>
                                            <p:strVal val="#ppt_x"/>
                                          </p:val>
                                        </p:tav>
                                      </p:tavLst>
                                    </p:anim>
                                    <p:anim calcmode="lin" valueType="num">
                                      <p:cBhvr additive="base">
                                        <p:cTn id="28" dur="2000" fill="hold"/>
                                        <p:tgtEl>
                                          <p:spTgt spid="808"/>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809"/>
                                        </p:tgtEl>
                                        <p:attrNameLst>
                                          <p:attrName>style.visibility</p:attrName>
                                        </p:attrNameLst>
                                      </p:cBhvr>
                                      <p:to>
                                        <p:strVal val="visible"/>
                                      </p:to>
                                    </p:set>
                                    <p:anim calcmode="lin" valueType="num">
                                      <p:cBhvr additive="base">
                                        <p:cTn id="31" dur="500" fill="hold"/>
                                        <p:tgtEl>
                                          <p:spTgt spid="809"/>
                                        </p:tgtEl>
                                        <p:attrNameLst>
                                          <p:attrName>ppt_x</p:attrName>
                                        </p:attrNameLst>
                                      </p:cBhvr>
                                      <p:tavLst>
                                        <p:tav tm="0">
                                          <p:val>
                                            <p:strVal val="0-#ppt_w/2"/>
                                          </p:val>
                                        </p:tav>
                                        <p:tav tm="100000">
                                          <p:val>
                                            <p:strVal val="#ppt_x"/>
                                          </p:val>
                                        </p:tav>
                                      </p:tavLst>
                                    </p:anim>
                                    <p:anim calcmode="lin" valueType="num">
                                      <p:cBhvr additive="base">
                                        <p:cTn id="32" dur="500" fill="hold"/>
                                        <p:tgtEl>
                                          <p:spTgt spid="809"/>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810"/>
                                        </p:tgtEl>
                                        <p:attrNameLst>
                                          <p:attrName>style.visibility</p:attrName>
                                        </p:attrNameLst>
                                      </p:cBhvr>
                                      <p:to>
                                        <p:strVal val="visible"/>
                                      </p:to>
                                    </p:set>
                                    <p:anim calcmode="lin" valueType="num">
                                      <p:cBhvr additive="base">
                                        <p:cTn id="35" dur="500" fill="hold"/>
                                        <p:tgtEl>
                                          <p:spTgt spid="810"/>
                                        </p:tgtEl>
                                        <p:attrNameLst>
                                          <p:attrName>ppt_x</p:attrName>
                                        </p:attrNameLst>
                                      </p:cBhvr>
                                      <p:tavLst>
                                        <p:tav tm="0">
                                          <p:val>
                                            <p:strVal val="0-#ppt_w/2"/>
                                          </p:val>
                                        </p:tav>
                                        <p:tav tm="100000">
                                          <p:val>
                                            <p:strVal val="#ppt_x"/>
                                          </p:val>
                                        </p:tav>
                                      </p:tavLst>
                                    </p:anim>
                                    <p:anim calcmode="lin" valueType="num">
                                      <p:cBhvr additive="base">
                                        <p:cTn id="36" dur="500" fill="hold"/>
                                        <p:tgtEl>
                                          <p:spTgt spid="810"/>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811"/>
                                        </p:tgtEl>
                                        <p:attrNameLst>
                                          <p:attrName>style.visibility</p:attrName>
                                        </p:attrNameLst>
                                      </p:cBhvr>
                                      <p:to>
                                        <p:strVal val="visible"/>
                                      </p:to>
                                    </p:set>
                                    <p:anim calcmode="lin" valueType="num">
                                      <p:cBhvr additive="base">
                                        <p:cTn id="39" dur="500" fill="hold"/>
                                        <p:tgtEl>
                                          <p:spTgt spid="811"/>
                                        </p:tgtEl>
                                        <p:attrNameLst>
                                          <p:attrName>ppt_x</p:attrName>
                                        </p:attrNameLst>
                                      </p:cBhvr>
                                      <p:tavLst>
                                        <p:tav tm="0">
                                          <p:val>
                                            <p:strVal val="0-#ppt_w/2"/>
                                          </p:val>
                                        </p:tav>
                                        <p:tav tm="100000">
                                          <p:val>
                                            <p:strVal val="#ppt_x"/>
                                          </p:val>
                                        </p:tav>
                                      </p:tavLst>
                                    </p:anim>
                                    <p:anim calcmode="lin" valueType="num">
                                      <p:cBhvr additive="base">
                                        <p:cTn id="40" dur="500" fill="hold"/>
                                        <p:tgtEl>
                                          <p:spTgt spid="811"/>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500"/>
                                  </p:stCondLst>
                                  <p:childTnLst>
                                    <p:set>
                                      <p:cBhvr>
                                        <p:cTn id="42" dur="1" fill="hold">
                                          <p:stCondLst>
                                            <p:cond delay="0"/>
                                          </p:stCondLst>
                                        </p:cTn>
                                        <p:tgtEl>
                                          <p:spTgt spid="812"/>
                                        </p:tgtEl>
                                        <p:attrNameLst>
                                          <p:attrName>style.visibility</p:attrName>
                                        </p:attrNameLst>
                                      </p:cBhvr>
                                      <p:to>
                                        <p:strVal val="visible"/>
                                      </p:to>
                                    </p:set>
                                    <p:anim calcmode="lin" valueType="num">
                                      <p:cBhvr additive="base">
                                        <p:cTn id="43" dur="1250" fill="hold"/>
                                        <p:tgtEl>
                                          <p:spTgt spid="812"/>
                                        </p:tgtEl>
                                        <p:attrNameLst>
                                          <p:attrName>ppt_x</p:attrName>
                                        </p:attrNameLst>
                                      </p:cBhvr>
                                      <p:tavLst>
                                        <p:tav tm="0">
                                          <p:val>
                                            <p:strVal val="0-#ppt_w/2"/>
                                          </p:val>
                                        </p:tav>
                                        <p:tav tm="100000">
                                          <p:val>
                                            <p:strVal val="#ppt_x"/>
                                          </p:val>
                                        </p:tav>
                                      </p:tavLst>
                                    </p:anim>
                                    <p:anim calcmode="lin" valueType="num">
                                      <p:cBhvr additive="base">
                                        <p:cTn id="44" dur="1250" fill="hold"/>
                                        <p:tgtEl>
                                          <p:spTgt spid="812"/>
                                        </p:tgtEl>
                                        <p:attrNameLst>
                                          <p:attrName>ppt_y</p:attrName>
                                        </p:attrNameLst>
                                      </p:cBhvr>
                                      <p:tavLst>
                                        <p:tav tm="0">
                                          <p:val>
                                            <p:strVal val="#ppt_y"/>
                                          </p:val>
                                        </p:tav>
                                        <p:tav tm="100000">
                                          <p:val>
                                            <p:strVal val="#ppt_y"/>
                                          </p:val>
                                        </p:tav>
                                      </p:tavLst>
                                    </p:anim>
                                  </p:childTnLst>
                                </p:cTn>
                              </p:par>
                              <p:par>
                                <p:cTn id="45" presetID="2" presetClass="entr" presetSubtype="8" decel="100000" fill="hold" grpId="0" nodeType="withEffect">
                                  <p:stCondLst>
                                    <p:cond delay="500"/>
                                  </p:stCondLst>
                                  <p:childTnLst>
                                    <p:set>
                                      <p:cBhvr>
                                        <p:cTn id="46" dur="1" fill="hold">
                                          <p:stCondLst>
                                            <p:cond delay="0"/>
                                          </p:stCondLst>
                                        </p:cTn>
                                        <p:tgtEl>
                                          <p:spTgt spid="813"/>
                                        </p:tgtEl>
                                        <p:attrNameLst>
                                          <p:attrName>style.visibility</p:attrName>
                                        </p:attrNameLst>
                                      </p:cBhvr>
                                      <p:to>
                                        <p:strVal val="visible"/>
                                      </p:to>
                                    </p:set>
                                    <p:anim calcmode="lin" valueType="num">
                                      <p:cBhvr additive="base">
                                        <p:cTn id="47" dur="1250" fill="hold"/>
                                        <p:tgtEl>
                                          <p:spTgt spid="813"/>
                                        </p:tgtEl>
                                        <p:attrNameLst>
                                          <p:attrName>ppt_x</p:attrName>
                                        </p:attrNameLst>
                                      </p:cBhvr>
                                      <p:tavLst>
                                        <p:tav tm="0">
                                          <p:val>
                                            <p:strVal val="0-#ppt_w/2"/>
                                          </p:val>
                                        </p:tav>
                                        <p:tav tm="100000">
                                          <p:val>
                                            <p:strVal val="#ppt_x"/>
                                          </p:val>
                                        </p:tav>
                                      </p:tavLst>
                                    </p:anim>
                                    <p:anim calcmode="lin" valueType="num">
                                      <p:cBhvr additive="base">
                                        <p:cTn id="48" dur="1250" fill="hold"/>
                                        <p:tgtEl>
                                          <p:spTgt spid="813"/>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500"/>
                                  </p:stCondLst>
                                  <p:childTnLst>
                                    <p:set>
                                      <p:cBhvr>
                                        <p:cTn id="50" dur="1" fill="hold">
                                          <p:stCondLst>
                                            <p:cond delay="0"/>
                                          </p:stCondLst>
                                        </p:cTn>
                                        <p:tgtEl>
                                          <p:spTgt spid="814"/>
                                        </p:tgtEl>
                                        <p:attrNameLst>
                                          <p:attrName>style.visibility</p:attrName>
                                        </p:attrNameLst>
                                      </p:cBhvr>
                                      <p:to>
                                        <p:strVal val="visible"/>
                                      </p:to>
                                    </p:set>
                                    <p:anim calcmode="lin" valueType="num">
                                      <p:cBhvr additive="base">
                                        <p:cTn id="51" dur="1250" fill="hold"/>
                                        <p:tgtEl>
                                          <p:spTgt spid="814"/>
                                        </p:tgtEl>
                                        <p:attrNameLst>
                                          <p:attrName>ppt_x</p:attrName>
                                        </p:attrNameLst>
                                      </p:cBhvr>
                                      <p:tavLst>
                                        <p:tav tm="0">
                                          <p:val>
                                            <p:strVal val="0-#ppt_w/2"/>
                                          </p:val>
                                        </p:tav>
                                        <p:tav tm="100000">
                                          <p:val>
                                            <p:strVal val="#ppt_x"/>
                                          </p:val>
                                        </p:tav>
                                      </p:tavLst>
                                    </p:anim>
                                    <p:anim calcmode="lin" valueType="num">
                                      <p:cBhvr additive="base">
                                        <p:cTn id="52" dur="1250" fill="hold"/>
                                        <p:tgtEl>
                                          <p:spTgt spid="814"/>
                                        </p:tgtEl>
                                        <p:attrNameLst>
                                          <p:attrName>ppt_y</p:attrName>
                                        </p:attrNameLst>
                                      </p:cBhvr>
                                      <p:tavLst>
                                        <p:tav tm="0">
                                          <p:val>
                                            <p:strVal val="#ppt_y"/>
                                          </p:val>
                                        </p:tav>
                                        <p:tav tm="100000">
                                          <p:val>
                                            <p:strVal val="#ppt_y"/>
                                          </p:val>
                                        </p:tav>
                                      </p:tavLst>
                                    </p:anim>
                                  </p:childTnLst>
                                </p:cTn>
                              </p:par>
                              <p:par>
                                <p:cTn id="53" presetID="2" presetClass="entr" presetSubtype="8" decel="100000" fill="hold" grpId="0" nodeType="withEffect">
                                  <p:stCondLst>
                                    <p:cond delay="500"/>
                                  </p:stCondLst>
                                  <p:childTnLst>
                                    <p:set>
                                      <p:cBhvr>
                                        <p:cTn id="54" dur="1" fill="hold">
                                          <p:stCondLst>
                                            <p:cond delay="0"/>
                                          </p:stCondLst>
                                        </p:cTn>
                                        <p:tgtEl>
                                          <p:spTgt spid="815"/>
                                        </p:tgtEl>
                                        <p:attrNameLst>
                                          <p:attrName>style.visibility</p:attrName>
                                        </p:attrNameLst>
                                      </p:cBhvr>
                                      <p:to>
                                        <p:strVal val="visible"/>
                                      </p:to>
                                    </p:set>
                                    <p:anim calcmode="lin" valueType="num">
                                      <p:cBhvr additive="base">
                                        <p:cTn id="55" dur="1250" fill="hold"/>
                                        <p:tgtEl>
                                          <p:spTgt spid="815"/>
                                        </p:tgtEl>
                                        <p:attrNameLst>
                                          <p:attrName>ppt_x</p:attrName>
                                        </p:attrNameLst>
                                      </p:cBhvr>
                                      <p:tavLst>
                                        <p:tav tm="0">
                                          <p:val>
                                            <p:strVal val="0-#ppt_w/2"/>
                                          </p:val>
                                        </p:tav>
                                        <p:tav tm="100000">
                                          <p:val>
                                            <p:strVal val="#ppt_x"/>
                                          </p:val>
                                        </p:tav>
                                      </p:tavLst>
                                    </p:anim>
                                    <p:anim calcmode="lin" valueType="num">
                                      <p:cBhvr additive="base">
                                        <p:cTn id="56" dur="1250" fill="hold"/>
                                        <p:tgtEl>
                                          <p:spTgt spid="815"/>
                                        </p:tgtEl>
                                        <p:attrNameLst>
                                          <p:attrName>ppt_y</p:attrName>
                                        </p:attrNameLst>
                                      </p:cBhvr>
                                      <p:tavLst>
                                        <p:tav tm="0">
                                          <p:val>
                                            <p:strVal val="#ppt_y"/>
                                          </p:val>
                                        </p:tav>
                                        <p:tav tm="100000">
                                          <p:val>
                                            <p:strVal val="#ppt_y"/>
                                          </p:val>
                                        </p:tav>
                                      </p:tavLst>
                                    </p:anim>
                                  </p:childTnLst>
                                </p:cTn>
                              </p:par>
                              <p:par>
                                <p:cTn id="57" presetID="2" presetClass="entr" presetSubtype="8" decel="100000" fill="hold" grpId="0" nodeType="withEffect">
                                  <p:stCondLst>
                                    <p:cond delay="500"/>
                                  </p:stCondLst>
                                  <p:childTnLst>
                                    <p:set>
                                      <p:cBhvr>
                                        <p:cTn id="58" dur="1" fill="hold">
                                          <p:stCondLst>
                                            <p:cond delay="0"/>
                                          </p:stCondLst>
                                        </p:cTn>
                                        <p:tgtEl>
                                          <p:spTgt spid="816"/>
                                        </p:tgtEl>
                                        <p:attrNameLst>
                                          <p:attrName>style.visibility</p:attrName>
                                        </p:attrNameLst>
                                      </p:cBhvr>
                                      <p:to>
                                        <p:strVal val="visible"/>
                                      </p:to>
                                    </p:set>
                                    <p:anim calcmode="lin" valueType="num">
                                      <p:cBhvr additive="base">
                                        <p:cTn id="59" dur="1250" fill="hold"/>
                                        <p:tgtEl>
                                          <p:spTgt spid="816"/>
                                        </p:tgtEl>
                                        <p:attrNameLst>
                                          <p:attrName>ppt_x</p:attrName>
                                        </p:attrNameLst>
                                      </p:cBhvr>
                                      <p:tavLst>
                                        <p:tav tm="0">
                                          <p:val>
                                            <p:strVal val="0-#ppt_w/2"/>
                                          </p:val>
                                        </p:tav>
                                        <p:tav tm="100000">
                                          <p:val>
                                            <p:strVal val="#ppt_x"/>
                                          </p:val>
                                        </p:tav>
                                      </p:tavLst>
                                    </p:anim>
                                    <p:anim calcmode="lin" valueType="num">
                                      <p:cBhvr additive="base">
                                        <p:cTn id="60" dur="1250" fill="hold"/>
                                        <p:tgtEl>
                                          <p:spTgt spid="816"/>
                                        </p:tgtEl>
                                        <p:attrNameLst>
                                          <p:attrName>ppt_y</p:attrName>
                                        </p:attrNameLst>
                                      </p:cBhvr>
                                      <p:tavLst>
                                        <p:tav tm="0">
                                          <p:val>
                                            <p:strVal val="#ppt_y"/>
                                          </p:val>
                                        </p:tav>
                                        <p:tav tm="100000">
                                          <p:val>
                                            <p:strVal val="#ppt_y"/>
                                          </p:val>
                                        </p:tav>
                                      </p:tavLst>
                                    </p:anim>
                                  </p:childTnLst>
                                </p:cTn>
                              </p:par>
                              <p:par>
                                <p:cTn id="61" presetID="2" presetClass="entr" presetSubtype="8" decel="100000" fill="hold" grpId="0" nodeType="withEffect">
                                  <p:stCondLst>
                                    <p:cond delay="0"/>
                                  </p:stCondLst>
                                  <p:childTnLst>
                                    <p:set>
                                      <p:cBhvr>
                                        <p:cTn id="62" dur="1" fill="hold">
                                          <p:stCondLst>
                                            <p:cond delay="0"/>
                                          </p:stCondLst>
                                        </p:cTn>
                                        <p:tgtEl>
                                          <p:spTgt spid="817"/>
                                        </p:tgtEl>
                                        <p:attrNameLst>
                                          <p:attrName>style.visibility</p:attrName>
                                        </p:attrNameLst>
                                      </p:cBhvr>
                                      <p:to>
                                        <p:strVal val="visible"/>
                                      </p:to>
                                    </p:set>
                                    <p:anim calcmode="lin" valueType="num">
                                      <p:cBhvr additive="base">
                                        <p:cTn id="63" dur="500" fill="hold"/>
                                        <p:tgtEl>
                                          <p:spTgt spid="817"/>
                                        </p:tgtEl>
                                        <p:attrNameLst>
                                          <p:attrName>ppt_x</p:attrName>
                                        </p:attrNameLst>
                                      </p:cBhvr>
                                      <p:tavLst>
                                        <p:tav tm="0">
                                          <p:val>
                                            <p:strVal val="0-#ppt_w/2"/>
                                          </p:val>
                                        </p:tav>
                                        <p:tav tm="100000">
                                          <p:val>
                                            <p:strVal val="#ppt_x"/>
                                          </p:val>
                                        </p:tav>
                                      </p:tavLst>
                                    </p:anim>
                                    <p:anim calcmode="lin" valueType="num">
                                      <p:cBhvr additive="base">
                                        <p:cTn id="64" dur="500" fill="hold"/>
                                        <p:tgtEl>
                                          <p:spTgt spid="817"/>
                                        </p:tgtEl>
                                        <p:attrNameLst>
                                          <p:attrName>ppt_y</p:attrName>
                                        </p:attrNameLst>
                                      </p:cBhvr>
                                      <p:tavLst>
                                        <p:tav tm="0">
                                          <p:val>
                                            <p:strVal val="#ppt_y"/>
                                          </p:val>
                                        </p:tav>
                                        <p:tav tm="100000">
                                          <p:val>
                                            <p:strVal val="#ppt_y"/>
                                          </p:val>
                                        </p:tav>
                                      </p:tavLst>
                                    </p:anim>
                                  </p:childTnLst>
                                </p:cTn>
                              </p:par>
                              <p:par>
                                <p:cTn id="65" presetID="2" presetClass="entr" presetSubtype="8" decel="100000" fill="hold" grpId="0" nodeType="withEffect">
                                  <p:stCondLst>
                                    <p:cond delay="0"/>
                                  </p:stCondLst>
                                  <p:childTnLst>
                                    <p:set>
                                      <p:cBhvr>
                                        <p:cTn id="66" dur="1" fill="hold">
                                          <p:stCondLst>
                                            <p:cond delay="0"/>
                                          </p:stCondLst>
                                        </p:cTn>
                                        <p:tgtEl>
                                          <p:spTgt spid="818"/>
                                        </p:tgtEl>
                                        <p:attrNameLst>
                                          <p:attrName>style.visibility</p:attrName>
                                        </p:attrNameLst>
                                      </p:cBhvr>
                                      <p:to>
                                        <p:strVal val="visible"/>
                                      </p:to>
                                    </p:set>
                                    <p:anim calcmode="lin" valueType="num">
                                      <p:cBhvr additive="base">
                                        <p:cTn id="67" dur="500" fill="hold"/>
                                        <p:tgtEl>
                                          <p:spTgt spid="818"/>
                                        </p:tgtEl>
                                        <p:attrNameLst>
                                          <p:attrName>ppt_x</p:attrName>
                                        </p:attrNameLst>
                                      </p:cBhvr>
                                      <p:tavLst>
                                        <p:tav tm="0">
                                          <p:val>
                                            <p:strVal val="0-#ppt_w/2"/>
                                          </p:val>
                                        </p:tav>
                                        <p:tav tm="100000">
                                          <p:val>
                                            <p:strVal val="#ppt_x"/>
                                          </p:val>
                                        </p:tav>
                                      </p:tavLst>
                                    </p:anim>
                                    <p:anim calcmode="lin" valueType="num">
                                      <p:cBhvr additive="base">
                                        <p:cTn id="68" dur="500" fill="hold"/>
                                        <p:tgtEl>
                                          <p:spTgt spid="818"/>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0"/>
                                  </p:stCondLst>
                                  <p:childTnLst>
                                    <p:set>
                                      <p:cBhvr>
                                        <p:cTn id="70" dur="1" fill="hold">
                                          <p:stCondLst>
                                            <p:cond delay="0"/>
                                          </p:stCondLst>
                                        </p:cTn>
                                        <p:tgtEl>
                                          <p:spTgt spid="853"/>
                                        </p:tgtEl>
                                        <p:attrNameLst>
                                          <p:attrName>style.visibility</p:attrName>
                                        </p:attrNameLst>
                                      </p:cBhvr>
                                      <p:to>
                                        <p:strVal val="visible"/>
                                      </p:to>
                                    </p:set>
                                    <p:anim calcmode="lin" valueType="num">
                                      <p:cBhvr additive="base">
                                        <p:cTn id="71" dur="500" fill="hold"/>
                                        <p:tgtEl>
                                          <p:spTgt spid="853"/>
                                        </p:tgtEl>
                                        <p:attrNameLst>
                                          <p:attrName>ppt_x</p:attrName>
                                        </p:attrNameLst>
                                      </p:cBhvr>
                                      <p:tavLst>
                                        <p:tav tm="0">
                                          <p:val>
                                            <p:strVal val="0-#ppt_w/2"/>
                                          </p:val>
                                        </p:tav>
                                        <p:tav tm="100000">
                                          <p:val>
                                            <p:strVal val="#ppt_x"/>
                                          </p:val>
                                        </p:tav>
                                      </p:tavLst>
                                    </p:anim>
                                    <p:anim calcmode="lin" valueType="num">
                                      <p:cBhvr additive="base">
                                        <p:cTn id="72" dur="500" fill="hold"/>
                                        <p:tgtEl>
                                          <p:spTgt spid="853"/>
                                        </p:tgtEl>
                                        <p:attrNameLst>
                                          <p:attrName>ppt_y</p:attrName>
                                        </p:attrNameLst>
                                      </p:cBhvr>
                                      <p:tavLst>
                                        <p:tav tm="0">
                                          <p:val>
                                            <p:strVal val="#ppt_y"/>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854"/>
                                        </p:tgtEl>
                                        <p:attrNameLst>
                                          <p:attrName>style.visibility</p:attrName>
                                        </p:attrNameLst>
                                      </p:cBhvr>
                                      <p:to>
                                        <p:strVal val="visible"/>
                                      </p:to>
                                    </p:set>
                                    <p:anim calcmode="lin" valueType="num">
                                      <p:cBhvr additive="base">
                                        <p:cTn id="75" dur="500" fill="hold"/>
                                        <p:tgtEl>
                                          <p:spTgt spid="854"/>
                                        </p:tgtEl>
                                        <p:attrNameLst>
                                          <p:attrName>ppt_x</p:attrName>
                                        </p:attrNameLst>
                                      </p:cBhvr>
                                      <p:tavLst>
                                        <p:tav tm="0">
                                          <p:val>
                                            <p:strVal val="0-#ppt_w/2"/>
                                          </p:val>
                                        </p:tav>
                                        <p:tav tm="100000">
                                          <p:val>
                                            <p:strVal val="#ppt_x"/>
                                          </p:val>
                                        </p:tav>
                                      </p:tavLst>
                                    </p:anim>
                                    <p:anim calcmode="lin" valueType="num">
                                      <p:cBhvr additive="base">
                                        <p:cTn id="76" dur="500" fill="hold"/>
                                        <p:tgtEl>
                                          <p:spTgt spid="854"/>
                                        </p:tgtEl>
                                        <p:attrNameLst>
                                          <p:attrName>ppt_y</p:attrName>
                                        </p:attrNameLst>
                                      </p:cBhvr>
                                      <p:tavLst>
                                        <p:tav tm="0">
                                          <p:val>
                                            <p:strVal val="#ppt_y"/>
                                          </p:val>
                                        </p:tav>
                                        <p:tav tm="100000">
                                          <p:val>
                                            <p:strVal val="#ppt_y"/>
                                          </p:val>
                                        </p:tav>
                                      </p:tavLst>
                                    </p:anim>
                                  </p:childTnLst>
                                </p:cTn>
                              </p:par>
                              <p:par>
                                <p:cTn id="77" presetID="2" presetClass="entr" presetSubtype="8" decel="100000" fill="hold" grpId="0" nodeType="withEffect">
                                  <p:stCondLst>
                                    <p:cond delay="0"/>
                                  </p:stCondLst>
                                  <p:childTnLst>
                                    <p:set>
                                      <p:cBhvr>
                                        <p:cTn id="78" dur="1" fill="hold">
                                          <p:stCondLst>
                                            <p:cond delay="0"/>
                                          </p:stCondLst>
                                        </p:cTn>
                                        <p:tgtEl>
                                          <p:spTgt spid="855"/>
                                        </p:tgtEl>
                                        <p:attrNameLst>
                                          <p:attrName>style.visibility</p:attrName>
                                        </p:attrNameLst>
                                      </p:cBhvr>
                                      <p:to>
                                        <p:strVal val="visible"/>
                                      </p:to>
                                    </p:set>
                                    <p:anim calcmode="lin" valueType="num">
                                      <p:cBhvr additive="base">
                                        <p:cTn id="79" dur="500" fill="hold"/>
                                        <p:tgtEl>
                                          <p:spTgt spid="855"/>
                                        </p:tgtEl>
                                        <p:attrNameLst>
                                          <p:attrName>ppt_x</p:attrName>
                                        </p:attrNameLst>
                                      </p:cBhvr>
                                      <p:tavLst>
                                        <p:tav tm="0">
                                          <p:val>
                                            <p:strVal val="0-#ppt_w/2"/>
                                          </p:val>
                                        </p:tav>
                                        <p:tav tm="100000">
                                          <p:val>
                                            <p:strVal val="#ppt_x"/>
                                          </p:val>
                                        </p:tav>
                                      </p:tavLst>
                                    </p:anim>
                                    <p:anim calcmode="lin" valueType="num">
                                      <p:cBhvr additive="base">
                                        <p:cTn id="80" dur="500" fill="hold"/>
                                        <p:tgtEl>
                                          <p:spTgt spid="855"/>
                                        </p:tgtEl>
                                        <p:attrNameLst>
                                          <p:attrName>ppt_y</p:attrName>
                                        </p:attrNameLst>
                                      </p:cBhvr>
                                      <p:tavLst>
                                        <p:tav tm="0">
                                          <p:val>
                                            <p:strVal val="#ppt_y"/>
                                          </p:val>
                                        </p:tav>
                                        <p:tav tm="100000">
                                          <p:val>
                                            <p:strVal val="#ppt_y"/>
                                          </p:val>
                                        </p:tav>
                                      </p:tavLst>
                                    </p:anim>
                                  </p:childTnLst>
                                </p:cTn>
                              </p:par>
                              <p:par>
                                <p:cTn id="81" presetID="2" presetClass="entr" presetSubtype="8" decel="100000" fill="hold" grpId="0" nodeType="withEffect">
                                  <p:stCondLst>
                                    <p:cond delay="750"/>
                                  </p:stCondLst>
                                  <p:childTnLst>
                                    <p:set>
                                      <p:cBhvr>
                                        <p:cTn id="82" dur="1" fill="hold">
                                          <p:stCondLst>
                                            <p:cond delay="0"/>
                                          </p:stCondLst>
                                        </p:cTn>
                                        <p:tgtEl>
                                          <p:spTgt spid="856"/>
                                        </p:tgtEl>
                                        <p:attrNameLst>
                                          <p:attrName>style.visibility</p:attrName>
                                        </p:attrNameLst>
                                      </p:cBhvr>
                                      <p:to>
                                        <p:strVal val="visible"/>
                                      </p:to>
                                    </p:set>
                                    <p:anim calcmode="lin" valueType="num">
                                      <p:cBhvr additive="base">
                                        <p:cTn id="83" dur="500" fill="hold"/>
                                        <p:tgtEl>
                                          <p:spTgt spid="856"/>
                                        </p:tgtEl>
                                        <p:attrNameLst>
                                          <p:attrName>ppt_x</p:attrName>
                                        </p:attrNameLst>
                                      </p:cBhvr>
                                      <p:tavLst>
                                        <p:tav tm="0">
                                          <p:val>
                                            <p:strVal val="0-#ppt_w/2"/>
                                          </p:val>
                                        </p:tav>
                                        <p:tav tm="100000">
                                          <p:val>
                                            <p:strVal val="#ppt_x"/>
                                          </p:val>
                                        </p:tav>
                                      </p:tavLst>
                                    </p:anim>
                                    <p:anim calcmode="lin" valueType="num">
                                      <p:cBhvr additive="base">
                                        <p:cTn id="84" dur="500" fill="hold"/>
                                        <p:tgtEl>
                                          <p:spTgt spid="856"/>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750"/>
                                  </p:stCondLst>
                                  <p:childTnLst>
                                    <p:set>
                                      <p:cBhvr>
                                        <p:cTn id="86" dur="1" fill="hold">
                                          <p:stCondLst>
                                            <p:cond delay="0"/>
                                          </p:stCondLst>
                                        </p:cTn>
                                        <p:tgtEl>
                                          <p:spTgt spid="857"/>
                                        </p:tgtEl>
                                        <p:attrNameLst>
                                          <p:attrName>style.visibility</p:attrName>
                                        </p:attrNameLst>
                                      </p:cBhvr>
                                      <p:to>
                                        <p:strVal val="visible"/>
                                      </p:to>
                                    </p:set>
                                    <p:anim calcmode="lin" valueType="num">
                                      <p:cBhvr additive="base">
                                        <p:cTn id="87" dur="500" fill="hold"/>
                                        <p:tgtEl>
                                          <p:spTgt spid="857"/>
                                        </p:tgtEl>
                                        <p:attrNameLst>
                                          <p:attrName>ppt_x</p:attrName>
                                        </p:attrNameLst>
                                      </p:cBhvr>
                                      <p:tavLst>
                                        <p:tav tm="0">
                                          <p:val>
                                            <p:strVal val="0-#ppt_w/2"/>
                                          </p:val>
                                        </p:tav>
                                        <p:tav tm="100000">
                                          <p:val>
                                            <p:strVal val="#ppt_x"/>
                                          </p:val>
                                        </p:tav>
                                      </p:tavLst>
                                    </p:anim>
                                    <p:anim calcmode="lin" valueType="num">
                                      <p:cBhvr additive="base">
                                        <p:cTn id="88" dur="500" fill="hold"/>
                                        <p:tgtEl>
                                          <p:spTgt spid="857"/>
                                        </p:tgtEl>
                                        <p:attrNameLst>
                                          <p:attrName>ppt_y</p:attrName>
                                        </p:attrNameLst>
                                      </p:cBhvr>
                                      <p:tavLst>
                                        <p:tav tm="0">
                                          <p:val>
                                            <p:strVal val="#ppt_y"/>
                                          </p:val>
                                        </p:tav>
                                        <p:tav tm="100000">
                                          <p:val>
                                            <p:strVal val="#ppt_y"/>
                                          </p:val>
                                        </p:tav>
                                      </p:tavLst>
                                    </p:anim>
                                  </p:childTnLst>
                                </p:cTn>
                              </p:par>
                              <p:par>
                                <p:cTn id="89" presetID="2" presetClass="entr" presetSubtype="8" decel="100000" fill="hold" grpId="0" nodeType="withEffect">
                                  <p:stCondLst>
                                    <p:cond delay="750"/>
                                  </p:stCondLst>
                                  <p:childTnLst>
                                    <p:set>
                                      <p:cBhvr>
                                        <p:cTn id="90" dur="1" fill="hold">
                                          <p:stCondLst>
                                            <p:cond delay="0"/>
                                          </p:stCondLst>
                                        </p:cTn>
                                        <p:tgtEl>
                                          <p:spTgt spid="858"/>
                                        </p:tgtEl>
                                        <p:attrNameLst>
                                          <p:attrName>style.visibility</p:attrName>
                                        </p:attrNameLst>
                                      </p:cBhvr>
                                      <p:to>
                                        <p:strVal val="visible"/>
                                      </p:to>
                                    </p:set>
                                    <p:anim calcmode="lin" valueType="num">
                                      <p:cBhvr additive="base">
                                        <p:cTn id="91" dur="500" fill="hold"/>
                                        <p:tgtEl>
                                          <p:spTgt spid="858"/>
                                        </p:tgtEl>
                                        <p:attrNameLst>
                                          <p:attrName>ppt_x</p:attrName>
                                        </p:attrNameLst>
                                      </p:cBhvr>
                                      <p:tavLst>
                                        <p:tav tm="0">
                                          <p:val>
                                            <p:strVal val="0-#ppt_w/2"/>
                                          </p:val>
                                        </p:tav>
                                        <p:tav tm="100000">
                                          <p:val>
                                            <p:strVal val="#ppt_x"/>
                                          </p:val>
                                        </p:tav>
                                      </p:tavLst>
                                    </p:anim>
                                    <p:anim calcmode="lin" valueType="num">
                                      <p:cBhvr additive="base">
                                        <p:cTn id="92" dur="500" fill="hold"/>
                                        <p:tgtEl>
                                          <p:spTgt spid="858"/>
                                        </p:tgtEl>
                                        <p:attrNameLst>
                                          <p:attrName>ppt_y</p:attrName>
                                        </p:attrNameLst>
                                      </p:cBhvr>
                                      <p:tavLst>
                                        <p:tav tm="0">
                                          <p:val>
                                            <p:strVal val="#ppt_y"/>
                                          </p:val>
                                        </p:tav>
                                        <p:tav tm="100000">
                                          <p:val>
                                            <p:strVal val="#ppt_y"/>
                                          </p:val>
                                        </p:tav>
                                      </p:tavLst>
                                    </p:anim>
                                  </p:childTnLst>
                                </p:cTn>
                              </p:par>
                              <p:par>
                                <p:cTn id="93" presetID="2" presetClass="entr" presetSubtype="8" decel="100000" fill="hold" grpId="0" nodeType="withEffect">
                                  <p:stCondLst>
                                    <p:cond delay="750"/>
                                  </p:stCondLst>
                                  <p:childTnLst>
                                    <p:set>
                                      <p:cBhvr>
                                        <p:cTn id="94" dur="1" fill="hold">
                                          <p:stCondLst>
                                            <p:cond delay="0"/>
                                          </p:stCondLst>
                                        </p:cTn>
                                        <p:tgtEl>
                                          <p:spTgt spid="842"/>
                                        </p:tgtEl>
                                        <p:attrNameLst>
                                          <p:attrName>style.visibility</p:attrName>
                                        </p:attrNameLst>
                                      </p:cBhvr>
                                      <p:to>
                                        <p:strVal val="visible"/>
                                      </p:to>
                                    </p:set>
                                    <p:anim calcmode="lin" valueType="num">
                                      <p:cBhvr additive="base">
                                        <p:cTn id="95" dur="500" fill="hold"/>
                                        <p:tgtEl>
                                          <p:spTgt spid="842"/>
                                        </p:tgtEl>
                                        <p:attrNameLst>
                                          <p:attrName>ppt_x</p:attrName>
                                        </p:attrNameLst>
                                      </p:cBhvr>
                                      <p:tavLst>
                                        <p:tav tm="0">
                                          <p:val>
                                            <p:strVal val="0-#ppt_w/2"/>
                                          </p:val>
                                        </p:tav>
                                        <p:tav tm="100000">
                                          <p:val>
                                            <p:strVal val="#ppt_x"/>
                                          </p:val>
                                        </p:tav>
                                      </p:tavLst>
                                    </p:anim>
                                    <p:anim calcmode="lin" valueType="num">
                                      <p:cBhvr additive="base">
                                        <p:cTn id="96" dur="500" fill="hold"/>
                                        <p:tgtEl>
                                          <p:spTgt spid="842"/>
                                        </p:tgtEl>
                                        <p:attrNameLst>
                                          <p:attrName>ppt_y</p:attrName>
                                        </p:attrNameLst>
                                      </p:cBhvr>
                                      <p:tavLst>
                                        <p:tav tm="0">
                                          <p:val>
                                            <p:strVal val="#ppt_y"/>
                                          </p:val>
                                        </p:tav>
                                        <p:tav tm="100000">
                                          <p:val>
                                            <p:strVal val="#ppt_y"/>
                                          </p:val>
                                        </p:tav>
                                      </p:tavLst>
                                    </p:anim>
                                  </p:childTnLst>
                                </p:cTn>
                              </p:par>
                              <p:par>
                                <p:cTn id="97" presetID="2" presetClass="entr" presetSubtype="8" decel="100000" fill="hold" grpId="0" nodeType="withEffect">
                                  <p:stCondLst>
                                    <p:cond delay="750"/>
                                  </p:stCondLst>
                                  <p:childTnLst>
                                    <p:set>
                                      <p:cBhvr>
                                        <p:cTn id="98" dur="1" fill="hold">
                                          <p:stCondLst>
                                            <p:cond delay="0"/>
                                          </p:stCondLst>
                                        </p:cTn>
                                        <p:tgtEl>
                                          <p:spTgt spid="843"/>
                                        </p:tgtEl>
                                        <p:attrNameLst>
                                          <p:attrName>style.visibility</p:attrName>
                                        </p:attrNameLst>
                                      </p:cBhvr>
                                      <p:to>
                                        <p:strVal val="visible"/>
                                      </p:to>
                                    </p:set>
                                    <p:anim calcmode="lin" valueType="num">
                                      <p:cBhvr additive="base">
                                        <p:cTn id="99" dur="500" fill="hold"/>
                                        <p:tgtEl>
                                          <p:spTgt spid="843"/>
                                        </p:tgtEl>
                                        <p:attrNameLst>
                                          <p:attrName>ppt_x</p:attrName>
                                        </p:attrNameLst>
                                      </p:cBhvr>
                                      <p:tavLst>
                                        <p:tav tm="0">
                                          <p:val>
                                            <p:strVal val="0-#ppt_w/2"/>
                                          </p:val>
                                        </p:tav>
                                        <p:tav tm="100000">
                                          <p:val>
                                            <p:strVal val="#ppt_x"/>
                                          </p:val>
                                        </p:tav>
                                      </p:tavLst>
                                    </p:anim>
                                    <p:anim calcmode="lin" valueType="num">
                                      <p:cBhvr additive="base">
                                        <p:cTn id="100" dur="500" fill="hold"/>
                                        <p:tgtEl>
                                          <p:spTgt spid="843"/>
                                        </p:tgtEl>
                                        <p:attrNameLst>
                                          <p:attrName>ppt_y</p:attrName>
                                        </p:attrNameLst>
                                      </p:cBhvr>
                                      <p:tavLst>
                                        <p:tav tm="0">
                                          <p:val>
                                            <p:strVal val="#ppt_y"/>
                                          </p:val>
                                        </p:tav>
                                        <p:tav tm="100000">
                                          <p:val>
                                            <p:strVal val="#ppt_y"/>
                                          </p:val>
                                        </p:tav>
                                      </p:tavLst>
                                    </p:anim>
                                  </p:childTnLst>
                                </p:cTn>
                              </p:par>
                              <p:par>
                                <p:cTn id="101" presetID="2" presetClass="entr" presetSubtype="8" decel="100000" fill="hold" grpId="0" nodeType="withEffect">
                                  <p:stCondLst>
                                    <p:cond delay="750"/>
                                  </p:stCondLst>
                                  <p:childTnLst>
                                    <p:set>
                                      <p:cBhvr>
                                        <p:cTn id="102" dur="1" fill="hold">
                                          <p:stCondLst>
                                            <p:cond delay="0"/>
                                          </p:stCondLst>
                                        </p:cTn>
                                        <p:tgtEl>
                                          <p:spTgt spid="844"/>
                                        </p:tgtEl>
                                        <p:attrNameLst>
                                          <p:attrName>style.visibility</p:attrName>
                                        </p:attrNameLst>
                                      </p:cBhvr>
                                      <p:to>
                                        <p:strVal val="visible"/>
                                      </p:to>
                                    </p:set>
                                    <p:anim calcmode="lin" valueType="num">
                                      <p:cBhvr additive="base">
                                        <p:cTn id="103" dur="500" fill="hold"/>
                                        <p:tgtEl>
                                          <p:spTgt spid="844"/>
                                        </p:tgtEl>
                                        <p:attrNameLst>
                                          <p:attrName>ppt_x</p:attrName>
                                        </p:attrNameLst>
                                      </p:cBhvr>
                                      <p:tavLst>
                                        <p:tav tm="0">
                                          <p:val>
                                            <p:strVal val="0-#ppt_w/2"/>
                                          </p:val>
                                        </p:tav>
                                        <p:tav tm="100000">
                                          <p:val>
                                            <p:strVal val="#ppt_x"/>
                                          </p:val>
                                        </p:tav>
                                      </p:tavLst>
                                    </p:anim>
                                    <p:anim calcmode="lin" valueType="num">
                                      <p:cBhvr additive="base">
                                        <p:cTn id="104" dur="500" fill="hold"/>
                                        <p:tgtEl>
                                          <p:spTgt spid="844"/>
                                        </p:tgtEl>
                                        <p:attrNameLst>
                                          <p:attrName>ppt_y</p:attrName>
                                        </p:attrNameLst>
                                      </p:cBhvr>
                                      <p:tavLst>
                                        <p:tav tm="0">
                                          <p:val>
                                            <p:strVal val="#ppt_y"/>
                                          </p:val>
                                        </p:tav>
                                        <p:tav tm="100000">
                                          <p:val>
                                            <p:strVal val="#ppt_y"/>
                                          </p:val>
                                        </p:tav>
                                      </p:tavLst>
                                    </p:anim>
                                  </p:childTnLst>
                                </p:cTn>
                              </p:par>
                              <p:par>
                                <p:cTn id="105" presetID="2" presetClass="entr" presetSubtype="8" decel="100000" fill="hold" grpId="0" nodeType="withEffect">
                                  <p:stCondLst>
                                    <p:cond delay="0"/>
                                  </p:stCondLst>
                                  <p:childTnLst>
                                    <p:set>
                                      <p:cBhvr>
                                        <p:cTn id="106" dur="1" fill="hold">
                                          <p:stCondLst>
                                            <p:cond delay="0"/>
                                          </p:stCondLst>
                                        </p:cTn>
                                        <p:tgtEl>
                                          <p:spTgt spid="845"/>
                                        </p:tgtEl>
                                        <p:attrNameLst>
                                          <p:attrName>style.visibility</p:attrName>
                                        </p:attrNameLst>
                                      </p:cBhvr>
                                      <p:to>
                                        <p:strVal val="visible"/>
                                      </p:to>
                                    </p:set>
                                    <p:anim calcmode="lin" valueType="num">
                                      <p:cBhvr additive="base">
                                        <p:cTn id="107" dur="500" fill="hold"/>
                                        <p:tgtEl>
                                          <p:spTgt spid="845"/>
                                        </p:tgtEl>
                                        <p:attrNameLst>
                                          <p:attrName>ppt_x</p:attrName>
                                        </p:attrNameLst>
                                      </p:cBhvr>
                                      <p:tavLst>
                                        <p:tav tm="0">
                                          <p:val>
                                            <p:strVal val="0-#ppt_w/2"/>
                                          </p:val>
                                        </p:tav>
                                        <p:tav tm="100000">
                                          <p:val>
                                            <p:strVal val="#ppt_x"/>
                                          </p:val>
                                        </p:tav>
                                      </p:tavLst>
                                    </p:anim>
                                    <p:anim calcmode="lin" valueType="num">
                                      <p:cBhvr additive="base">
                                        <p:cTn id="108" dur="500" fill="hold"/>
                                        <p:tgtEl>
                                          <p:spTgt spid="845"/>
                                        </p:tgtEl>
                                        <p:attrNameLst>
                                          <p:attrName>ppt_y</p:attrName>
                                        </p:attrNameLst>
                                      </p:cBhvr>
                                      <p:tavLst>
                                        <p:tav tm="0">
                                          <p:val>
                                            <p:strVal val="#ppt_y"/>
                                          </p:val>
                                        </p:tav>
                                        <p:tav tm="100000">
                                          <p:val>
                                            <p:strVal val="#ppt_y"/>
                                          </p:val>
                                        </p:tav>
                                      </p:tavLst>
                                    </p:anim>
                                  </p:childTnLst>
                                </p:cTn>
                              </p:par>
                              <p:par>
                                <p:cTn id="109" presetID="2" presetClass="entr" presetSubtype="8" decel="100000" fill="hold" grpId="0" nodeType="withEffect">
                                  <p:stCondLst>
                                    <p:cond delay="0"/>
                                  </p:stCondLst>
                                  <p:childTnLst>
                                    <p:set>
                                      <p:cBhvr>
                                        <p:cTn id="110" dur="1" fill="hold">
                                          <p:stCondLst>
                                            <p:cond delay="0"/>
                                          </p:stCondLst>
                                        </p:cTn>
                                        <p:tgtEl>
                                          <p:spTgt spid="846"/>
                                        </p:tgtEl>
                                        <p:attrNameLst>
                                          <p:attrName>style.visibility</p:attrName>
                                        </p:attrNameLst>
                                      </p:cBhvr>
                                      <p:to>
                                        <p:strVal val="visible"/>
                                      </p:to>
                                    </p:set>
                                    <p:anim calcmode="lin" valueType="num">
                                      <p:cBhvr additive="base">
                                        <p:cTn id="111" dur="500" fill="hold"/>
                                        <p:tgtEl>
                                          <p:spTgt spid="846"/>
                                        </p:tgtEl>
                                        <p:attrNameLst>
                                          <p:attrName>ppt_x</p:attrName>
                                        </p:attrNameLst>
                                      </p:cBhvr>
                                      <p:tavLst>
                                        <p:tav tm="0">
                                          <p:val>
                                            <p:strVal val="0-#ppt_w/2"/>
                                          </p:val>
                                        </p:tav>
                                        <p:tav tm="100000">
                                          <p:val>
                                            <p:strVal val="#ppt_x"/>
                                          </p:val>
                                        </p:tav>
                                      </p:tavLst>
                                    </p:anim>
                                    <p:anim calcmode="lin" valueType="num">
                                      <p:cBhvr additive="base">
                                        <p:cTn id="112" dur="500" fill="hold"/>
                                        <p:tgtEl>
                                          <p:spTgt spid="846"/>
                                        </p:tgtEl>
                                        <p:attrNameLst>
                                          <p:attrName>ppt_y</p:attrName>
                                        </p:attrNameLst>
                                      </p:cBhvr>
                                      <p:tavLst>
                                        <p:tav tm="0">
                                          <p:val>
                                            <p:strVal val="#ppt_y"/>
                                          </p:val>
                                        </p:tav>
                                        <p:tav tm="100000">
                                          <p:val>
                                            <p:strVal val="#ppt_y"/>
                                          </p:val>
                                        </p:tav>
                                      </p:tavLst>
                                    </p:anim>
                                  </p:childTnLst>
                                </p:cTn>
                              </p:par>
                              <p:par>
                                <p:cTn id="113" presetID="2" presetClass="entr" presetSubtype="8" decel="100000" fill="hold" grpId="0" nodeType="withEffect">
                                  <p:stCondLst>
                                    <p:cond delay="0"/>
                                  </p:stCondLst>
                                  <p:childTnLst>
                                    <p:set>
                                      <p:cBhvr>
                                        <p:cTn id="114" dur="1" fill="hold">
                                          <p:stCondLst>
                                            <p:cond delay="0"/>
                                          </p:stCondLst>
                                        </p:cTn>
                                        <p:tgtEl>
                                          <p:spTgt spid="847"/>
                                        </p:tgtEl>
                                        <p:attrNameLst>
                                          <p:attrName>style.visibility</p:attrName>
                                        </p:attrNameLst>
                                      </p:cBhvr>
                                      <p:to>
                                        <p:strVal val="visible"/>
                                      </p:to>
                                    </p:set>
                                    <p:anim calcmode="lin" valueType="num">
                                      <p:cBhvr additive="base">
                                        <p:cTn id="115" dur="1000" fill="hold"/>
                                        <p:tgtEl>
                                          <p:spTgt spid="847"/>
                                        </p:tgtEl>
                                        <p:attrNameLst>
                                          <p:attrName>ppt_x</p:attrName>
                                        </p:attrNameLst>
                                      </p:cBhvr>
                                      <p:tavLst>
                                        <p:tav tm="0">
                                          <p:val>
                                            <p:strVal val="0-#ppt_w/2"/>
                                          </p:val>
                                        </p:tav>
                                        <p:tav tm="100000">
                                          <p:val>
                                            <p:strVal val="#ppt_x"/>
                                          </p:val>
                                        </p:tav>
                                      </p:tavLst>
                                    </p:anim>
                                    <p:anim calcmode="lin" valueType="num">
                                      <p:cBhvr additive="base">
                                        <p:cTn id="116" dur="1000" fill="hold"/>
                                        <p:tgtEl>
                                          <p:spTgt spid="847"/>
                                        </p:tgtEl>
                                        <p:attrNameLst>
                                          <p:attrName>ppt_y</p:attrName>
                                        </p:attrNameLst>
                                      </p:cBhvr>
                                      <p:tavLst>
                                        <p:tav tm="0">
                                          <p:val>
                                            <p:strVal val="#ppt_y"/>
                                          </p:val>
                                        </p:tav>
                                        <p:tav tm="100000">
                                          <p:val>
                                            <p:strVal val="#ppt_y"/>
                                          </p:val>
                                        </p:tav>
                                      </p:tavLst>
                                    </p:anim>
                                  </p:childTnLst>
                                </p:cTn>
                              </p:par>
                              <p:par>
                                <p:cTn id="117" presetID="2" presetClass="entr" presetSubtype="8" decel="100000" fill="hold" grpId="0" nodeType="withEffect">
                                  <p:stCondLst>
                                    <p:cond delay="0"/>
                                  </p:stCondLst>
                                  <p:childTnLst>
                                    <p:set>
                                      <p:cBhvr>
                                        <p:cTn id="118" dur="1" fill="hold">
                                          <p:stCondLst>
                                            <p:cond delay="0"/>
                                          </p:stCondLst>
                                        </p:cTn>
                                        <p:tgtEl>
                                          <p:spTgt spid="848"/>
                                        </p:tgtEl>
                                        <p:attrNameLst>
                                          <p:attrName>style.visibility</p:attrName>
                                        </p:attrNameLst>
                                      </p:cBhvr>
                                      <p:to>
                                        <p:strVal val="visible"/>
                                      </p:to>
                                    </p:set>
                                    <p:anim calcmode="lin" valueType="num">
                                      <p:cBhvr additive="base">
                                        <p:cTn id="119" dur="1000" fill="hold"/>
                                        <p:tgtEl>
                                          <p:spTgt spid="848"/>
                                        </p:tgtEl>
                                        <p:attrNameLst>
                                          <p:attrName>ppt_x</p:attrName>
                                        </p:attrNameLst>
                                      </p:cBhvr>
                                      <p:tavLst>
                                        <p:tav tm="0">
                                          <p:val>
                                            <p:strVal val="0-#ppt_w/2"/>
                                          </p:val>
                                        </p:tav>
                                        <p:tav tm="100000">
                                          <p:val>
                                            <p:strVal val="#ppt_x"/>
                                          </p:val>
                                        </p:tav>
                                      </p:tavLst>
                                    </p:anim>
                                    <p:anim calcmode="lin" valueType="num">
                                      <p:cBhvr additive="base">
                                        <p:cTn id="120" dur="1000" fill="hold"/>
                                        <p:tgtEl>
                                          <p:spTgt spid="848"/>
                                        </p:tgtEl>
                                        <p:attrNameLst>
                                          <p:attrName>ppt_y</p:attrName>
                                        </p:attrNameLst>
                                      </p:cBhvr>
                                      <p:tavLst>
                                        <p:tav tm="0">
                                          <p:val>
                                            <p:strVal val="#ppt_y"/>
                                          </p:val>
                                        </p:tav>
                                        <p:tav tm="100000">
                                          <p:val>
                                            <p:strVal val="#ppt_y"/>
                                          </p:val>
                                        </p:tav>
                                      </p:tavLst>
                                    </p:anim>
                                  </p:childTnLst>
                                </p:cTn>
                              </p:par>
                              <p:par>
                                <p:cTn id="121" presetID="2" presetClass="entr" presetSubtype="8" decel="100000" fill="hold" grpId="0" nodeType="withEffect">
                                  <p:stCondLst>
                                    <p:cond delay="0"/>
                                  </p:stCondLst>
                                  <p:childTnLst>
                                    <p:set>
                                      <p:cBhvr>
                                        <p:cTn id="122" dur="1" fill="hold">
                                          <p:stCondLst>
                                            <p:cond delay="0"/>
                                          </p:stCondLst>
                                        </p:cTn>
                                        <p:tgtEl>
                                          <p:spTgt spid="849"/>
                                        </p:tgtEl>
                                        <p:attrNameLst>
                                          <p:attrName>style.visibility</p:attrName>
                                        </p:attrNameLst>
                                      </p:cBhvr>
                                      <p:to>
                                        <p:strVal val="visible"/>
                                      </p:to>
                                    </p:set>
                                    <p:anim calcmode="lin" valueType="num">
                                      <p:cBhvr additive="base">
                                        <p:cTn id="123" dur="1000" fill="hold"/>
                                        <p:tgtEl>
                                          <p:spTgt spid="849"/>
                                        </p:tgtEl>
                                        <p:attrNameLst>
                                          <p:attrName>ppt_x</p:attrName>
                                        </p:attrNameLst>
                                      </p:cBhvr>
                                      <p:tavLst>
                                        <p:tav tm="0">
                                          <p:val>
                                            <p:strVal val="0-#ppt_w/2"/>
                                          </p:val>
                                        </p:tav>
                                        <p:tav tm="100000">
                                          <p:val>
                                            <p:strVal val="#ppt_x"/>
                                          </p:val>
                                        </p:tav>
                                      </p:tavLst>
                                    </p:anim>
                                    <p:anim calcmode="lin" valueType="num">
                                      <p:cBhvr additive="base">
                                        <p:cTn id="124" dur="1000" fill="hold"/>
                                        <p:tgtEl>
                                          <p:spTgt spid="849"/>
                                        </p:tgtEl>
                                        <p:attrNameLst>
                                          <p:attrName>ppt_y</p:attrName>
                                        </p:attrNameLst>
                                      </p:cBhvr>
                                      <p:tavLst>
                                        <p:tav tm="0">
                                          <p:val>
                                            <p:strVal val="#ppt_y"/>
                                          </p:val>
                                        </p:tav>
                                        <p:tav tm="100000">
                                          <p:val>
                                            <p:strVal val="#ppt_y"/>
                                          </p:val>
                                        </p:tav>
                                      </p:tavLst>
                                    </p:anim>
                                  </p:childTnLst>
                                </p:cTn>
                              </p:par>
                              <p:par>
                                <p:cTn id="125" presetID="2" presetClass="entr" presetSubtype="8" decel="100000" fill="hold" grpId="0" nodeType="withEffect">
                                  <p:stCondLst>
                                    <p:cond delay="0"/>
                                  </p:stCondLst>
                                  <p:childTnLst>
                                    <p:set>
                                      <p:cBhvr>
                                        <p:cTn id="126" dur="1" fill="hold">
                                          <p:stCondLst>
                                            <p:cond delay="0"/>
                                          </p:stCondLst>
                                        </p:cTn>
                                        <p:tgtEl>
                                          <p:spTgt spid="850"/>
                                        </p:tgtEl>
                                        <p:attrNameLst>
                                          <p:attrName>style.visibility</p:attrName>
                                        </p:attrNameLst>
                                      </p:cBhvr>
                                      <p:to>
                                        <p:strVal val="visible"/>
                                      </p:to>
                                    </p:set>
                                    <p:anim calcmode="lin" valueType="num">
                                      <p:cBhvr additive="base">
                                        <p:cTn id="127" dur="1000" fill="hold"/>
                                        <p:tgtEl>
                                          <p:spTgt spid="850"/>
                                        </p:tgtEl>
                                        <p:attrNameLst>
                                          <p:attrName>ppt_x</p:attrName>
                                        </p:attrNameLst>
                                      </p:cBhvr>
                                      <p:tavLst>
                                        <p:tav tm="0">
                                          <p:val>
                                            <p:strVal val="0-#ppt_w/2"/>
                                          </p:val>
                                        </p:tav>
                                        <p:tav tm="100000">
                                          <p:val>
                                            <p:strVal val="#ppt_x"/>
                                          </p:val>
                                        </p:tav>
                                      </p:tavLst>
                                    </p:anim>
                                    <p:anim calcmode="lin" valueType="num">
                                      <p:cBhvr additive="base">
                                        <p:cTn id="128" dur="1000" fill="hold"/>
                                        <p:tgtEl>
                                          <p:spTgt spid="850"/>
                                        </p:tgtEl>
                                        <p:attrNameLst>
                                          <p:attrName>ppt_y</p:attrName>
                                        </p:attrNameLst>
                                      </p:cBhvr>
                                      <p:tavLst>
                                        <p:tav tm="0">
                                          <p:val>
                                            <p:strVal val="#ppt_y"/>
                                          </p:val>
                                        </p:tav>
                                        <p:tav tm="100000">
                                          <p:val>
                                            <p:strVal val="#ppt_y"/>
                                          </p:val>
                                        </p:tav>
                                      </p:tavLst>
                                    </p:anim>
                                  </p:childTnLst>
                                </p:cTn>
                              </p:par>
                              <p:par>
                                <p:cTn id="129" presetID="2" presetClass="entr" presetSubtype="8" decel="100000" fill="hold" grpId="0" nodeType="withEffect">
                                  <p:stCondLst>
                                    <p:cond delay="0"/>
                                  </p:stCondLst>
                                  <p:childTnLst>
                                    <p:set>
                                      <p:cBhvr>
                                        <p:cTn id="130" dur="1" fill="hold">
                                          <p:stCondLst>
                                            <p:cond delay="0"/>
                                          </p:stCondLst>
                                        </p:cTn>
                                        <p:tgtEl>
                                          <p:spTgt spid="851"/>
                                        </p:tgtEl>
                                        <p:attrNameLst>
                                          <p:attrName>style.visibility</p:attrName>
                                        </p:attrNameLst>
                                      </p:cBhvr>
                                      <p:to>
                                        <p:strVal val="visible"/>
                                      </p:to>
                                    </p:set>
                                    <p:anim calcmode="lin" valueType="num">
                                      <p:cBhvr additive="base">
                                        <p:cTn id="131" dur="1000" fill="hold"/>
                                        <p:tgtEl>
                                          <p:spTgt spid="851"/>
                                        </p:tgtEl>
                                        <p:attrNameLst>
                                          <p:attrName>ppt_x</p:attrName>
                                        </p:attrNameLst>
                                      </p:cBhvr>
                                      <p:tavLst>
                                        <p:tav tm="0">
                                          <p:val>
                                            <p:strVal val="0-#ppt_w/2"/>
                                          </p:val>
                                        </p:tav>
                                        <p:tav tm="100000">
                                          <p:val>
                                            <p:strVal val="#ppt_x"/>
                                          </p:val>
                                        </p:tav>
                                      </p:tavLst>
                                    </p:anim>
                                    <p:anim calcmode="lin" valueType="num">
                                      <p:cBhvr additive="base">
                                        <p:cTn id="132" dur="1000" fill="hold"/>
                                        <p:tgtEl>
                                          <p:spTgt spid="851"/>
                                        </p:tgtEl>
                                        <p:attrNameLst>
                                          <p:attrName>ppt_y</p:attrName>
                                        </p:attrNameLst>
                                      </p:cBhvr>
                                      <p:tavLst>
                                        <p:tav tm="0">
                                          <p:val>
                                            <p:strVal val="#ppt_y"/>
                                          </p:val>
                                        </p:tav>
                                        <p:tav tm="100000">
                                          <p:val>
                                            <p:strVal val="#ppt_y"/>
                                          </p:val>
                                        </p:tav>
                                      </p:tavLst>
                                    </p:anim>
                                  </p:childTnLst>
                                </p:cTn>
                              </p:par>
                              <p:par>
                                <p:cTn id="133" presetID="2" presetClass="entr" presetSubtype="8" decel="100000" fill="hold" grpId="0" nodeType="withEffect">
                                  <p:stCondLst>
                                    <p:cond delay="0"/>
                                  </p:stCondLst>
                                  <p:childTnLst>
                                    <p:set>
                                      <p:cBhvr>
                                        <p:cTn id="134" dur="1" fill="hold">
                                          <p:stCondLst>
                                            <p:cond delay="0"/>
                                          </p:stCondLst>
                                        </p:cTn>
                                        <p:tgtEl>
                                          <p:spTgt spid="852"/>
                                        </p:tgtEl>
                                        <p:attrNameLst>
                                          <p:attrName>style.visibility</p:attrName>
                                        </p:attrNameLst>
                                      </p:cBhvr>
                                      <p:to>
                                        <p:strVal val="visible"/>
                                      </p:to>
                                    </p:set>
                                    <p:anim calcmode="lin" valueType="num">
                                      <p:cBhvr additive="base">
                                        <p:cTn id="135" dur="1000" fill="hold"/>
                                        <p:tgtEl>
                                          <p:spTgt spid="852"/>
                                        </p:tgtEl>
                                        <p:attrNameLst>
                                          <p:attrName>ppt_x</p:attrName>
                                        </p:attrNameLst>
                                      </p:cBhvr>
                                      <p:tavLst>
                                        <p:tav tm="0">
                                          <p:val>
                                            <p:strVal val="0-#ppt_w/2"/>
                                          </p:val>
                                        </p:tav>
                                        <p:tav tm="100000">
                                          <p:val>
                                            <p:strVal val="#ppt_x"/>
                                          </p:val>
                                        </p:tav>
                                      </p:tavLst>
                                    </p:anim>
                                    <p:anim calcmode="lin" valueType="num">
                                      <p:cBhvr additive="base">
                                        <p:cTn id="136" dur="1000" fill="hold"/>
                                        <p:tgtEl>
                                          <p:spTgt spid="852"/>
                                        </p:tgtEl>
                                        <p:attrNameLst>
                                          <p:attrName>ppt_y</p:attrName>
                                        </p:attrNameLst>
                                      </p:cBhvr>
                                      <p:tavLst>
                                        <p:tav tm="0">
                                          <p:val>
                                            <p:strVal val="#ppt_y"/>
                                          </p:val>
                                        </p:tav>
                                        <p:tav tm="100000">
                                          <p:val>
                                            <p:strVal val="#ppt_y"/>
                                          </p:val>
                                        </p:tav>
                                      </p:tavLst>
                                    </p:anim>
                                  </p:childTnLst>
                                </p:cTn>
                              </p:par>
                              <p:par>
                                <p:cTn id="137" presetID="2" presetClass="entr" presetSubtype="8" decel="100000" fill="hold" grpId="0" nodeType="withEffect">
                                  <p:stCondLst>
                                    <p:cond delay="0"/>
                                  </p:stCondLst>
                                  <p:childTnLst>
                                    <p:set>
                                      <p:cBhvr>
                                        <p:cTn id="138" dur="1" fill="hold">
                                          <p:stCondLst>
                                            <p:cond delay="0"/>
                                          </p:stCondLst>
                                        </p:cTn>
                                        <p:tgtEl>
                                          <p:spTgt spid="838"/>
                                        </p:tgtEl>
                                        <p:attrNameLst>
                                          <p:attrName>style.visibility</p:attrName>
                                        </p:attrNameLst>
                                      </p:cBhvr>
                                      <p:to>
                                        <p:strVal val="visible"/>
                                      </p:to>
                                    </p:set>
                                    <p:anim calcmode="lin" valueType="num">
                                      <p:cBhvr additive="base">
                                        <p:cTn id="139" dur="1000" fill="hold"/>
                                        <p:tgtEl>
                                          <p:spTgt spid="838"/>
                                        </p:tgtEl>
                                        <p:attrNameLst>
                                          <p:attrName>ppt_x</p:attrName>
                                        </p:attrNameLst>
                                      </p:cBhvr>
                                      <p:tavLst>
                                        <p:tav tm="0">
                                          <p:val>
                                            <p:strVal val="0-#ppt_w/2"/>
                                          </p:val>
                                        </p:tav>
                                        <p:tav tm="100000">
                                          <p:val>
                                            <p:strVal val="#ppt_x"/>
                                          </p:val>
                                        </p:tav>
                                      </p:tavLst>
                                    </p:anim>
                                    <p:anim calcmode="lin" valueType="num">
                                      <p:cBhvr additive="base">
                                        <p:cTn id="140" dur="1000" fill="hold"/>
                                        <p:tgtEl>
                                          <p:spTgt spid="838"/>
                                        </p:tgtEl>
                                        <p:attrNameLst>
                                          <p:attrName>ppt_y</p:attrName>
                                        </p:attrNameLst>
                                      </p:cBhvr>
                                      <p:tavLst>
                                        <p:tav tm="0">
                                          <p:val>
                                            <p:strVal val="#ppt_y"/>
                                          </p:val>
                                        </p:tav>
                                        <p:tav tm="100000">
                                          <p:val>
                                            <p:strVal val="#ppt_y"/>
                                          </p:val>
                                        </p:tav>
                                      </p:tavLst>
                                    </p:anim>
                                  </p:childTnLst>
                                </p:cTn>
                              </p:par>
                              <p:par>
                                <p:cTn id="141" presetID="2" presetClass="entr" presetSubtype="8" decel="100000" fill="hold" grpId="0" nodeType="withEffect">
                                  <p:stCondLst>
                                    <p:cond delay="0"/>
                                  </p:stCondLst>
                                  <p:childTnLst>
                                    <p:set>
                                      <p:cBhvr>
                                        <p:cTn id="142" dur="1" fill="hold">
                                          <p:stCondLst>
                                            <p:cond delay="0"/>
                                          </p:stCondLst>
                                        </p:cTn>
                                        <p:tgtEl>
                                          <p:spTgt spid="839"/>
                                        </p:tgtEl>
                                        <p:attrNameLst>
                                          <p:attrName>style.visibility</p:attrName>
                                        </p:attrNameLst>
                                      </p:cBhvr>
                                      <p:to>
                                        <p:strVal val="visible"/>
                                      </p:to>
                                    </p:set>
                                    <p:anim calcmode="lin" valueType="num">
                                      <p:cBhvr additive="base">
                                        <p:cTn id="143" dur="1000" fill="hold"/>
                                        <p:tgtEl>
                                          <p:spTgt spid="839"/>
                                        </p:tgtEl>
                                        <p:attrNameLst>
                                          <p:attrName>ppt_x</p:attrName>
                                        </p:attrNameLst>
                                      </p:cBhvr>
                                      <p:tavLst>
                                        <p:tav tm="0">
                                          <p:val>
                                            <p:strVal val="0-#ppt_w/2"/>
                                          </p:val>
                                        </p:tav>
                                        <p:tav tm="100000">
                                          <p:val>
                                            <p:strVal val="#ppt_x"/>
                                          </p:val>
                                        </p:tav>
                                      </p:tavLst>
                                    </p:anim>
                                    <p:anim calcmode="lin" valueType="num">
                                      <p:cBhvr additive="base">
                                        <p:cTn id="144" dur="1000" fill="hold"/>
                                        <p:tgtEl>
                                          <p:spTgt spid="839"/>
                                        </p:tgtEl>
                                        <p:attrNameLst>
                                          <p:attrName>ppt_y</p:attrName>
                                        </p:attrNameLst>
                                      </p:cBhvr>
                                      <p:tavLst>
                                        <p:tav tm="0">
                                          <p:val>
                                            <p:strVal val="#ppt_y"/>
                                          </p:val>
                                        </p:tav>
                                        <p:tav tm="100000">
                                          <p:val>
                                            <p:strVal val="#ppt_y"/>
                                          </p:val>
                                        </p:tav>
                                      </p:tavLst>
                                    </p:anim>
                                  </p:childTnLst>
                                </p:cTn>
                              </p:par>
                              <p:par>
                                <p:cTn id="145" presetID="2" presetClass="entr" presetSubtype="8" decel="100000" fill="hold" grpId="0" nodeType="withEffect">
                                  <p:stCondLst>
                                    <p:cond delay="0"/>
                                  </p:stCondLst>
                                  <p:childTnLst>
                                    <p:set>
                                      <p:cBhvr>
                                        <p:cTn id="146" dur="1" fill="hold">
                                          <p:stCondLst>
                                            <p:cond delay="0"/>
                                          </p:stCondLst>
                                        </p:cTn>
                                        <p:tgtEl>
                                          <p:spTgt spid="840"/>
                                        </p:tgtEl>
                                        <p:attrNameLst>
                                          <p:attrName>style.visibility</p:attrName>
                                        </p:attrNameLst>
                                      </p:cBhvr>
                                      <p:to>
                                        <p:strVal val="visible"/>
                                      </p:to>
                                    </p:set>
                                    <p:anim calcmode="lin" valueType="num">
                                      <p:cBhvr additive="base">
                                        <p:cTn id="147" dur="1000" fill="hold"/>
                                        <p:tgtEl>
                                          <p:spTgt spid="840"/>
                                        </p:tgtEl>
                                        <p:attrNameLst>
                                          <p:attrName>ppt_x</p:attrName>
                                        </p:attrNameLst>
                                      </p:cBhvr>
                                      <p:tavLst>
                                        <p:tav tm="0">
                                          <p:val>
                                            <p:strVal val="0-#ppt_w/2"/>
                                          </p:val>
                                        </p:tav>
                                        <p:tav tm="100000">
                                          <p:val>
                                            <p:strVal val="#ppt_x"/>
                                          </p:val>
                                        </p:tav>
                                      </p:tavLst>
                                    </p:anim>
                                    <p:anim calcmode="lin" valueType="num">
                                      <p:cBhvr additive="base">
                                        <p:cTn id="148" dur="1000" fill="hold"/>
                                        <p:tgtEl>
                                          <p:spTgt spid="840"/>
                                        </p:tgtEl>
                                        <p:attrNameLst>
                                          <p:attrName>ppt_y</p:attrName>
                                        </p:attrNameLst>
                                      </p:cBhvr>
                                      <p:tavLst>
                                        <p:tav tm="0">
                                          <p:val>
                                            <p:strVal val="#ppt_y"/>
                                          </p:val>
                                        </p:tav>
                                        <p:tav tm="100000">
                                          <p:val>
                                            <p:strVal val="#ppt_y"/>
                                          </p:val>
                                        </p:tav>
                                      </p:tavLst>
                                    </p:anim>
                                  </p:childTnLst>
                                </p:cTn>
                              </p:par>
                              <p:par>
                                <p:cTn id="149" presetID="2" presetClass="entr" presetSubtype="8" decel="100000" fill="hold" grpId="0" nodeType="withEffect">
                                  <p:stCondLst>
                                    <p:cond delay="0"/>
                                  </p:stCondLst>
                                  <p:childTnLst>
                                    <p:set>
                                      <p:cBhvr>
                                        <p:cTn id="150" dur="1" fill="hold">
                                          <p:stCondLst>
                                            <p:cond delay="0"/>
                                          </p:stCondLst>
                                        </p:cTn>
                                        <p:tgtEl>
                                          <p:spTgt spid="841"/>
                                        </p:tgtEl>
                                        <p:attrNameLst>
                                          <p:attrName>style.visibility</p:attrName>
                                        </p:attrNameLst>
                                      </p:cBhvr>
                                      <p:to>
                                        <p:strVal val="visible"/>
                                      </p:to>
                                    </p:set>
                                    <p:anim calcmode="lin" valueType="num">
                                      <p:cBhvr additive="base">
                                        <p:cTn id="151" dur="500" fill="hold"/>
                                        <p:tgtEl>
                                          <p:spTgt spid="841"/>
                                        </p:tgtEl>
                                        <p:attrNameLst>
                                          <p:attrName>ppt_x</p:attrName>
                                        </p:attrNameLst>
                                      </p:cBhvr>
                                      <p:tavLst>
                                        <p:tav tm="0">
                                          <p:val>
                                            <p:strVal val="0-#ppt_w/2"/>
                                          </p:val>
                                        </p:tav>
                                        <p:tav tm="100000">
                                          <p:val>
                                            <p:strVal val="#ppt_x"/>
                                          </p:val>
                                        </p:tav>
                                      </p:tavLst>
                                    </p:anim>
                                    <p:anim calcmode="lin" valueType="num">
                                      <p:cBhvr additive="base">
                                        <p:cTn id="152" dur="500" fill="hold"/>
                                        <p:tgtEl>
                                          <p:spTgt spid="841"/>
                                        </p:tgtEl>
                                        <p:attrNameLst>
                                          <p:attrName>ppt_y</p:attrName>
                                        </p:attrNameLst>
                                      </p:cBhvr>
                                      <p:tavLst>
                                        <p:tav tm="0">
                                          <p:val>
                                            <p:strVal val="#ppt_y"/>
                                          </p:val>
                                        </p:tav>
                                        <p:tav tm="100000">
                                          <p:val>
                                            <p:strVal val="#ppt_y"/>
                                          </p:val>
                                        </p:tav>
                                      </p:tavLst>
                                    </p:anim>
                                  </p:childTnLst>
                                </p:cTn>
                              </p:par>
                              <p:par>
                                <p:cTn id="153" presetID="2" presetClass="entr" presetSubtype="8" decel="100000" fill="hold" grpId="0" nodeType="withEffect">
                                  <p:stCondLst>
                                    <p:cond delay="0"/>
                                  </p:stCondLst>
                                  <p:childTnLst>
                                    <p:set>
                                      <p:cBhvr>
                                        <p:cTn id="154" dur="1" fill="hold">
                                          <p:stCondLst>
                                            <p:cond delay="0"/>
                                          </p:stCondLst>
                                        </p:cTn>
                                        <p:tgtEl>
                                          <p:spTgt spid="822"/>
                                        </p:tgtEl>
                                        <p:attrNameLst>
                                          <p:attrName>style.visibility</p:attrName>
                                        </p:attrNameLst>
                                      </p:cBhvr>
                                      <p:to>
                                        <p:strVal val="visible"/>
                                      </p:to>
                                    </p:set>
                                    <p:anim calcmode="lin" valueType="num">
                                      <p:cBhvr additive="base">
                                        <p:cTn id="155" dur="500" fill="hold"/>
                                        <p:tgtEl>
                                          <p:spTgt spid="822"/>
                                        </p:tgtEl>
                                        <p:attrNameLst>
                                          <p:attrName>ppt_x</p:attrName>
                                        </p:attrNameLst>
                                      </p:cBhvr>
                                      <p:tavLst>
                                        <p:tav tm="0">
                                          <p:val>
                                            <p:strVal val="0-#ppt_w/2"/>
                                          </p:val>
                                        </p:tav>
                                        <p:tav tm="100000">
                                          <p:val>
                                            <p:strVal val="#ppt_x"/>
                                          </p:val>
                                        </p:tav>
                                      </p:tavLst>
                                    </p:anim>
                                    <p:anim calcmode="lin" valueType="num">
                                      <p:cBhvr additive="base">
                                        <p:cTn id="156" dur="500" fill="hold"/>
                                        <p:tgtEl>
                                          <p:spTgt spid="822"/>
                                        </p:tgtEl>
                                        <p:attrNameLst>
                                          <p:attrName>ppt_y</p:attrName>
                                        </p:attrNameLst>
                                      </p:cBhvr>
                                      <p:tavLst>
                                        <p:tav tm="0">
                                          <p:val>
                                            <p:strVal val="#ppt_y"/>
                                          </p:val>
                                        </p:tav>
                                        <p:tav tm="100000">
                                          <p:val>
                                            <p:strVal val="#ppt_y"/>
                                          </p:val>
                                        </p:tav>
                                      </p:tavLst>
                                    </p:anim>
                                  </p:childTnLst>
                                </p:cTn>
                              </p:par>
                              <p:par>
                                <p:cTn id="157" presetID="2" presetClass="entr" presetSubtype="8" decel="100000" fill="hold" grpId="0" nodeType="withEffect">
                                  <p:stCondLst>
                                    <p:cond delay="0"/>
                                  </p:stCondLst>
                                  <p:childTnLst>
                                    <p:set>
                                      <p:cBhvr>
                                        <p:cTn id="158" dur="1" fill="hold">
                                          <p:stCondLst>
                                            <p:cond delay="0"/>
                                          </p:stCondLst>
                                        </p:cTn>
                                        <p:tgtEl>
                                          <p:spTgt spid="823"/>
                                        </p:tgtEl>
                                        <p:attrNameLst>
                                          <p:attrName>style.visibility</p:attrName>
                                        </p:attrNameLst>
                                      </p:cBhvr>
                                      <p:to>
                                        <p:strVal val="visible"/>
                                      </p:to>
                                    </p:set>
                                    <p:anim calcmode="lin" valueType="num">
                                      <p:cBhvr additive="base">
                                        <p:cTn id="159" dur="500" fill="hold"/>
                                        <p:tgtEl>
                                          <p:spTgt spid="823"/>
                                        </p:tgtEl>
                                        <p:attrNameLst>
                                          <p:attrName>ppt_x</p:attrName>
                                        </p:attrNameLst>
                                      </p:cBhvr>
                                      <p:tavLst>
                                        <p:tav tm="0">
                                          <p:val>
                                            <p:strVal val="0-#ppt_w/2"/>
                                          </p:val>
                                        </p:tav>
                                        <p:tav tm="100000">
                                          <p:val>
                                            <p:strVal val="#ppt_x"/>
                                          </p:val>
                                        </p:tav>
                                      </p:tavLst>
                                    </p:anim>
                                    <p:anim calcmode="lin" valueType="num">
                                      <p:cBhvr additive="base">
                                        <p:cTn id="160" dur="500" fill="hold"/>
                                        <p:tgtEl>
                                          <p:spTgt spid="823"/>
                                        </p:tgtEl>
                                        <p:attrNameLst>
                                          <p:attrName>ppt_y</p:attrName>
                                        </p:attrNameLst>
                                      </p:cBhvr>
                                      <p:tavLst>
                                        <p:tav tm="0">
                                          <p:val>
                                            <p:strVal val="#ppt_y"/>
                                          </p:val>
                                        </p:tav>
                                        <p:tav tm="100000">
                                          <p:val>
                                            <p:strVal val="#ppt_y"/>
                                          </p:val>
                                        </p:tav>
                                      </p:tavLst>
                                    </p:anim>
                                  </p:childTnLst>
                                </p:cTn>
                              </p:par>
                              <p:par>
                                <p:cTn id="161" presetID="2" presetClass="entr" presetSubtype="8" decel="100000" fill="hold" grpId="0" nodeType="withEffect">
                                  <p:stCondLst>
                                    <p:cond delay="0"/>
                                  </p:stCondLst>
                                  <p:childTnLst>
                                    <p:set>
                                      <p:cBhvr>
                                        <p:cTn id="162" dur="1" fill="hold">
                                          <p:stCondLst>
                                            <p:cond delay="0"/>
                                          </p:stCondLst>
                                        </p:cTn>
                                        <p:tgtEl>
                                          <p:spTgt spid="825"/>
                                        </p:tgtEl>
                                        <p:attrNameLst>
                                          <p:attrName>style.visibility</p:attrName>
                                        </p:attrNameLst>
                                      </p:cBhvr>
                                      <p:to>
                                        <p:strVal val="visible"/>
                                      </p:to>
                                    </p:set>
                                    <p:anim calcmode="lin" valueType="num">
                                      <p:cBhvr additive="base">
                                        <p:cTn id="163" dur="500" fill="hold"/>
                                        <p:tgtEl>
                                          <p:spTgt spid="825"/>
                                        </p:tgtEl>
                                        <p:attrNameLst>
                                          <p:attrName>ppt_x</p:attrName>
                                        </p:attrNameLst>
                                      </p:cBhvr>
                                      <p:tavLst>
                                        <p:tav tm="0">
                                          <p:val>
                                            <p:strVal val="0-#ppt_w/2"/>
                                          </p:val>
                                        </p:tav>
                                        <p:tav tm="100000">
                                          <p:val>
                                            <p:strVal val="#ppt_x"/>
                                          </p:val>
                                        </p:tav>
                                      </p:tavLst>
                                    </p:anim>
                                    <p:anim calcmode="lin" valueType="num">
                                      <p:cBhvr additive="base">
                                        <p:cTn id="164" dur="500" fill="hold"/>
                                        <p:tgtEl>
                                          <p:spTgt spid="825"/>
                                        </p:tgtEl>
                                        <p:attrNameLst>
                                          <p:attrName>ppt_y</p:attrName>
                                        </p:attrNameLst>
                                      </p:cBhvr>
                                      <p:tavLst>
                                        <p:tav tm="0">
                                          <p:val>
                                            <p:strVal val="#ppt_y"/>
                                          </p:val>
                                        </p:tav>
                                        <p:tav tm="100000">
                                          <p:val>
                                            <p:strVal val="#ppt_y"/>
                                          </p:val>
                                        </p:tav>
                                      </p:tavLst>
                                    </p:anim>
                                  </p:childTnLst>
                                </p:cTn>
                              </p:par>
                              <p:par>
                                <p:cTn id="165" presetID="2" presetClass="entr" presetSubtype="8" decel="100000" fill="hold" grpId="0" nodeType="withEffect">
                                  <p:stCondLst>
                                    <p:cond delay="0"/>
                                  </p:stCondLst>
                                  <p:childTnLst>
                                    <p:set>
                                      <p:cBhvr>
                                        <p:cTn id="166" dur="1" fill="hold">
                                          <p:stCondLst>
                                            <p:cond delay="0"/>
                                          </p:stCondLst>
                                        </p:cTn>
                                        <p:tgtEl>
                                          <p:spTgt spid="826"/>
                                        </p:tgtEl>
                                        <p:attrNameLst>
                                          <p:attrName>style.visibility</p:attrName>
                                        </p:attrNameLst>
                                      </p:cBhvr>
                                      <p:to>
                                        <p:strVal val="visible"/>
                                      </p:to>
                                    </p:set>
                                    <p:anim calcmode="lin" valueType="num">
                                      <p:cBhvr additive="base">
                                        <p:cTn id="167" dur="500" fill="hold"/>
                                        <p:tgtEl>
                                          <p:spTgt spid="826"/>
                                        </p:tgtEl>
                                        <p:attrNameLst>
                                          <p:attrName>ppt_x</p:attrName>
                                        </p:attrNameLst>
                                      </p:cBhvr>
                                      <p:tavLst>
                                        <p:tav tm="0">
                                          <p:val>
                                            <p:strVal val="0-#ppt_w/2"/>
                                          </p:val>
                                        </p:tav>
                                        <p:tav tm="100000">
                                          <p:val>
                                            <p:strVal val="#ppt_x"/>
                                          </p:val>
                                        </p:tav>
                                      </p:tavLst>
                                    </p:anim>
                                    <p:anim calcmode="lin" valueType="num">
                                      <p:cBhvr additive="base">
                                        <p:cTn id="168" dur="500" fill="hold"/>
                                        <p:tgtEl>
                                          <p:spTgt spid="826"/>
                                        </p:tgtEl>
                                        <p:attrNameLst>
                                          <p:attrName>ppt_y</p:attrName>
                                        </p:attrNameLst>
                                      </p:cBhvr>
                                      <p:tavLst>
                                        <p:tav tm="0">
                                          <p:val>
                                            <p:strVal val="#ppt_y"/>
                                          </p:val>
                                        </p:tav>
                                        <p:tav tm="100000">
                                          <p:val>
                                            <p:strVal val="#ppt_y"/>
                                          </p:val>
                                        </p:tav>
                                      </p:tavLst>
                                    </p:anim>
                                  </p:childTnLst>
                                </p:cTn>
                              </p:par>
                              <p:par>
                                <p:cTn id="169" presetID="2" presetClass="entr" presetSubtype="8" decel="100000" fill="hold" grpId="0" nodeType="withEffect">
                                  <p:stCondLst>
                                    <p:cond delay="250"/>
                                  </p:stCondLst>
                                  <p:childTnLst>
                                    <p:set>
                                      <p:cBhvr>
                                        <p:cTn id="170" dur="1" fill="hold">
                                          <p:stCondLst>
                                            <p:cond delay="0"/>
                                          </p:stCondLst>
                                        </p:cTn>
                                        <p:tgtEl>
                                          <p:spTgt spid="827"/>
                                        </p:tgtEl>
                                        <p:attrNameLst>
                                          <p:attrName>style.visibility</p:attrName>
                                        </p:attrNameLst>
                                      </p:cBhvr>
                                      <p:to>
                                        <p:strVal val="visible"/>
                                      </p:to>
                                    </p:set>
                                    <p:anim calcmode="lin" valueType="num">
                                      <p:cBhvr additive="base">
                                        <p:cTn id="171" dur="250" fill="hold"/>
                                        <p:tgtEl>
                                          <p:spTgt spid="827"/>
                                        </p:tgtEl>
                                        <p:attrNameLst>
                                          <p:attrName>ppt_x</p:attrName>
                                        </p:attrNameLst>
                                      </p:cBhvr>
                                      <p:tavLst>
                                        <p:tav tm="0">
                                          <p:val>
                                            <p:strVal val="0-#ppt_w/2"/>
                                          </p:val>
                                        </p:tav>
                                        <p:tav tm="100000">
                                          <p:val>
                                            <p:strVal val="#ppt_x"/>
                                          </p:val>
                                        </p:tav>
                                      </p:tavLst>
                                    </p:anim>
                                    <p:anim calcmode="lin" valueType="num">
                                      <p:cBhvr additive="base">
                                        <p:cTn id="172" dur="250" fill="hold"/>
                                        <p:tgtEl>
                                          <p:spTgt spid="827"/>
                                        </p:tgtEl>
                                        <p:attrNameLst>
                                          <p:attrName>ppt_y</p:attrName>
                                        </p:attrNameLst>
                                      </p:cBhvr>
                                      <p:tavLst>
                                        <p:tav tm="0">
                                          <p:val>
                                            <p:strVal val="#ppt_y"/>
                                          </p:val>
                                        </p:tav>
                                        <p:tav tm="100000">
                                          <p:val>
                                            <p:strVal val="#ppt_y"/>
                                          </p:val>
                                        </p:tav>
                                      </p:tavLst>
                                    </p:anim>
                                  </p:childTnLst>
                                </p:cTn>
                              </p:par>
                              <p:par>
                                <p:cTn id="173" presetID="2" presetClass="entr" presetSubtype="8" decel="100000" fill="hold" grpId="0" nodeType="withEffect">
                                  <p:stCondLst>
                                    <p:cond delay="250"/>
                                  </p:stCondLst>
                                  <p:childTnLst>
                                    <p:set>
                                      <p:cBhvr>
                                        <p:cTn id="174" dur="1" fill="hold">
                                          <p:stCondLst>
                                            <p:cond delay="0"/>
                                          </p:stCondLst>
                                        </p:cTn>
                                        <p:tgtEl>
                                          <p:spTgt spid="828"/>
                                        </p:tgtEl>
                                        <p:attrNameLst>
                                          <p:attrName>style.visibility</p:attrName>
                                        </p:attrNameLst>
                                      </p:cBhvr>
                                      <p:to>
                                        <p:strVal val="visible"/>
                                      </p:to>
                                    </p:set>
                                    <p:anim calcmode="lin" valueType="num">
                                      <p:cBhvr additive="base">
                                        <p:cTn id="175" dur="250" fill="hold"/>
                                        <p:tgtEl>
                                          <p:spTgt spid="828"/>
                                        </p:tgtEl>
                                        <p:attrNameLst>
                                          <p:attrName>ppt_x</p:attrName>
                                        </p:attrNameLst>
                                      </p:cBhvr>
                                      <p:tavLst>
                                        <p:tav tm="0">
                                          <p:val>
                                            <p:strVal val="0-#ppt_w/2"/>
                                          </p:val>
                                        </p:tav>
                                        <p:tav tm="100000">
                                          <p:val>
                                            <p:strVal val="#ppt_x"/>
                                          </p:val>
                                        </p:tav>
                                      </p:tavLst>
                                    </p:anim>
                                    <p:anim calcmode="lin" valueType="num">
                                      <p:cBhvr additive="base">
                                        <p:cTn id="176" dur="250" fill="hold"/>
                                        <p:tgtEl>
                                          <p:spTgt spid="828"/>
                                        </p:tgtEl>
                                        <p:attrNameLst>
                                          <p:attrName>ppt_y</p:attrName>
                                        </p:attrNameLst>
                                      </p:cBhvr>
                                      <p:tavLst>
                                        <p:tav tm="0">
                                          <p:val>
                                            <p:strVal val="#ppt_y"/>
                                          </p:val>
                                        </p:tav>
                                        <p:tav tm="100000">
                                          <p:val>
                                            <p:strVal val="#ppt_y"/>
                                          </p:val>
                                        </p:tav>
                                      </p:tavLst>
                                    </p:anim>
                                  </p:childTnLst>
                                </p:cTn>
                              </p:par>
                              <p:par>
                                <p:cTn id="177" presetID="2" presetClass="entr" presetSubtype="8" decel="100000" fill="hold" grpId="0" nodeType="withEffect">
                                  <p:stCondLst>
                                    <p:cond delay="250"/>
                                  </p:stCondLst>
                                  <p:childTnLst>
                                    <p:set>
                                      <p:cBhvr>
                                        <p:cTn id="178" dur="1" fill="hold">
                                          <p:stCondLst>
                                            <p:cond delay="0"/>
                                          </p:stCondLst>
                                        </p:cTn>
                                        <p:tgtEl>
                                          <p:spTgt spid="829"/>
                                        </p:tgtEl>
                                        <p:attrNameLst>
                                          <p:attrName>style.visibility</p:attrName>
                                        </p:attrNameLst>
                                      </p:cBhvr>
                                      <p:to>
                                        <p:strVal val="visible"/>
                                      </p:to>
                                    </p:set>
                                    <p:anim calcmode="lin" valueType="num">
                                      <p:cBhvr additive="base">
                                        <p:cTn id="179" dur="250" fill="hold"/>
                                        <p:tgtEl>
                                          <p:spTgt spid="829"/>
                                        </p:tgtEl>
                                        <p:attrNameLst>
                                          <p:attrName>ppt_x</p:attrName>
                                        </p:attrNameLst>
                                      </p:cBhvr>
                                      <p:tavLst>
                                        <p:tav tm="0">
                                          <p:val>
                                            <p:strVal val="0-#ppt_w/2"/>
                                          </p:val>
                                        </p:tav>
                                        <p:tav tm="100000">
                                          <p:val>
                                            <p:strVal val="#ppt_x"/>
                                          </p:val>
                                        </p:tav>
                                      </p:tavLst>
                                    </p:anim>
                                    <p:anim calcmode="lin" valueType="num">
                                      <p:cBhvr additive="base">
                                        <p:cTn id="180" dur="250" fill="hold"/>
                                        <p:tgtEl>
                                          <p:spTgt spid="829"/>
                                        </p:tgtEl>
                                        <p:attrNameLst>
                                          <p:attrName>ppt_y</p:attrName>
                                        </p:attrNameLst>
                                      </p:cBhvr>
                                      <p:tavLst>
                                        <p:tav tm="0">
                                          <p:val>
                                            <p:strVal val="#ppt_y"/>
                                          </p:val>
                                        </p:tav>
                                        <p:tav tm="100000">
                                          <p:val>
                                            <p:strVal val="#ppt_y"/>
                                          </p:val>
                                        </p:tav>
                                      </p:tavLst>
                                    </p:anim>
                                  </p:childTnLst>
                                </p:cTn>
                              </p:par>
                              <p:par>
                                <p:cTn id="181" presetID="2" presetClass="entr" presetSubtype="8" decel="100000" fill="hold" grpId="0" nodeType="withEffect">
                                  <p:stCondLst>
                                    <p:cond delay="250"/>
                                  </p:stCondLst>
                                  <p:childTnLst>
                                    <p:set>
                                      <p:cBhvr>
                                        <p:cTn id="182" dur="1" fill="hold">
                                          <p:stCondLst>
                                            <p:cond delay="0"/>
                                          </p:stCondLst>
                                        </p:cTn>
                                        <p:tgtEl>
                                          <p:spTgt spid="830"/>
                                        </p:tgtEl>
                                        <p:attrNameLst>
                                          <p:attrName>style.visibility</p:attrName>
                                        </p:attrNameLst>
                                      </p:cBhvr>
                                      <p:to>
                                        <p:strVal val="visible"/>
                                      </p:to>
                                    </p:set>
                                    <p:anim calcmode="lin" valueType="num">
                                      <p:cBhvr additive="base">
                                        <p:cTn id="183" dur="250" fill="hold"/>
                                        <p:tgtEl>
                                          <p:spTgt spid="830"/>
                                        </p:tgtEl>
                                        <p:attrNameLst>
                                          <p:attrName>ppt_x</p:attrName>
                                        </p:attrNameLst>
                                      </p:cBhvr>
                                      <p:tavLst>
                                        <p:tav tm="0">
                                          <p:val>
                                            <p:strVal val="0-#ppt_w/2"/>
                                          </p:val>
                                        </p:tav>
                                        <p:tav tm="100000">
                                          <p:val>
                                            <p:strVal val="#ppt_x"/>
                                          </p:val>
                                        </p:tav>
                                      </p:tavLst>
                                    </p:anim>
                                    <p:anim calcmode="lin" valueType="num">
                                      <p:cBhvr additive="base">
                                        <p:cTn id="184" dur="250" fill="hold"/>
                                        <p:tgtEl>
                                          <p:spTgt spid="830"/>
                                        </p:tgtEl>
                                        <p:attrNameLst>
                                          <p:attrName>ppt_y</p:attrName>
                                        </p:attrNameLst>
                                      </p:cBhvr>
                                      <p:tavLst>
                                        <p:tav tm="0">
                                          <p:val>
                                            <p:strVal val="#ppt_y"/>
                                          </p:val>
                                        </p:tav>
                                        <p:tav tm="100000">
                                          <p:val>
                                            <p:strVal val="#ppt_y"/>
                                          </p:val>
                                        </p:tav>
                                      </p:tavLst>
                                    </p:anim>
                                  </p:childTnLst>
                                </p:cTn>
                              </p:par>
                              <p:par>
                                <p:cTn id="185" presetID="2" presetClass="entr" presetSubtype="8" decel="100000" fill="hold" grpId="0" nodeType="withEffect">
                                  <p:stCondLst>
                                    <p:cond delay="250"/>
                                  </p:stCondLst>
                                  <p:childTnLst>
                                    <p:set>
                                      <p:cBhvr>
                                        <p:cTn id="186" dur="1" fill="hold">
                                          <p:stCondLst>
                                            <p:cond delay="0"/>
                                          </p:stCondLst>
                                        </p:cTn>
                                        <p:tgtEl>
                                          <p:spTgt spid="831"/>
                                        </p:tgtEl>
                                        <p:attrNameLst>
                                          <p:attrName>style.visibility</p:attrName>
                                        </p:attrNameLst>
                                      </p:cBhvr>
                                      <p:to>
                                        <p:strVal val="visible"/>
                                      </p:to>
                                    </p:set>
                                    <p:anim calcmode="lin" valueType="num">
                                      <p:cBhvr additive="base">
                                        <p:cTn id="187" dur="250" fill="hold"/>
                                        <p:tgtEl>
                                          <p:spTgt spid="831"/>
                                        </p:tgtEl>
                                        <p:attrNameLst>
                                          <p:attrName>ppt_x</p:attrName>
                                        </p:attrNameLst>
                                      </p:cBhvr>
                                      <p:tavLst>
                                        <p:tav tm="0">
                                          <p:val>
                                            <p:strVal val="0-#ppt_w/2"/>
                                          </p:val>
                                        </p:tav>
                                        <p:tav tm="100000">
                                          <p:val>
                                            <p:strVal val="#ppt_x"/>
                                          </p:val>
                                        </p:tav>
                                      </p:tavLst>
                                    </p:anim>
                                    <p:anim calcmode="lin" valueType="num">
                                      <p:cBhvr additive="base">
                                        <p:cTn id="188" dur="250" fill="hold"/>
                                        <p:tgtEl>
                                          <p:spTgt spid="831"/>
                                        </p:tgtEl>
                                        <p:attrNameLst>
                                          <p:attrName>ppt_y</p:attrName>
                                        </p:attrNameLst>
                                      </p:cBhvr>
                                      <p:tavLst>
                                        <p:tav tm="0">
                                          <p:val>
                                            <p:strVal val="#ppt_y"/>
                                          </p:val>
                                        </p:tav>
                                        <p:tav tm="100000">
                                          <p:val>
                                            <p:strVal val="#ppt_y"/>
                                          </p:val>
                                        </p:tav>
                                      </p:tavLst>
                                    </p:anim>
                                  </p:childTnLst>
                                </p:cTn>
                              </p:par>
                              <p:par>
                                <p:cTn id="189" presetID="2" presetClass="entr" presetSubtype="8" decel="100000" fill="hold" grpId="0" nodeType="withEffect">
                                  <p:stCondLst>
                                    <p:cond delay="250"/>
                                  </p:stCondLst>
                                  <p:childTnLst>
                                    <p:set>
                                      <p:cBhvr>
                                        <p:cTn id="190" dur="1" fill="hold">
                                          <p:stCondLst>
                                            <p:cond delay="0"/>
                                          </p:stCondLst>
                                        </p:cTn>
                                        <p:tgtEl>
                                          <p:spTgt spid="832"/>
                                        </p:tgtEl>
                                        <p:attrNameLst>
                                          <p:attrName>style.visibility</p:attrName>
                                        </p:attrNameLst>
                                      </p:cBhvr>
                                      <p:to>
                                        <p:strVal val="visible"/>
                                      </p:to>
                                    </p:set>
                                    <p:anim calcmode="lin" valueType="num">
                                      <p:cBhvr additive="base">
                                        <p:cTn id="191" dur="250" fill="hold"/>
                                        <p:tgtEl>
                                          <p:spTgt spid="832"/>
                                        </p:tgtEl>
                                        <p:attrNameLst>
                                          <p:attrName>ppt_x</p:attrName>
                                        </p:attrNameLst>
                                      </p:cBhvr>
                                      <p:tavLst>
                                        <p:tav tm="0">
                                          <p:val>
                                            <p:strVal val="0-#ppt_w/2"/>
                                          </p:val>
                                        </p:tav>
                                        <p:tav tm="100000">
                                          <p:val>
                                            <p:strVal val="#ppt_x"/>
                                          </p:val>
                                        </p:tav>
                                      </p:tavLst>
                                    </p:anim>
                                    <p:anim calcmode="lin" valueType="num">
                                      <p:cBhvr additive="base">
                                        <p:cTn id="192" dur="250" fill="hold"/>
                                        <p:tgtEl>
                                          <p:spTgt spid="832"/>
                                        </p:tgtEl>
                                        <p:attrNameLst>
                                          <p:attrName>ppt_y</p:attrName>
                                        </p:attrNameLst>
                                      </p:cBhvr>
                                      <p:tavLst>
                                        <p:tav tm="0">
                                          <p:val>
                                            <p:strVal val="#ppt_y"/>
                                          </p:val>
                                        </p:tav>
                                        <p:tav tm="100000">
                                          <p:val>
                                            <p:strVal val="#ppt_y"/>
                                          </p:val>
                                        </p:tav>
                                      </p:tavLst>
                                    </p:anim>
                                  </p:childTnLst>
                                </p:cTn>
                              </p:par>
                              <p:par>
                                <p:cTn id="193" presetID="2" presetClass="entr" presetSubtype="8" decel="100000" fill="hold" grpId="0" nodeType="withEffect">
                                  <p:stCondLst>
                                    <p:cond delay="250"/>
                                  </p:stCondLst>
                                  <p:childTnLst>
                                    <p:set>
                                      <p:cBhvr>
                                        <p:cTn id="194" dur="1" fill="hold">
                                          <p:stCondLst>
                                            <p:cond delay="0"/>
                                          </p:stCondLst>
                                        </p:cTn>
                                        <p:tgtEl>
                                          <p:spTgt spid="833"/>
                                        </p:tgtEl>
                                        <p:attrNameLst>
                                          <p:attrName>style.visibility</p:attrName>
                                        </p:attrNameLst>
                                      </p:cBhvr>
                                      <p:to>
                                        <p:strVal val="visible"/>
                                      </p:to>
                                    </p:set>
                                    <p:anim calcmode="lin" valueType="num">
                                      <p:cBhvr additive="base">
                                        <p:cTn id="195" dur="250" fill="hold"/>
                                        <p:tgtEl>
                                          <p:spTgt spid="833"/>
                                        </p:tgtEl>
                                        <p:attrNameLst>
                                          <p:attrName>ppt_x</p:attrName>
                                        </p:attrNameLst>
                                      </p:cBhvr>
                                      <p:tavLst>
                                        <p:tav tm="0">
                                          <p:val>
                                            <p:strVal val="0-#ppt_w/2"/>
                                          </p:val>
                                        </p:tav>
                                        <p:tav tm="100000">
                                          <p:val>
                                            <p:strVal val="#ppt_x"/>
                                          </p:val>
                                        </p:tav>
                                      </p:tavLst>
                                    </p:anim>
                                    <p:anim calcmode="lin" valueType="num">
                                      <p:cBhvr additive="base">
                                        <p:cTn id="196" dur="250" fill="hold"/>
                                        <p:tgtEl>
                                          <p:spTgt spid="833"/>
                                        </p:tgtEl>
                                        <p:attrNameLst>
                                          <p:attrName>ppt_y</p:attrName>
                                        </p:attrNameLst>
                                      </p:cBhvr>
                                      <p:tavLst>
                                        <p:tav tm="0">
                                          <p:val>
                                            <p:strVal val="#ppt_y"/>
                                          </p:val>
                                        </p:tav>
                                        <p:tav tm="100000">
                                          <p:val>
                                            <p:strVal val="#ppt_y"/>
                                          </p:val>
                                        </p:tav>
                                      </p:tavLst>
                                    </p:anim>
                                  </p:childTnLst>
                                </p:cTn>
                              </p:par>
                              <p:par>
                                <p:cTn id="197" presetID="2" presetClass="entr" presetSubtype="8" decel="100000" fill="hold" grpId="0" nodeType="withEffect">
                                  <p:stCondLst>
                                    <p:cond delay="250"/>
                                  </p:stCondLst>
                                  <p:childTnLst>
                                    <p:set>
                                      <p:cBhvr>
                                        <p:cTn id="198" dur="1" fill="hold">
                                          <p:stCondLst>
                                            <p:cond delay="0"/>
                                          </p:stCondLst>
                                        </p:cTn>
                                        <p:tgtEl>
                                          <p:spTgt spid="834"/>
                                        </p:tgtEl>
                                        <p:attrNameLst>
                                          <p:attrName>style.visibility</p:attrName>
                                        </p:attrNameLst>
                                      </p:cBhvr>
                                      <p:to>
                                        <p:strVal val="visible"/>
                                      </p:to>
                                    </p:set>
                                    <p:anim calcmode="lin" valueType="num">
                                      <p:cBhvr additive="base">
                                        <p:cTn id="199" dur="250" fill="hold"/>
                                        <p:tgtEl>
                                          <p:spTgt spid="834"/>
                                        </p:tgtEl>
                                        <p:attrNameLst>
                                          <p:attrName>ppt_x</p:attrName>
                                        </p:attrNameLst>
                                      </p:cBhvr>
                                      <p:tavLst>
                                        <p:tav tm="0">
                                          <p:val>
                                            <p:strVal val="0-#ppt_w/2"/>
                                          </p:val>
                                        </p:tav>
                                        <p:tav tm="100000">
                                          <p:val>
                                            <p:strVal val="#ppt_x"/>
                                          </p:val>
                                        </p:tav>
                                      </p:tavLst>
                                    </p:anim>
                                    <p:anim calcmode="lin" valueType="num">
                                      <p:cBhvr additive="base">
                                        <p:cTn id="200" dur="250" fill="hold"/>
                                        <p:tgtEl>
                                          <p:spTgt spid="834"/>
                                        </p:tgtEl>
                                        <p:attrNameLst>
                                          <p:attrName>ppt_y</p:attrName>
                                        </p:attrNameLst>
                                      </p:cBhvr>
                                      <p:tavLst>
                                        <p:tav tm="0">
                                          <p:val>
                                            <p:strVal val="#ppt_y"/>
                                          </p:val>
                                        </p:tav>
                                        <p:tav tm="100000">
                                          <p:val>
                                            <p:strVal val="#ppt_y"/>
                                          </p:val>
                                        </p:tav>
                                      </p:tavLst>
                                    </p:anim>
                                  </p:childTnLst>
                                </p:cTn>
                              </p:par>
                              <p:par>
                                <p:cTn id="201" presetID="2" presetClass="entr" presetSubtype="8" decel="100000" fill="hold" grpId="0" nodeType="withEffect">
                                  <p:stCondLst>
                                    <p:cond delay="0"/>
                                  </p:stCondLst>
                                  <p:childTnLst>
                                    <p:set>
                                      <p:cBhvr>
                                        <p:cTn id="202" dur="1" fill="hold">
                                          <p:stCondLst>
                                            <p:cond delay="0"/>
                                          </p:stCondLst>
                                        </p:cTn>
                                        <p:tgtEl>
                                          <p:spTgt spid="835"/>
                                        </p:tgtEl>
                                        <p:attrNameLst>
                                          <p:attrName>style.visibility</p:attrName>
                                        </p:attrNameLst>
                                      </p:cBhvr>
                                      <p:to>
                                        <p:strVal val="visible"/>
                                      </p:to>
                                    </p:set>
                                    <p:anim calcmode="lin" valueType="num">
                                      <p:cBhvr additive="base">
                                        <p:cTn id="203" dur="500" fill="hold"/>
                                        <p:tgtEl>
                                          <p:spTgt spid="835"/>
                                        </p:tgtEl>
                                        <p:attrNameLst>
                                          <p:attrName>ppt_x</p:attrName>
                                        </p:attrNameLst>
                                      </p:cBhvr>
                                      <p:tavLst>
                                        <p:tav tm="0">
                                          <p:val>
                                            <p:strVal val="0-#ppt_w/2"/>
                                          </p:val>
                                        </p:tav>
                                        <p:tav tm="100000">
                                          <p:val>
                                            <p:strVal val="#ppt_x"/>
                                          </p:val>
                                        </p:tav>
                                      </p:tavLst>
                                    </p:anim>
                                    <p:anim calcmode="lin" valueType="num">
                                      <p:cBhvr additive="base">
                                        <p:cTn id="204" dur="500" fill="hold"/>
                                        <p:tgtEl>
                                          <p:spTgt spid="835"/>
                                        </p:tgtEl>
                                        <p:attrNameLst>
                                          <p:attrName>ppt_y</p:attrName>
                                        </p:attrNameLst>
                                      </p:cBhvr>
                                      <p:tavLst>
                                        <p:tav tm="0">
                                          <p:val>
                                            <p:strVal val="#ppt_y"/>
                                          </p:val>
                                        </p:tav>
                                        <p:tav tm="100000">
                                          <p:val>
                                            <p:strVal val="#ppt_y"/>
                                          </p:val>
                                        </p:tav>
                                      </p:tavLst>
                                    </p:anim>
                                  </p:childTnLst>
                                </p:cTn>
                              </p:par>
                              <p:par>
                                <p:cTn id="205" presetID="2" presetClass="entr" presetSubtype="8" decel="100000" fill="hold" grpId="0" nodeType="withEffect">
                                  <p:stCondLst>
                                    <p:cond delay="0"/>
                                  </p:stCondLst>
                                  <p:childTnLst>
                                    <p:set>
                                      <p:cBhvr>
                                        <p:cTn id="206" dur="1" fill="hold">
                                          <p:stCondLst>
                                            <p:cond delay="0"/>
                                          </p:stCondLst>
                                        </p:cTn>
                                        <p:tgtEl>
                                          <p:spTgt spid="836"/>
                                        </p:tgtEl>
                                        <p:attrNameLst>
                                          <p:attrName>style.visibility</p:attrName>
                                        </p:attrNameLst>
                                      </p:cBhvr>
                                      <p:to>
                                        <p:strVal val="visible"/>
                                      </p:to>
                                    </p:set>
                                    <p:anim calcmode="lin" valueType="num">
                                      <p:cBhvr additive="base">
                                        <p:cTn id="207" dur="500" fill="hold"/>
                                        <p:tgtEl>
                                          <p:spTgt spid="836"/>
                                        </p:tgtEl>
                                        <p:attrNameLst>
                                          <p:attrName>ppt_x</p:attrName>
                                        </p:attrNameLst>
                                      </p:cBhvr>
                                      <p:tavLst>
                                        <p:tav tm="0">
                                          <p:val>
                                            <p:strVal val="0-#ppt_w/2"/>
                                          </p:val>
                                        </p:tav>
                                        <p:tav tm="100000">
                                          <p:val>
                                            <p:strVal val="#ppt_x"/>
                                          </p:val>
                                        </p:tav>
                                      </p:tavLst>
                                    </p:anim>
                                    <p:anim calcmode="lin" valueType="num">
                                      <p:cBhvr additive="base">
                                        <p:cTn id="208" dur="500" fill="hold"/>
                                        <p:tgtEl>
                                          <p:spTgt spid="836"/>
                                        </p:tgtEl>
                                        <p:attrNameLst>
                                          <p:attrName>ppt_y</p:attrName>
                                        </p:attrNameLst>
                                      </p:cBhvr>
                                      <p:tavLst>
                                        <p:tav tm="0">
                                          <p:val>
                                            <p:strVal val="#ppt_y"/>
                                          </p:val>
                                        </p:tav>
                                        <p:tav tm="100000">
                                          <p:val>
                                            <p:strVal val="#ppt_y"/>
                                          </p:val>
                                        </p:tav>
                                      </p:tavLst>
                                    </p:anim>
                                  </p:childTnLst>
                                </p:cTn>
                              </p:par>
                              <p:par>
                                <p:cTn id="209" presetID="2" presetClass="entr" presetSubtype="8" decel="100000" fill="hold" grpId="0" nodeType="withEffect">
                                  <p:stCondLst>
                                    <p:cond delay="0"/>
                                  </p:stCondLst>
                                  <p:childTnLst>
                                    <p:set>
                                      <p:cBhvr>
                                        <p:cTn id="210" dur="1" fill="hold">
                                          <p:stCondLst>
                                            <p:cond delay="0"/>
                                          </p:stCondLst>
                                        </p:cTn>
                                        <p:tgtEl>
                                          <p:spTgt spid="837"/>
                                        </p:tgtEl>
                                        <p:attrNameLst>
                                          <p:attrName>style.visibility</p:attrName>
                                        </p:attrNameLst>
                                      </p:cBhvr>
                                      <p:to>
                                        <p:strVal val="visible"/>
                                      </p:to>
                                    </p:set>
                                    <p:anim calcmode="lin" valueType="num">
                                      <p:cBhvr additive="base">
                                        <p:cTn id="211" dur="500" fill="hold"/>
                                        <p:tgtEl>
                                          <p:spTgt spid="837"/>
                                        </p:tgtEl>
                                        <p:attrNameLst>
                                          <p:attrName>ppt_x</p:attrName>
                                        </p:attrNameLst>
                                      </p:cBhvr>
                                      <p:tavLst>
                                        <p:tav tm="0">
                                          <p:val>
                                            <p:strVal val="0-#ppt_w/2"/>
                                          </p:val>
                                        </p:tav>
                                        <p:tav tm="100000">
                                          <p:val>
                                            <p:strVal val="#ppt_x"/>
                                          </p:val>
                                        </p:tav>
                                      </p:tavLst>
                                    </p:anim>
                                    <p:anim calcmode="lin" valueType="num">
                                      <p:cBhvr additive="base">
                                        <p:cTn id="212" dur="500" fill="hold"/>
                                        <p:tgtEl>
                                          <p:spTgt spid="837"/>
                                        </p:tgtEl>
                                        <p:attrNameLst>
                                          <p:attrName>ppt_y</p:attrName>
                                        </p:attrNameLst>
                                      </p:cBhvr>
                                      <p:tavLst>
                                        <p:tav tm="0">
                                          <p:val>
                                            <p:strVal val="#ppt_y"/>
                                          </p:val>
                                        </p:tav>
                                        <p:tav tm="100000">
                                          <p:val>
                                            <p:strVal val="#ppt_y"/>
                                          </p:val>
                                        </p:tav>
                                      </p:tavLst>
                                    </p:anim>
                                  </p:childTnLst>
                                </p:cTn>
                              </p:par>
                              <p:par>
                                <p:cTn id="213" presetID="2" presetClass="entr" presetSubtype="8" decel="100000" fill="hold" grpId="0" nodeType="withEffect">
                                  <p:stCondLst>
                                    <p:cond delay="0"/>
                                  </p:stCondLst>
                                  <p:childTnLst>
                                    <p:set>
                                      <p:cBhvr>
                                        <p:cTn id="214" dur="1" fill="hold">
                                          <p:stCondLst>
                                            <p:cond delay="0"/>
                                          </p:stCondLst>
                                        </p:cTn>
                                        <p:tgtEl>
                                          <p:spTgt spid="859"/>
                                        </p:tgtEl>
                                        <p:attrNameLst>
                                          <p:attrName>style.visibility</p:attrName>
                                        </p:attrNameLst>
                                      </p:cBhvr>
                                      <p:to>
                                        <p:strVal val="visible"/>
                                      </p:to>
                                    </p:set>
                                    <p:anim calcmode="lin" valueType="num">
                                      <p:cBhvr additive="base">
                                        <p:cTn id="215" dur="500" fill="hold"/>
                                        <p:tgtEl>
                                          <p:spTgt spid="859"/>
                                        </p:tgtEl>
                                        <p:attrNameLst>
                                          <p:attrName>ppt_x</p:attrName>
                                        </p:attrNameLst>
                                      </p:cBhvr>
                                      <p:tavLst>
                                        <p:tav tm="0">
                                          <p:val>
                                            <p:strVal val="0-#ppt_w/2"/>
                                          </p:val>
                                        </p:tav>
                                        <p:tav tm="100000">
                                          <p:val>
                                            <p:strVal val="#ppt_x"/>
                                          </p:val>
                                        </p:tav>
                                      </p:tavLst>
                                    </p:anim>
                                    <p:anim calcmode="lin" valueType="num">
                                      <p:cBhvr additive="base">
                                        <p:cTn id="216" dur="500" fill="hold"/>
                                        <p:tgtEl>
                                          <p:spTgt spid="859"/>
                                        </p:tgtEl>
                                        <p:attrNameLst>
                                          <p:attrName>ppt_y</p:attrName>
                                        </p:attrNameLst>
                                      </p:cBhvr>
                                      <p:tavLst>
                                        <p:tav tm="0">
                                          <p:val>
                                            <p:strVal val="#ppt_y"/>
                                          </p:val>
                                        </p:tav>
                                        <p:tav tm="100000">
                                          <p:val>
                                            <p:strVal val="#ppt_y"/>
                                          </p:val>
                                        </p:tav>
                                      </p:tavLst>
                                    </p:anim>
                                  </p:childTnLst>
                                </p:cTn>
                              </p:par>
                              <p:par>
                                <p:cTn id="217" presetID="2" presetClass="entr" presetSubtype="8" decel="100000" fill="hold" grpId="0" nodeType="withEffect">
                                  <p:stCondLst>
                                    <p:cond delay="0"/>
                                  </p:stCondLst>
                                  <p:childTnLst>
                                    <p:set>
                                      <p:cBhvr>
                                        <p:cTn id="218" dur="1" fill="hold">
                                          <p:stCondLst>
                                            <p:cond delay="0"/>
                                          </p:stCondLst>
                                        </p:cTn>
                                        <p:tgtEl>
                                          <p:spTgt spid="860"/>
                                        </p:tgtEl>
                                        <p:attrNameLst>
                                          <p:attrName>style.visibility</p:attrName>
                                        </p:attrNameLst>
                                      </p:cBhvr>
                                      <p:to>
                                        <p:strVal val="visible"/>
                                      </p:to>
                                    </p:set>
                                    <p:anim calcmode="lin" valueType="num">
                                      <p:cBhvr additive="base">
                                        <p:cTn id="219" dur="500" fill="hold"/>
                                        <p:tgtEl>
                                          <p:spTgt spid="860"/>
                                        </p:tgtEl>
                                        <p:attrNameLst>
                                          <p:attrName>ppt_x</p:attrName>
                                        </p:attrNameLst>
                                      </p:cBhvr>
                                      <p:tavLst>
                                        <p:tav tm="0">
                                          <p:val>
                                            <p:strVal val="0-#ppt_w/2"/>
                                          </p:val>
                                        </p:tav>
                                        <p:tav tm="100000">
                                          <p:val>
                                            <p:strVal val="#ppt_x"/>
                                          </p:val>
                                        </p:tav>
                                      </p:tavLst>
                                    </p:anim>
                                    <p:anim calcmode="lin" valueType="num">
                                      <p:cBhvr additive="base">
                                        <p:cTn id="220" dur="500" fill="hold"/>
                                        <p:tgtEl>
                                          <p:spTgt spid="860"/>
                                        </p:tgtEl>
                                        <p:attrNameLst>
                                          <p:attrName>ppt_y</p:attrName>
                                        </p:attrNameLst>
                                      </p:cBhvr>
                                      <p:tavLst>
                                        <p:tav tm="0">
                                          <p:val>
                                            <p:strVal val="#ppt_y"/>
                                          </p:val>
                                        </p:tav>
                                        <p:tav tm="100000">
                                          <p:val>
                                            <p:strVal val="#ppt_y"/>
                                          </p:val>
                                        </p:tav>
                                      </p:tavLst>
                                    </p:anim>
                                  </p:childTnLst>
                                </p:cTn>
                              </p:par>
                              <p:par>
                                <p:cTn id="221" presetID="2" presetClass="entr" presetSubtype="8" decel="100000" fill="hold" grpId="0" nodeType="withEffect">
                                  <p:stCondLst>
                                    <p:cond delay="0"/>
                                  </p:stCondLst>
                                  <p:childTnLst>
                                    <p:set>
                                      <p:cBhvr>
                                        <p:cTn id="222" dur="1" fill="hold">
                                          <p:stCondLst>
                                            <p:cond delay="0"/>
                                          </p:stCondLst>
                                        </p:cTn>
                                        <p:tgtEl>
                                          <p:spTgt spid="861"/>
                                        </p:tgtEl>
                                        <p:attrNameLst>
                                          <p:attrName>style.visibility</p:attrName>
                                        </p:attrNameLst>
                                      </p:cBhvr>
                                      <p:to>
                                        <p:strVal val="visible"/>
                                      </p:to>
                                    </p:set>
                                    <p:anim calcmode="lin" valueType="num">
                                      <p:cBhvr additive="base">
                                        <p:cTn id="223" dur="500" fill="hold"/>
                                        <p:tgtEl>
                                          <p:spTgt spid="861"/>
                                        </p:tgtEl>
                                        <p:attrNameLst>
                                          <p:attrName>ppt_x</p:attrName>
                                        </p:attrNameLst>
                                      </p:cBhvr>
                                      <p:tavLst>
                                        <p:tav tm="0">
                                          <p:val>
                                            <p:strVal val="0-#ppt_w/2"/>
                                          </p:val>
                                        </p:tav>
                                        <p:tav tm="100000">
                                          <p:val>
                                            <p:strVal val="#ppt_x"/>
                                          </p:val>
                                        </p:tav>
                                      </p:tavLst>
                                    </p:anim>
                                    <p:anim calcmode="lin" valueType="num">
                                      <p:cBhvr additive="base">
                                        <p:cTn id="224" dur="500" fill="hold"/>
                                        <p:tgtEl>
                                          <p:spTgt spid="861"/>
                                        </p:tgtEl>
                                        <p:attrNameLst>
                                          <p:attrName>ppt_y</p:attrName>
                                        </p:attrNameLst>
                                      </p:cBhvr>
                                      <p:tavLst>
                                        <p:tav tm="0">
                                          <p:val>
                                            <p:strVal val="#ppt_y"/>
                                          </p:val>
                                        </p:tav>
                                        <p:tav tm="100000">
                                          <p:val>
                                            <p:strVal val="#ppt_y"/>
                                          </p:val>
                                        </p:tav>
                                      </p:tavLst>
                                    </p:anim>
                                  </p:childTnLst>
                                </p:cTn>
                              </p:par>
                              <p:par>
                                <p:cTn id="225" presetID="2" presetClass="entr" presetSubtype="8" decel="100000" fill="hold" grpId="0" nodeType="withEffect">
                                  <p:stCondLst>
                                    <p:cond delay="0"/>
                                  </p:stCondLst>
                                  <p:childTnLst>
                                    <p:set>
                                      <p:cBhvr>
                                        <p:cTn id="226" dur="1" fill="hold">
                                          <p:stCondLst>
                                            <p:cond delay="0"/>
                                          </p:stCondLst>
                                        </p:cTn>
                                        <p:tgtEl>
                                          <p:spTgt spid="862"/>
                                        </p:tgtEl>
                                        <p:attrNameLst>
                                          <p:attrName>style.visibility</p:attrName>
                                        </p:attrNameLst>
                                      </p:cBhvr>
                                      <p:to>
                                        <p:strVal val="visible"/>
                                      </p:to>
                                    </p:set>
                                    <p:anim calcmode="lin" valueType="num">
                                      <p:cBhvr additive="base">
                                        <p:cTn id="227" dur="500" fill="hold"/>
                                        <p:tgtEl>
                                          <p:spTgt spid="862"/>
                                        </p:tgtEl>
                                        <p:attrNameLst>
                                          <p:attrName>ppt_x</p:attrName>
                                        </p:attrNameLst>
                                      </p:cBhvr>
                                      <p:tavLst>
                                        <p:tav tm="0">
                                          <p:val>
                                            <p:strVal val="0-#ppt_w/2"/>
                                          </p:val>
                                        </p:tav>
                                        <p:tav tm="100000">
                                          <p:val>
                                            <p:strVal val="#ppt_x"/>
                                          </p:val>
                                        </p:tav>
                                      </p:tavLst>
                                    </p:anim>
                                    <p:anim calcmode="lin" valueType="num">
                                      <p:cBhvr additive="base">
                                        <p:cTn id="228" dur="500" fill="hold"/>
                                        <p:tgtEl>
                                          <p:spTgt spid="862"/>
                                        </p:tgtEl>
                                        <p:attrNameLst>
                                          <p:attrName>ppt_y</p:attrName>
                                        </p:attrNameLst>
                                      </p:cBhvr>
                                      <p:tavLst>
                                        <p:tav tm="0">
                                          <p:val>
                                            <p:strVal val="#ppt_y"/>
                                          </p:val>
                                        </p:tav>
                                        <p:tav tm="100000">
                                          <p:val>
                                            <p:strVal val="#ppt_y"/>
                                          </p:val>
                                        </p:tav>
                                      </p:tavLst>
                                    </p:anim>
                                  </p:childTnLst>
                                </p:cTn>
                              </p:par>
                              <p:par>
                                <p:cTn id="229" presetID="2" presetClass="entr" presetSubtype="8" decel="100000" fill="hold" grpId="0" nodeType="withEffect">
                                  <p:stCondLst>
                                    <p:cond delay="0"/>
                                  </p:stCondLst>
                                  <p:childTnLst>
                                    <p:set>
                                      <p:cBhvr>
                                        <p:cTn id="230" dur="1" fill="hold">
                                          <p:stCondLst>
                                            <p:cond delay="0"/>
                                          </p:stCondLst>
                                        </p:cTn>
                                        <p:tgtEl>
                                          <p:spTgt spid="863"/>
                                        </p:tgtEl>
                                        <p:attrNameLst>
                                          <p:attrName>style.visibility</p:attrName>
                                        </p:attrNameLst>
                                      </p:cBhvr>
                                      <p:to>
                                        <p:strVal val="visible"/>
                                      </p:to>
                                    </p:set>
                                    <p:anim calcmode="lin" valueType="num">
                                      <p:cBhvr additive="base">
                                        <p:cTn id="231" dur="500" fill="hold"/>
                                        <p:tgtEl>
                                          <p:spTgt spid="863"/>
                                        </p:tgtEl>
                                        <p:attrNameLst>
                                          <p:attrName>ppt_x</p:attrName>
                                        </p:attrNameLst>
                                      </p:cBhvr>
                                      <p:tavLst>
                                        <p:tav tm="0">
                                          <p:val>
                                            <p:strVal val="0-#ppt_w/2"/>
                                          </p:val>
                                        </p:tav>
                                        <p:tav tm="100000">
                                          <p:val>
                                            <p:strVal val="#ppt_x"/>
                                          </p:val>
                                        </p:tav>
                                      </p:tavLst>
                                    </p:anim>
                                    <p:anim calcmode="lin" valueType="num">
                                      <p:cBhvr additive="base">
                                        <p:cTn id="232" dur="500" fill="hold"/>
                                        <p:tgtEl>
                                          <p:spTgt spid="863"/>
                                        </p:tgtEl>
                                        <p:attrNameLst>
                                          <p:attrName>ppt_y</p:attrName>
                                        </p:attrNameLst>
                                      </p:cBhvr>
                                      <p:tavLst>
                                        <p:tav tm="0">
                                          <p:val>
                                            <p:strVal val="#ppt_y"/>
                                          </p:val>
                                        </p:tav>
                                        <p:tav tm="100000">
                                          <p:val>
                                            <p:strVal val="#ppt_y"/>
                                          </p:val>
                                        </p:tav>
                                      </p:tavLst>
                                    </p:anim>
                                  </p:childTnLst>
                                </p:cTn>
                              </p:par>
                              <p:par>
                                <p:cTn id="233" presetID="2" presetClass="entr" presetSubtype="8" decel="100000" fill="hold" grpId="0" nodeType="withEffect">
                                  <p:stCondLst>
                                    <p:cond delay="0"/>
                                  </p:stCondLst>
                                  <p:childTnLst>
                                    <p:set>
                                      <p:cBhvr>
                                        <p:cTn id="234" dur="1" fill="hold">
                                          <p:stCondLst>
                                            <p:cond delay="0"/>
                                          </p:stCondLst>
                                        </p:cTn>
                                        <p:tgtEl>
                                          <p:spTgt spid="864"/>
                                        </p:tgtEl>
                                        <p:attrNameLst>
                                          <p:attrName>style.visibility</p:attrName>
                                        </p:attrNameLst>
                                      </p:cBhvr>
                                      <p:to>
                                        <p:strVal val="visible"/>
                                      </p:to>
                                    </p:set>
                                    <p:anim calcmode="lin" valueType="num">
                                      <p:cBhvr additive="base">
                                        <p:cTn id="235" dur="250" fill="hold"/>
                                        <p:tgtEl>
                                          <p:spTgt spid="864"/>
                                        </p:tgtEl>
                                        <p:attrNameLst>
                                          <p:attrName>ppt_x</p:attrName>
                                        </p:attrNameLst>
                                      </p:cBhvr>
                                      <p:tavLst>
                                        <p:tav tm="0">
                                          <p:val>
                                            <p:strVal val="0-#ppt_w/2"/>
                                          </p:val>
                                        </p:tav>
                                        <p:tav tm="100000">
                                          <p:val>
                                            <p:strVal val="#ppt_x"/>
                                          </p:val>
                                        </p:tav>
                                      </p:tavLst>
                                    </p:anim>
                                    <p:anim calcmode="lin" valueType="num">
                                      <p:cBhvr additive="base">
                                        <p:cTn id="236" dur="250" fill="hold"/>
                                        <p:tgtEl>
                                          <p:spTgt spid="864"/>
                                        </p:tgtEl>
                                        <p:attrNameLst>
                                          <p:attrName>ppt_y</p:attrName>
                                        </p:attrNameLst>
                                      </p:cBhvr>
                                      <p:tavLst>
                                        <p:tav tm="0">
                                          <p:val>
                                            <p:strVal val="#ppt_y"/>
                                          </p:val>
                                        </p:tav>
                                        <p:tav tm="100000">
                                          <p:val>
                                            <p:strVal val="#ppt_y"/>
                                          </p:val>
                                        </p:tav>
                                      </p:tavLst>
                                    </p:anim>
                                  </p:childTnLst>
                                </p:cTn>
                              </p:par>
                              <p:par>
                                <p:cTn id="237" presetID="2" presetClass="entr" presetSubtype="8" decel="100000" fill="hold" grpId="0" nodeType="withEffect">
                                  <p:stCondLst>
                                    <p:cond delay="0"/>
                                  </p:stCondLst>
                                  <p:childTnLst>
                                    <p:set>
                                      <p:cBhvr>
                                        <p:cTn id="238" dur="1" fill="hold">
                                          <p:stCondLst>
                                            <p:cond delay="0"/>
                                          </p:stCondLst>
                                        </p:cTn>
                                        <p:tgtEl>
                                          <p:spTgt spid="865"/>
                                        </p:tgtEl>
                                        <p:attrNameLst>
                                          <p:attrName>style.visibility</p:attrName>
                                        </p:attrNameLst>
                                      </p:cBhvr>
                                      <p:to>
                                        <p:strVal val="visible"/>
                                      </p:to>
                                    </p:set>
                                    <p:anim calcmode="lin" valueType="num">
                                      <p:cBhvr additive="base">
                                        <p:cTn id="239" dur="250" fill="hold"/>
                                        <p:tgtEl>
                                          <p:spTgt spid="865"/>
                                        </p:tgtEl>
                                        <p:attrNameLst>
                                          <p:attrName>ppt_x</p:attrName>
                                        </p:attrNameLst>
                                      </p:cBhvr>
                                      <p:tavLst>
                                        <p:tav tm="0">
                                          <p:val>
                                            <p:strVal val="0-#ppt_w/2"/>
                                          </p:val>
                                        </p:tav>
                                        <p:tav tm="100000">
                                          <p:val>
                                            <p:strVal val="#ppt_x"/>
                                          </p:val>
                                        </p:tav>
                                      </p:tavLst>
                                    </p:anim>
                                    <p:anim calcmode="lin" valueType="num">
                                      <p:cBhvr additive="base">
                                        <p:cTn id="240" dur="250" fill="hold"/>
                                        <p:tgtEl>
                                          <p:spTgt spid="865"/>
                                        </p:tgtEl>
                                        <p:attrNameLst>
                                          <p:attrName>ppt_y</p:attrName>
                                        </p:attrNameLst>
                                      </p:cBhvr>
                                      <p:tavLst>
                                        <p:tav tm="0">
                                          <p:val>
                                            <p:strVal val="#ppt_y"/>
                                          </p:val>
                                        </p:tav>
                                        <p:tav tm="100000">
                                          <p:val>
                                            <p:strVal val="#ppt_y"/>
                                          </p:val>
                                        </p:tav>
                                      </p:tavLst>
                                    </p:anim>
                                  </p:childTnLst>
                                </p:cTn>
                              </p:par>
                              <p:par>
                                <p:cTn id="241" presetID="2" presetClass="entr" presetSubtype="8" decel="100000" fill="hold" grpId="0" nodeType="withEffect">
                                  <p:stCondLst>
                                    <p:cond delay="0"/>
                                  </p:stCondLst>
                                  <p:childTnLst>
                                    <p:set>
                                      <p:cBhvr>
                                        <p:cTn id="242" dur="1" fill="hold">
                                          <p:stCondLst>
                                            <p:cond delay="0"/>
                                          </p:stCondLst>
                                        </p:cTn>
                                        <p:tgtEl>
                                          <p:spTgt spid="866"/>
                                        </p:tgtEl>
                                        <p:attrNameLst>
                                          <p:attrName>style.visibility</p:attrName>
                                        </p:attrNameLst>
                                      </p:cBhvr>
                                      <p:to>
                                        <p:strVal val="visible"/>
                                      </p:to>
                                    </p:set>
                                    <p:anim calcmode="lin" valueType="num">
                                      <p:cBhvr additive="base">
                                        <p:cTn id="243" dur="250" fill="hold"/>
                                        <p:tgtEl>
                                          <p:spTgt spid="866"/>
                                        </p:tgtEl>
                                        <p:attrNameLst>
                                          <p:attrName>ppt_x</p:attrName>
                                        </p:attrNameLst>
                                      </p:cBhvr>
                                      <p:tavLst>
                                        <p:tav tm="0">
                                          <p:val>
                                            <p:strVal val="0-#ppt_w/2"/>
                                          </p:val>
                                        </p:tav>
                                        <p:tav tm="100000">
                                          <p:val>
                                            <p:strVal val="#ppt_x"/>
                                          </p:val>
                                        </p:tav>
                                      </p:tavLst>
                                    </p:anim>
                                    <p:anim calcmode="lin" valueType="num">
                                      <p:cBhvr additive="base">
                                        <p:cTn id="244" dur="250" fill="hold"/>
                                        <p:tgtEl>
                                          <p:spTgt spid="866"/>
                                        </p:tgtEl>
                                        <p:attrNameLst>
                                          <p:attrName>ppt_y</p:attrName>
                                        </p:attrNameLst>
                                      </p:cBhvr>
                                      <p:tavLst>
                                        <p:tav tm="0">
                                          <p:val>
                                            <p:strVal val="#ppt_y"/>
                                          </p:val>
                                        </p:tav>
                                        <p:tav tm="100000">
                                          <p:val>
                                            <p:strVal val="#ppt_y"/>
                                          </p:val>
                                        </p:tav>
                                      </p:tavLst>
                                    </p:anim>
                                  </p:childTnLst>
                                </p:cTn>
                              </p:par>
                              <p:par>
                                <p:cTn id="245" presetID="2" presetClass="entr" presetSubtype="8" decel="100000" fill="hold" grpId="0" nodeType="withEffect">
                                  <p:stCondLst>
                                    <p:cond delay="0"/>
                                  </p:stCondLst>
                                  <p:childTnLst>
                                    <p:set>
                                      <p:cBhvr>
                                        <p:cTn id="246" dur="1" fill="hold">
                                          <p:stCondLst>
                                            <p:cond delay="0"/>
                                          </p:stCondLst>
                                        </p:cTn>
                                        <p:tgtEl>
                                          <p:spTgt spid="867"/>
                                        </p:tgtEl>
                                        <p:attrNameLst>
                                          <p:attrName>style.visibility</p:attrName>
                                        </p:attrNameLst>
                                      </p:cBhvr>
                                      <p:to>
                                        <p:strVal val="visible"/>
                                      </p:to>
                                    </p:set>
                                    <p:anim calcmode="lin" valueType="num">
                                      <p:cBhvr additive="base">
                                        <p:cTn id="247" dur="250" fill="hold"/>
                                        <p:tgtEl>
                                          <p:spTgt spid="867"/>
                                        </p:tgtEl>
                                        <p:attrNameLst>
                                          <p:attrName>ppt_x</p:attrName>
                                        </p:attrNameLst>
                                      </p:cBhvr>
                                      <p:tavLst>
                                        <p:tav tm="0">
                                          <p:val>
                                            <p:strVal val="0-#ppt_w/2"/>
                                          </p:val>
                                        </p:tav>
                                        <p:tav tm="100000">
                                          <p:val>
                                            <p:strVal val="#ppt_x"/>
                                          </p:val>
                                        </p:tav>
                                      </p:tavLst>
                                    </p:anim>
                                    <p:anim calcmode="lin" valueType="num">
                                      <p:cBhvr additive="base">
                                        <p:cTn id="248" dur="250" fill="hold"/>
                                        <p:tgtEl>
                                          <p:spTgt spid="867"/>
                                        </p:tgtEl>
                                        <p:attrNameLst>
                                          <p:attrName>ppt_y</p:attrName>
                                        </p:attrNameLst>
                                      </p:cBhvr>
                                      <p:tavLst>
                                        <p:tav tm="0">
                                          <p:val>
                                            <p:strVal val="#ppt_y"/>
                                          </p:val>
                                        </p:tav>
                                        <p:tav tm="100000">
                                          <p:val>
                                            <p:strVal val="#ppt_y"/>
                                          </p:val>
                                        </p:tav>
                                      </p:tavLst>
                                    </p:anim>
                                  </p:childTnLst>
                                </p:cTn>
                              </p:par>
                              <p:par>
                                <p:cTn id="249" presetID="2" presetClass="entr" presetSubtype="8" decel="100000" fill="hold" grpId="0" nodeType="withEffect">
                                  <p:stCondLst>
                                    <p:cond delay="0"/>
                                  </p:stCondLst>
                                  <p:childTnLst>
                                    <p:set>
                                      <p:cBhvr>
                                        <p:cTn id="250" dur="1" fill="hold">
                                          <p:stCondLst>
                                            <p:cond delay="0"/>
                                          </p:stCondLst>
                                        </p:cTn>
                                        <p:tgtEl>
                                          <p:spTgt spid="868"/>
                                        </p:tgtEl>
                                        <p:attrNameLst>
                                          <p:attrName>style.visibility</p:attrName>
                                        </p:attrNameLst>
                                      </p:cBhvr>
                                      <p:to>
                                        <p:strVal val="visible"/>
                                      </p:to>
                                    </p:set>
                                    <p:anim calcmode="lin" valueType="num">
                                      <p:cBhvr additive="base">
                                        <p:cTn id="251" dur="250" fill="hold"/>
                                        <p:tgtEl>
                                          <p:spTgt spid="868"/>
                                        </p:tgtEl>
                                        <p:attrNameLst>
                                          <p:attrName>ppt_x</p:attrName>
                                        </p:attrNameLst>
                                      </p:cBhvr>
                                      <p:tavLst>
                                        <p:tav tm="0">
                                          <p:val>
                                            <p:strVal val="0-#ppt_w/2"/>
                                          </p:val>
                                        </p:tav>
                                        <p:tav tm="100000">
                                          <p:val>
                                            <p:strVal val="#ppt_x"/>
                                          </p:val>
                                        </p:tav>
                                      </p:tavLst>
                                    </p:anim>
                                    <p:anim calcmode="lin" valueType="num">
                                      <p:cBhvr additive="base">
                                        <p:cTn id="252" dur="250" fill="hold"/>
                                        <p:tgtEl>
                                          <p:spTgt spid="868"/>
                                        </p:tgtEl>
                                        <p:attrNameLst>
                                          <p:attrName>ppt_y</p:attrName>
                                        </p:attrNameLst>
                                      </p:cBhvr>
                                      <p:tavLst>
                                        <p:tav tm="0">
                                          <p:val>
                                            <p:strVal val="#ppt_y"/>
                                          </p:val>
                                        </p:tav>
                                        <p:tav tm="100000">
                                          <p:val>
                                            <p:strVal val="#ppt_y"/>
                                          </p:val>
                                        </p:tav>
                                      </p:tavLst>
                                    </p:anim>
                                  </p:childTnLst>
                                </p:cTn>
                              </p:par>
                              <p:par>
                                <p:cTn id="253" presetID="2" presetClass="entr" presetSubtype="8" decel="100000" fill="hold" grpId="0" nodeType="withEffect">
                                  <p:stCondLst>
                                    <p:cond delay="0"/>
                                  </p:stCondLst>
                                  <p:childTnLst>
                                    <p:set>
                                      <p:cBhvr>
                                        <p:cTn id="254" dur="1" fill="hold">
                                          <p:stCondLst>
                                            <p:cond delay="0"/>
                                          </p:stCondLst>
                                        </p:cTn>
                                        <p:tgtEl>
                                          <p:spTgt spid="869"/>
                                        </p:tgtEl>
                                        <p:attrNameLst>
                                          <p:attrName>style.visibility</p:attrName>
                                        </p:attrNameLst>
                                      </p:cBhvr>
                                      <p:to>
                                        <p:strVal val="visible"/>
                                      </p:to>
                                    </p:set>
                                    <p:anim calcmode="lin" valueType="num">
                                      <p:cBhvr additive="base">
                                        <p:cTn id="255" dur="250" fill="hold"/>
                                        <p:tgtEl>
                                          <p:spTgt spid="869"/>
                                        </p:tgtEl>
                                        <p:attrNameLst>
                                          <p:attrName>ppt_x</p:attrName>
                                        </p:attrNameLst>
                                      </p:cBhvr>
                                      <p:tavLst>
                                        <p:tav tm="0">
                                          <p:val>
                                            <p:strVal val="0-#ppt_w/2"/>
                                          </p:val>
                                        </p:tav>
                                        <p:tav tm="100000">
                                          <p:val>
                                            <p:strVal val="#ppt_x"/>
                                          </p:val>
                                        </p:tav>
                                      </p:tavLst>
                                    </p:anim>
                                    <p:anim calcmode="lin" valueType="num">
                                      <p:cBhvr additive="base">
                                        <p:cTn id="256" dur="250" fill="hold"/>
                                        <p:tgtEl>
                                          <p:spTgt spid="869"/>
                                        </p:tgtEl>
                                        <p:attrNameLst>
                                          <p:attrName>ppt_y</p:attrName>
                                        </p:attrNameLst>
                                      </p:cBhvr>
                                      <p:tavLst>
                                        <p:tav tm="0">
                                          <p:val>
                                            <p:strVal val="#ppt_y"/>
                                          </p:val>
                                        </p:tav>
                                        <p:tav tm="100000">
                                          <p:val>
                                            <p:strVal val="#ppt_y"/>
                                          </p:val>
                                        </p:tav>
                                      </p:tavLst>
                                    </p:anim>
                                  </p:childTnLst>
                                </p:cTn>
                              </p:par>
                              <p:par>
                                <p:cTn id="257" presetID="2" presetClass="entr" presetSubtype="8" decel="100000" fill="hold" grpId="0" nodeType="withEffect">
                                  <p:stCondLst>
                                    <p:cond delay="0"/>
                                  </p:stCondLst>
                                  <p:childTnLst>
                                    <p:set>
                                      <p:cBhvr>
                                        <p:cTn id="258" dur="1" fill="hold">
                                          <p:stCondLst>
                                            <p:cond delay="0"/>
                                          </p:stCondLst>
                                        </p:cTn>
                                        <p:tgtEl>
                                          <p:spTgt spid="870"/>
                                        </p:tgtEl>
                                        <p:attrNameLst>
                                          <p:attrName>style.visibility</p:attrName>
                                        </p:attrNameLst>
                                      </p:cBhvr>
                                      <p:to>
                                        <p:strVal val="visible"/>
                                      </p:to>
                                    </p:set>
                                    <p:anim calcmode="lin" valueType="num">
                                      <p:cBhvr additive="base">
                                        <p:cTn id="259" dur="250" fill="hold"/>
                                        <p:tgtEl>
                                          <p:spTgt spid="870"/>
                                        </p:tgtEl>
                                        <p:attrNameLst>
                                          <p:attrName>ppt_x</p:attrName>
                                        </p:attrNameLst>
                                      </p:cBhvr>
                                      <p:tavLst>
                                        <p:tav tm="0">
                                          <p:val>
                                            <p:strVal val="0-#ppt_w/2"/>
                                          </p:val>
                                        </p:tav>
                                        <p:tav tm="100000">
                                          <p:val>
                                            <p:strVal val="#ppt_x"/>
                                          </p:val>
                                        </p:tav>
                                      </p:tavLst>
                                    </p:anim>
                                    <p:anim calcmode="lin" valueType="num">
                                      <p:cBhvr additive="base">
                                        <p:cTn id="260" dur="250" fill="hold"/>
                                        <p:tgtEl>
                                          <p:spTgt spid="870"/>
                                        </p:tgtEl>
                                        <p:attrNameLst>
                                          <p:attrName>ppt_y</p:attrName>
                                        </p:attrNameLst>
                                      </p:cBhvr>
                                      <p:tavLst>
                                        <p:tav tm="0">
                                          <p:val>
                                            <p:strVal val="#ppt_y"/>
                                          </p:val>
                                        </p:tav>
                                        <p:tav tm="100000">
                                          <p:val>
                                            <p:strVal val="#ppt_y"/>
                                          </p:val>
                                        </p:tav>
                                      </p:tavLst>
                                    </p:anim>
                                  </p:childTnLst>
                                </p:cTn>
                              </p:par>
                              <p:par>
                                <p:cTn id="261" presetID="2" presetClass="entr" presetSubtype="8" decel="100000" fill="hold" grpId="0" nodeType="withEffect">
                                  <p:stCondLst>
                                    <p:cond delay="0"/>
                                  </p:stCondLst>
                                  <p:childTnLst>
                                    <p:set>
                                      <p:cBhvr>
                                        <p:cTn id="262" dur="1" fill="hold">
                                          <p:stCondLst>
                                            <p:cond delay="0"/>
                                          </p:stCondLst>
                                        </p:cTn>
                                        <p:tgtEl>
                                          <p:spTgt spid="871"/>
                                        </p:tgtEl>
                                        <p:attrNameLst>
                                          <p:attrName>style.visibility</p:attrName>
                                        </p:attrNameLst>
                                      </p:cBhvr>
                                      <p:to>
                                        <p:strVal val="visible"/>
                                      </p:to>
                                    </p:set>
                                    <p:anim calcmode="lin" valueType="num">
                                      <p:cBhvr additive="base">
                                        <p:cTn id="263" dur="500" fill="hold"/>
                                        <p:tgtEl>
                                          <p:spTgt spid="871"/>
                                        </p:tgtEl>
                                        <p:attrNameLst>
                                          <p:attrName>ppt_x</p:attrName>
                                        </p:attrNameLst>
                                      </p:cBhvr>
                                      <p:tavLst>
                                        <p:tav tm="0">
                                          <p:val>
                                            <p:strVal val="0-#ppt_w/2"/>
                                          </p:val>
                                        </p:tav>
                                        <p:tav tm="100000">
                                          <p:val>
                                            <p:strVal val="#ppt_x"/>
                                          </p:val>
                                        </p:tav>
                                      </p:tavLst>
                                    </p:anim>
                                    <p:anim calcmode="lin" valueType="num">
                                      <p:cBhvr additive="base">
                                        <p:cTn id="264" dur="500" fill="hold"/>
                                        <p:tgtEl>
                                          <p:spTgt spid="871"/>
                                        </p:tgtEl>
                                        <p:attrNameLst>
                                          <p:attrName>ppt_y</p:attrName>
                                        </p:attrNameLst>
                                      </p:cBhvr>
                                      <p:tavLst>
                                        <p:tav tm="0">
                                          <p:val>
                                            <p:strVal val="#ppt_y"/>
                                          </p:val>
                                        </p:tav>
                                        <p:tav tm="100000">
                                          <p:val>
                                            <p:strVal val="#ppt_y"/>
                                          </p:val>
                                        </p:tav>
                                      </p:tavLst>
                                    </p:anim>
                                  </p:childTnLst>
                                </p:cTn>
                              </p:par>
                              <p:par>
                                <p:cTn id="265" presetID="2" presetClass="entr" presetSubtype="8" decel="100000" fill="hold" grpId="0" nodeType="withEffect">
                                  <p:stCondLst>
                                    <p:cond delay="0"/>
                                  </p:stCondLst>
                                  <p:childTnLst>
                                    <p:set>
                                      <p:cBhvr>
                                        <p:cTn id="266" dur="1" fill="hold">
                                          <p:stCondLst>
                                            <p:cond delay="0"/>
                                          </p:stCondLst>
                                        </p:cTn>
                                        <p:tgtEl>
                                          <p:spTgt spid="872"/>
                                        </p:tgtEl>
                                        <p:attrNameLst>
                                          <p:attrName>style.visibility</p:attrName>
                                        </p:attrNameLst>
                                      </p:cBhvr>
                                      <p:to>
                                        <p:strVal val="visible"/>
                                      </p:to>
                                    </p:set>
                                    <p:anim calcmode="lin" valueType="num">
                                      <p:cBhvr additive="base">
                                        <p:cTn id="267" dur="500" fill="hold"/>
                                        <p:tgtEl>
                                          <p:spTgt spid="872"/>
                                        </p:tgtEl>
                                        <p:attrNameLst>
                                          <p:attrName>ppt_x</p:attrName>
                                        </p:attrNameLst>
                                      </p:cBhvr>
                                      <p:tavLst>
                                        <p:tav tm="0">
                                          <p:val>
                                            <p:strVal val="0-#ppt_w/2"/>
                                          </p:val>
                                        </p:tav>
                                        <p:tav tm="100000">
                                          <p:val>
                                            <p:strVal val="#ppt_x"/>
                                          </p:val>
                                        </p:tav>
                                      </p:tavLst>
                                    </p:anim>
                                    <p:anim calcmode="lin" valueType="num">
                                      <p:cBhvr additive="base">
                                        <p:cTn id="268" dur="500" fill="hold"/>
                                        <p:tgtEl>
                                          <p:spTgt spid="872"/>
                                        </p:tgtEl>
                                        <p:attrNameLst>
                                          <p:attrName>ppt_y</p:attrName>
                                        </p:attrNameLst>
                                      </p:cBhvr>
                                      <p:tavLst>
                                        <p:tav tm="0">
                                          <p:val>
                                            <p:strVal val="#ppt_y"/>
                                          </p:val>
                                        </p:tav>
                                        <p:tav tm="100000">
                                          <p:val>
                                            <p:strVal val="#ppt_y"/>
                                          </p:val>
                                        </p:tav>
                                      </p:tavLst>
                                    </p:anim>
                                  </p:childTnLst>
                                </p:cTn>
                              </p:par>
                              <p:par>
                                <p:cTn id="269" presetID="2" presetClass="entr" presetSubtype="8" decel="100000" fill="hold" grpId="0" nodeType="withEffect">
                                  <p:stCondLst>
                                    <p:cond delay="0"/>
                                  </p:stCondLst>
                                  <p:childTnLst>
                                    <p:set>
                                      <p:cBhvr>
                                        <p:cTn id="270" dur="1" fill="hold">
                                          <p:stCondLst>
                                            <p:cond delay="0"/>
                                          </p:stCondLst>
                                        </p:cTn>
                                        <p:tgtEl>
                                          <p:spTgt spid="873"/>
                                        </p:tgtEl>
                                        <p:attrNameLst>
                                          <p:attrName>style.visibility</p:attrName>
                                        </p:attrNameLst>
                                      </p:cBhvr>
                                      <p:to>
                                        <p:strVal val="visible"/>
                                      </p:to>
                                    </p:set>
                                    <p:anim calcmode="lin" valueType="num">
                                      <p:cBhvr additive="base">
                                        <p:cTn id="271" dur="500" fill="hold"/>
                                        <p:tgtEl>
                                          <p:spTgt spid="873"/>
                                        </p:tgtEl>
                                        <p:attrNameLst>
                                          <p:attrName>ppt_x</p:attrName>
                                        </p:attrNameLst>
                                      </p:cBhvr>
                                      <p:tavLst>
                                        <p:tav tm="0">
                                          <p:val>
                                            <p:strVal val="0-#ppt_w/2"/>
                                          </p:val>
                                        </p:tav>
                                        <p:tav tm="100000">
                                          <p:val>
                                            <p:strVal val="#ppt_x"/>
                                          </p:val>
                                        </p:tav>
                                      </p:tavLst>
                                    </p:anim>
                                    <p:anim calcmode="lin" valueType="num">
                                      <p:cBhvr additive="base">
                                        <p:cTn id="272" dur="500" fill="hold"/>
                                        <p:tgtEl>
                                          <p:spTgt spid="873"/>
                                        </p:tgtEl>
                                        <p:attrNameLst>
                                          <p:attrName>ppt_y</p:attrName>
                                        </p:attrNameLst>
                                      </p:cBhvr>
                                      <p:tavLst>
                                        <p:tav tm="0">
                                          <p:val>
                                            <p:strVal val="#ppt_y"/>
                                          </p:val>
                                        </p:tav>
                                        <p:tav tm="100000">
                                          <p:val>
                                            <p:strVal val="#ppt_y"/>
                                          </p:val>
                                        </p:tav>
                                      </p:tavLst>
                                    </p:anim>
                                  </p:childTnLst>
                                </p:cTn>
                              </p:par>
                              <p:par>
                                <p:cTn id="273" presetID="2" presetClass="entr" presetSubtype="8" decel="100000" fill="hold" grpId="0" nodeType="withEffect">
                                  <p:stCondLst>
                                    <p:cond delay="250"/>
                                  </p:stCondLst>
                                  <p:childTnLst>
                                    <p:set>
                                      <p:cBhvr>
                                        <p:cTn id="274" dur="1" fill="hold">
                                          <p:stCondLst>
                                            <p:cond delay="0"/>
                                          </p:stCondLst>
                                        </p:cTn>
                                        <p:tgtEl>
                                          <p:spTgt spid="874"/>
                                        </p:tgtEl>
                                        <p:attrNameLst>
                                          <p:attrName>style.visibility</p:attrName>
                                        </p:attrNameLst>
                                      </p:cBhvr>
                                      <p:to>
                                        <p:strVal val="visible"/>
                                      </p:to>
                                    </p:set>
                                    <p:anim calcmode="lin" valueType="num">
                                      <p:cBhvr additive="base">
                                        <p:cTn id="275" dur="750" fill="hold"/>
                                        <p:tgtEl>
                                          <p:spTgt spid="874"/>
                                        </p:tgtEl>
                                        <p:attrNameLst>
                                          <p:attrName>ppt_x</p:attrName>
                                        </p:attrNameLst>
                                      </p:cBhvr>
                                      <p:tavLst>
                                        <p:tav tm="0">
                                          <p:val>
                                            <p:strVal val="0-#ppt_w/2"/>
                                          </p:val>
                                        </p:tav>
                                        <p:tav tm="100000">
                                          <p:val>
                                            <p:strVal val="#ppt_x"/>
                                          </p:val>
                                        </p:tav>
                                      </p:tavLst>
                                    </p:anim>
                                    <p:anim calcmode="lin" valueType="num">
                                      <p:cBhvr additive="base">
                                        <p:cTn id="276" dur="750" fill="hold"/>
                                        <p:tgtEl>
                                          <p:spTgt spid="874"/>
                                        </p:tgtEl>
                                        <p:attrNameLst>
                                          <p:attrName>ppt_y</p:attrName>
                                        </p:attrNameLst>
                                      </p:cBhvr>
                                      <p:tavLst>
                                        <p:tav tm="0">
                                          <p:val>
                                            <p:strVal val="#ppt_y"/>
                                          </p:val>
                                        </p:tav>
                                        <p:tav tm="100000">
                                          <p:val>
                                            <p:strVal val="#ppt_y"/>
                                          </p:val>
                                        </p:tav>
                                      </p:tavLst>
                                    </p:anim>
                                  </p:childTnLst>
                                </p:cTn>
                              </p:par>
                              <p:par>
                                <p:cTn id="277" presetID="2" presetClass="entr" presetSubtype="8" decel="100000" fill="hold" nodeType="withEffect">
                                  <p:stCondLst>
                                    <p:cond delay="250"/>
                                  </p:stCondLst>
                                  <p:childTnLst>
                                    <p:set>
                                      <p:cBhvr>
                                        <p:cTn id="278" dur="1" fill="hold">
                                          <p:stCondLst>
                                            <p:cond delay="0"/>
                                          </p:stCondLst>
                                        </p:cTn>
                                        <p:tgtEl>
                                          <p:spTgt spid="875"/>
                                        </p:tgtEl>
                                        <p:attrNameLst>
                                          <p:attrName>style.visibility</p:attrName>
                                        </p:attrNameLst>
                                      </p:cBhvr>
                                      <p:to>
                                        <p:strVal val="visible"/>
                                      </p:to>
                                    </p:set>
                                    <p:anim calcmode="lin" valueType="num">
                                      <p:cBhvr additive="base">
                                        <p:cTn id="279" dur="750" fill="hold"/>
                                        <p:tgtEl>
                                          <p:spTgt spid="875"/>
                                        </p:tgtEl>
                                        <p:attrNameLst>
                                          <p:attrName>ppt_x</p:attrName>
                                        </p:attrNameLst>
                                      </p:cBhvr>
                                      <p:tavLst>
                                        <p:tav tm="0">
                                          <p:val>
                                            <p:strVal val="0-#ppt_w/2"/>
                                          </p:val>
                                        </p:tav>
                                        <p:tav tm="100000">
                                          <p:val>
                                            <p:strVal val="#ppt_x"/>
                                          </p:val>
                                        </p:tav>
                                      </p:tavLst>
                                    </p:anim>
                                    <p:anim calcmode="lin" valueType="num">
                                      <p:cBhvr additive="base">
                                        <p:cTn id="280" dur="750" fill="hold"/>
                                        <p:tgtEl>
                                          <p:spTgt spid="875"/>
                                        </p:tgtEl>
                                        <p:attrNameLst>
                                          <p:attrName>ppt_y</p:attrName>
                                        </p:attrNameLst>
                                      </p:cBhvr>
                                      <p:tavLst>
                                        <p:tav tm="0">
                                          <p:val>
                                            <p:strVal val="#ppt_y"/>
                                          </p:val>
                                        </p:tav>
                                        <p:tav tm="100000">
                                          <p:val>
                                            <p:strVal val="#ppt_y"/>
                                          </p:val>
                                        </p:tav>
                                      </p:tavLst>
                                    </p:anim>
                                  </p:childTnLst>
                                </p:cTn>
                              </p:par>
                              <p:par>
                                <p:cTn id="281" presetID="2" presetClass="entr" presetSubtype="8" decel="100000" fill="hold" nodeType="withEffect">
                                  <p:stCondLst>
                                    <p:cond delay="250"/>
                                  </p:stCondLst>
                                  <p:childTnLst>
                                    <p:set>
                                      <p:cBhvr>
                                        <p:cTn id="282" dur="1" fill="hold">
                                          <p:stCondLst>
                                            <p:cond delay="0"/>
                                          </p:stCondLst>
                                        </p:cTn>
                                        <p:tgtEl>
                                          <p:spTgt spid="882"/>
                                        </p:tgtEl>
                                        <p:attrNameLst>
                                          <p:attrName>style.visibility</p:attrName>
                                        </p:attrNameLst>
                                      </p:cBhvr>
                                      <p:to>
                                        <p:strVal val="visible"/>
                                      </p:to>
                                    </p:set>
                                    <p:anim calcmode="lin" valueType="num">
                                      <p:cBhvr additive="base">
                                        <p:cTn id="283" dur="750" fill="hold"/>
                                        <p:tgtEl>
                                          <p:spTgt spid="882"/>
                                        </p:tgtEl>
                                        <p:attrNameLst>
                                          <p:attrName>ppt_x</p:attrName>
                                        </p:attrNameLst>
                                      </p:cBhvr>
                                      <p:tavLst>
                                        <p:tav tm="0">
                                          <p:val>
                                            <p:strVal val="0-#ppt_w/2"/>
                                          </p:val>
                                        </p:tav>
                                        <p:tav tm="100000">
                                          <p:val>
                                            <p:strVal val="#ppt_x"/>
                                          </p:val>
                                        </p:tav>
                                      </p:tavLst>
                                    </p:anim>
                                    <p:anim calcmode="lin" valueType="num">
                                      <p:cBhvr additive="base">
                                        <p:cTn id="284" dur="750" fill="hold"/>
                                        <p:tgtEl>
                                          <p:spTgt spid="882"/>
                                        </p:tgtEl>
                                        <p:attrNameLst>
                                          <p:attrName>ppt_y</p:attrName>
                                        </p:attrNameLst>
                                      </p:cBhvr>
                                      <p:tavLst>
                                        <p:tav tm="0">
                                          <p:val>
                                            <p:strVal val="#ppt_y"/>
                                          </p:val>
                                        </p:tav>
                                        <p:tav tm="100000">
                                          <p:val>
                                            <p:strVal val="#ppt_y"/>
                                          </p:val>
                                        </p:tav>
                                      </p:tavLst>
                                    </p:anim>
                                  </p:childTnLst>
                                </p:cTn>
                              </p:par>
                              <p:par>
                                <p:cTn id="285" presetID="2" presetClass="entr" presetSubtype="8" decel="100000" fill="hold" nodeType="withEffect">
                                  <p:stCondLst>
                                    <p:cond delay="250"/>
                                  </p:stCondLst>
                                  <p:childTnLst>
                                    <p:set>
                                      <p:cBhvr>
                                        <p:cTn id="286" dur="1" fill="hold">
                                          <p:stCondLst>
                                            <p:cond delay="0"/>
                                          </p:stCondLst>
                                        </p:cTn>
                                        <p:tgtEl>
                                          <p:spTgt spid="894"/>
                                        </p:tgtEl>
                                        <p:attrNameLst>
                                          <p:attrName>style.visibility</p:attrName>
                                        </p:attrNameLst>
                                      </p:cBhvr>
                                      <p:to>
                                        <p:strVal val="visible"/>
                                      </p:to>
                                    </p:set>
                                    <p:anim calcmode="lin" valueType="num">
                                      <p:cBhvr additive="base">
                                        <p:cTn id="287" dur="750" fill="hold"/>
                                        <p:tgtEl>
                                          <p:spTgt spid="894"/>
                                        </p:tgtEl>
                                        <p:attrNameLst>
                                          <p:attrName>ppt_x</p:attrName>
                                        </p:attrNameLst>
                                      </p:cBhvr>
                                      <p:tavLst>
                                        <p:tav tm="0">
                                          <p:val>
                                            <p:strVal val="0-#ppt_w/2"/>
                                          </p:val>
                                        </p:tav>
                                        <p:tav tm="100000">
                                          <p:val>
                                            <p:strVal val="#ppt_x"/>
                                          </p:val>
                                        </p:tav>
                                      </p:tavLst>
                                    </p:anim>
                                    <p:anim calcmode="lin" valueType="num">
                                      <p:cBhvr additive="base">
                                        <p:cTn id="288" dur="750" fill="hold"/>
                                        <p:tgtEl>
                                          <p:spTgt spid="894"/>
                                        </p:tgtEl>
                                        <p:attrNameLst>
                                          <p:attrName>ppt_y</p:attrName>
                                        </p:attrNameLst>
                                      </p:cBhvr>
                                      <p:tavLst>
                                        <p:tav tm="0">
                                          <p:val>
                                            <p:strVal val="#ppt_y"/>
                                          </p:val>
                                        </p:tav>
                                        <p:tav tm="100000">
                                          <p:val>
                                            <p:strVal val="#ppt_y"/>
                                          </p:val>
                                        </p:tav>
                                      </p:tavLst>
                                    </p:anim>
                                  </p:childTnLst>
                                </p:cTn>
                              </p:par>
                              <p:par>
                                <p:cTn id="289" presetID="2" presetClass="entr" presetSubtype="8" decel="100000" fill="hold" grpId="0" nodeType="withEffect">
                                  <p:stCondLst>
                                    <p:cond delay="250"/>
                                  </p:stCondLst>
                                  <p:childTnLst>
                                    <p:set>
                                      <p:cBhvr>
                                        <p:cTn id="290" dur="1" fill="hold">
                                          <p:stCondLst>
                                            <p:cond delay="0"/>
                                          </p:stCondLst>
                                        </p:cTn>
                                        <p:tgtEl>
                                          <p:spTgt spid="899"/>
                                        </p:tgtEl>
                                        <p:attrNameLst>
                                          <p:attrName>style.visibility</p:attrName>
                                        </p:attrNameLst>
                                      </p:cBhvr>
                                      <p:to>
                                        <p:strVal val="visible"/>
                                      </p:to>
                                    </p:set>
                                    <p:anim calcmode="lin" valueType="num">
                                      <p:cBhvr additive="base">
                                        <p:cTn id="291" dur="750" fill="hold"/>
                                        <p:tgtEl>
                                          <p:spTgt spid="899"/>
                                        </p:tgtEl>
                                        <p:attrNameLst>
                                          <p:attrName>ppt_x</p:attrName>
                                        </p:attrNameLst>
                                      </p:cBhvr>
                                      <p:tavLst>
                                        <p:tav tm="0">
                                          <p:val>
                                            <p:strVal val="0-#ppt_w/2"/>
                                          </p:val>
                                        </p:tav>
                                        <p:tav tm="100000">
                                          <p:val>
                                            <p:strVal val="#ppt_x"/>
                                          </p:val>
                                        </p:tav>
                                      </p:tavLst>
                                    </p:anim>
                                    <p:anim calcmode="lin" valueType="num">
                                      <p:cBhvr additive="base">
                                        <p:cTn id="292" dur="750" fill="hold"/>
                                        <p:tgtEl>
                                          <p:spTgt spid="899"/>
                                        </p:tgtEl>
                                        <p:attrNameLst>
                                          <p:attrName>ppt_y</p:attrName>
                                        </p:attrNameLst>
                                      </p:cBhvr>
                                      <p:tavLst>
                                        <p:tav tm="0">
                                          <p:val>
                                            <p:strVal val="#ppt_y"/>
                                          </p:val>
                                        </p:tav>
                                        <p:tav tm="100000">
                                          <p:val>
                                            <p:strVal val="#ppt_y"/>
                                          </p:val>
                                        </p:tav>
                                      </p:tavLst>
                                    </p:anim>
                                  </p:childTnLst>
                                </p:cTn>
                              </p:par>
                              <p:par>
                                <p:cTn id="293" presetID="2" presetClass="entr" presetSubtype="8" decel="100000" fill="hold" grpId="0" nodeType="withEffect">
                                  <p:stCondLst>
                                    <p:cond delay="0"/>
                                  </p:stCondLst>
                                  <p:childTnLst>
                                    <p:set>
                                      <p:cBhvr>
                                        <p:cTn id="294" dur="1" fill="hold">
                                          <p:stCondLst>
                                            <p:cond delay="0"/>
                                          </p:stCondLst>
                                        </p:cTn>
                                        <p:tgtEl>
                                          <p:spTgt spid="900"/>
                                        </p:tgtEl>
                                        <p:attrNameLst>
                                          <p:attrName>style.visibility</p:attrName>
                                        </p:attrNameLst>
                                      </p:cBhvr>
                                      <p:to>
                                        <p:strVal val="visible"/>
                                      </p:to>
                                    </p:set>
                                    <p:anim calcmode="lin" valueType="num">
                                      <p:cBhvr additive="base">
                                        <p:cTn id="295" dur="500" fill="hold"/>
                                        <p:tgtEl>
                                          <p:spTgt spid="900"/>
                                        </p:tgtEl>
                                        <p:attrNameLst>
                                          <p:attrName>ppt_x</p:attrName>
                                        </p:attrNameLst>
                                      </p:cBhvr>
                                      <p:tavLst>
                                        <p:tav tm="0">
                                          <p:val>
                                            <p:strVal val="0-#ppt_w/2"/>
                                          </p:val>
                                        </p:tav>
                                        <p:tav tm="100000">
                                          <p:val>
                                            <p:strVal val="#ppt_x"/>
                                          </p:val>
                                        </p:tav>
                                      </p:tavLst>
                                    </p:anim>
                                    <p:anim calcmode="lin" valueType="num">
                                      <p:cBhvr additive="base">
                                        <p:cTn id="296" dur="500" fill="hold"/>
                                        <p:tgtEl>
                                          <p:spTgt spid="900"/>
                                        </p:tgtEl>
                                        <p:attrNameLst>
                                          <p:attrName>ppt_y</p:attrName>
                                        </p:attrNameLst>
                                      </p:cBhvr>
                                      <p:tavLst>
                                        <p:tav tm="0">
                                          <p:val>
                                            <p:strVal val="#ppt_y"/>
                                          </p:val>
                                        </p:tav>
                                        <p:tav tm="100000">
                                          <p:val>
                                            <p:strVal val="#ppt_y"/>
                                          </p:val>
                                        </p:tav>
                                      </p:tavLst>
                                    </p:anim>
                                  </p:childTnLst>
                                </p:cTn>
                              </p:par>
                              <p:par>
                                <p:cTn id="297" presetID="2" presetClass="entr" presetSubtype="8" decel="100000" fill="hold" nodeType="withEffect">
                                  <p:stCondLst>
                                    <p:cond delay="0"/>
                                  </p:stCondLst>
                                  <p:childTnLst>
                                    <p:set>
                                      <p:cBhvr>
                                        <p:cTn id="298" dur="1" fill="hold">
                                          <p:stCondLst>
                                            <p:cond delay="0"/>
                                          </p:stCondLst>
                                        </p:cTn>
                                        <p:tgtEl>
                                          <p:spTgt spid="901"/>
                                        </p:tgtEl>
                                        <p:attrNameLst>
                                          <p:attrName>style.visibility</p:attrName>
                                        </p:attrNameLst>
                                      </p:cBhvr>
                                      <p:to>
                                        <p:strVal val="visible"/>
                                      </p:to>
                                    </p:set>
                                    <p:anim calcmode="lin" valueType="num">
                                      <p:cBhvr additive="base">
                                        <p:cTn id="299" dur="900" fill="hold"/>
                                        <p:tgtEl>
                                          <p:spTgt spid="901"/>
                                        </p:tgtEl>
                                        <p:attrNameLst>
                                          <p:attrName>ppt_x</p:attrName>
                                        </p:attrNameLst>
                                      </p:cBhvr>
                                      <p:tavLst>
                                        <p:tav tm="0">
                                          <p:val>
                                            <p:strVal val="0-#ppt_w/2"/>
                                          </p:val>
                                        </p:tav>
                                        <p:tav tm="100000">
                                          <p:val>
                                            <p:strVal val="#ppt_x"/>
                                          </p:val>
                                        </p:tav>
                                      </p:tavLst>
                                    </p:anim>
                                    <p:anim calcmode="lin" valueType="num">
                                      <p:cBhvr additive="base">
                                        <p:cTn id="300" dur="900" fill="hold"/>
                                        <p:tgtEl>
                                          <p:spTgt spid="901"/>
                                        </p:tgtEl>
                                        <p:attrNameLst>
                                          <p:attrName>ppt_y</p:attrName>
                                        </p:attrNameLst>
                                      </p:cBhvr>
                                      <p:tavLst>
                                        <p:tav tm="0">
                                          <p:val>
                                            <p:strVal val="#ppt_y"/>
                                          </p:val>
                                        </p:tav>
                                        <p:tav tm="100000">
                                          <p:val>
                                            <p:strVal val="#ppt_y"/>
                                          </p:val>
                                        </p:tav>
                                      </p:tavLst>
                                    </p:anim>
                                  </p:childTnLst>
                                </p:cTn>
                              </p:par>
                              <p:par>
                                <p:cTn id="301" presetID="2" presetClass="entr" presetSubtype="2" decel="100000" fill="hold" grpId="0" nodeType="withEffect">
                                  <p:stCondLst>
                                    <p:cond delay="0"/>
                                  </p:stCondLst>
                                  <p:childTnLst>
                                    <p:set>
                                      <p:cBhvr>
                                        <p:cTn id="302" dur="1" fill="hold">
                                          <p:stCondLst>
                                            <p:cond delay="0"/>
                                          </p:stCondLst>
                                        </p:cTn>
                                        <p:tgtEl>
                                          <p:spTgt spid="746"/>
                                        </p:tgtEl>
                                        <p:attrNameLst>
                                          <p:attrName>style.visibility</p:attrName>
                                        </p:attrNameLst>
                                      </p:cBhvr>
                                      <p:to>
                                        <p:strVal val="visible"/>
                                      </p:to>
                                    </p:set>
                                    <p:anim calcmode="lin" valueType="num">
                                      <p:cBhvr additive="base">
                                        <p:cTn id="303" dur="500" fill="hold"/>
                                        <p:tgtEl>
                                          <p:spTgt spid="746"/>
                                        </p:tgtEl>
                                        <p:attrNameLst>
                                          <p:attrName>ppt_x</p:attrName>
                                        </p:attrNameLst>
                                      </p:cBhvr>
                                      <p:tavLst>
                                        <p:tav tm="0">
                                          <p:val>
                                            <p:strVal val="1+#ppt_w/2"/>
                                          </p:val>
                                        </p:tav>
                                        <p:tav tm="100000">
                                          <p:val>
                                            <p:strVal val="#ppt_x"/>
                                          </p:val>
                                        </p:tav>
                                      </p:tavLst>
                                    </p:anim>
                                    <p:anim calcmode="lin" valueType="num">
                                      <p:cBhvr additive="base">
                                        <p:cTn id="304" dur="500" fill="hold"/>
                                        <p:tgtEl>
                                          <p:spTgt spid="746"/>
                                        </p:tgtEl>
                                        <p:attrNameLst>
                                          <p:attrName>ppt_y</p:attrName>
                                        </p:attrNameLst>
                                      </p:cBhvr>
                                      <p:tavLst>
                                        <p:tav tm="0">
                                          <p:val>
                                            <p:strVal val="#ppt_y"/>
                                          </p:val>
                                        </p:tav>
                                        <p:tav tm="100000">
                                          <p:val>
                                            <p:strVal val="#ppt_y"/>
                                          </p:val>
                                        </p:tav>
                                      </p:tavLst>
                                    </p:anim>
                                  </p:childTnLst>
                                </p:cTn>
                              </p:par>
                              <p:par>
                                <p:cTn id="305" presetID="2" presetClass="entr" presetSubtype="2" decel="100000" fill="hold" grpId="0" nodeType="withEffect">
                                  <p:stCondLst>
                                    <p:cond delay="0"/>
                                  </p:stCondLst>
                                  <p:childTnLst>
                                    <p:set>
                                      <p:cBhvr>
                                        <p:cTn id="306" dur="1" fill="hold">
                                          <p:stCondLst>
                                            <p:cond delay="0"/>
                                          </p:stCondLst>
                                        </p:cTn>
                                        <p:tgtEl>
                                          <p:spTgt spid="747"/>
                                        </p:tgtEl>
                                        <p:attrNameLst>
                                          <p:attrName>style.visibility</p:attrName>
                                        </p:attrNameLst>
                                      </p:cBhvr>
                                      <p:to>
                                        <p:strVal val="visible"/>
                                      </p:to>
                                    </p:set>
                                    <p:anim calcmode="lin" valueType="num">
                                      <p:cBhvr additive="base">
                                        <p:cTn id="307" dur="500" fill="hold"/>
                                        <p:tgtEl>
                                          <p:spTgt spid="747"/>
                                        </p:tgtEl>
                                        <p:attrNameLst>
                                          <p:attrName>ppt_x</p:attrName>
                                        </p:attrNameLst>
                                      </p:cBhvr>
                                      <p:tavLst>
                                        <p:tav tm="0">
                                          <p:val>
                                            <p:strVal val="1+#ppt_w/2"/>
                                          </p:val>
                                        </p:tav>
                                        <p:tav tm="100000">
                                          <p:val>
                                            <p:strVal val="#ppt_x"/>
                                          </p:val>
                                        </p:tav>
                                      </p:tavLst>
                                    </p:anim>
                                    <p:anim calcmode="lin" valueType="num">
                                      <p:cBhvr additive="base">
                                        <p:cTn id="308" dur="500" fill="hold"/>
                                        <p:tgtEl>
                                          <p:spTgt spid="747"/>
                                        </p:tgtEl>
                                        <p:attrNameLst>
                                          <p:attrName>ppt_y</p:attrName>
                                        </p:attrNameLst>
                                      </p:cBhvr>
                                      <p:tavLst>
                                        <p:tav tm="0">
                                          <p:val>
                                            <p:strVal val="#ppt_y"/>
                                          </p:val>
                                        </p:tav>
                                        <p:tav tm="100000">
                                          <p:val>
                                            <p:strVal val="#ppt_y"/>
                                          </p:val>
                                        </p:tav>
                                      </p:tavLst>
                                    </p:anim>
                                  </p:childTnLst>
                                </p:cTn>
                              </p:par>
                              <p:par>
                                <p:cTn id="309" presetID="2" presetClass="entr" presetSubtype="2" decel="100000" fill="hold" grpId="0" nodeType="withEffect">
                                  <p:stCondLst>
                                    <p:cond delay="250"/>
                                  </p:stCondLst>
                                  <p:childTnLst>
                                    <p:set>
                                      <p:cBhvr>
                                        <p:cTn id="310" dur="1" fill="hold">
                                          <p:stCondLst>
                                            <p:cond delay="0"/>
                                          </p:stCondLst>
                                        </p:cTn>
                                        <p:tgtEl>
                                          <p:spTgt spid="748"/>
                                        </p:tgtEl>
                                        <p:attrNameLst>
                                          <p:attrName>style.visibility</p:attrName>
                                        </p:attrNameLst>
                                      </p:cBhvr>
                                      <p:to>
                                        <p:strVal val="visible"/>
                                      </p:to>
                                    </p:set>
                                    <p:anim calcmode="lin" valueType="num">
                                      <p:cBhvr additive="base">
                                        <p:cTn id="311" dur="750" fill="hold"/>
                                        <p:tgtEl>
                                          <p:spTgt spid="748"/>
                                        </p:tgtEl>
                                        <p:attrNameLst>
                                          <p:attrName>ppt_x</p:attrName>
                                        </p:attrNameLst>
                                      </p:cBhvr>
                                      <p:tavLst>
                                        <p:tav tm="0">
                                          <p:val>
                                            <p:strVal val="1+#ppt_w/2"/>
                                          </p:val>
                                        </p:tav>
                                        <p:tav tm="100000">
                                          <p:val>
                                            <p:strVal val="#ppt_x"/>
                                          </p:val>
                                        </p:tav>
                                      </p:tavLst>
                                    </p:anim>
                                    <p:anim calcmode="lin" valueType="num">
                                      <p:cBhvr additive="base">
                                        <p:cTn id="312" dur="750" fill="hold"/>
                                        <p:tgtEl>
                                          <p:spTgt spid="748"/>
                                        </p:tgtEl>
                                        <p:attrNameLst>
                                          <p:attrName>ppt_y</p:attrName>
                                        </p:attrNameLst>
                                      </p:cBhvr>
                                      <p:tavLst>
                                        <p:tav tm="0">
                                          <p:val>
                                            <p:strVal val="#ppt_y"/>
                                          </p:val>
                                        </p:tav>
                                        <p:tav tm="100000">
                                          <p:val>
                                            <p:strVal val="#ppt_y"/>
                                          </p:val>
                                        </p:tav>
                                      </p:tavLst>
                                    </p:anim>
                                  </p:childTnLst>
                                </p:cTn>
                              </p:par>
                              <p:par>
                                <p:cTn id="313" presetID="2" presetClass="entr" presetSubtype="2" decel="100000" fill="hold" grpId="0" nodeType="withEffect">
                                  <p:stCondLst>
                                    <p:cond delay="250"/>
                                  </p:stCondLst>
                                  <p:childTnLst>
                                    <p:set>
                                      <p:cBhvr>
                                        <p:cTn id="314" dur="1" fill="hold">
                                          <p:stCondLst>
                                            <p:cond delay="0"/>
                                          </p:stCondLst>
                                        </p:cTn>
                                        <p:tgtEl>
                                          <p:spTgt spid="749"/>
                                        </p:tgtEl>
                                        <p:attrNameLst>
                                          <p:attrName>style.visibility</p:attrName>
                                        </p:attrNameLst>
                                      </p:cBhvr>
                                      <p:to>
                                        <p:strVal val="visible"/>
                                      </p:to>
                                    </p:set>
                                    <p:anim calcmode="lin" valueType="num">
                                      <p:cBhvr additive="base">
                                        <p:cTn id="315" dur="750" fill="hold"/>
                                        <p:tgtEl>
                                          <p:spTgt spid="749"/>
                                        </p:tgtEl>
                                        <p:attrNameLst>
                                          <p:attrName>ppt_x</p:attrName>
                                        </p:attrNameLst>
                                      </p:cBhvr>
                                      <p:tavLst>
                                        <p:tav tm="0">
                                          <p:val>
                                            <p:strVal val="1+#ppt_w/2"/>
                                          </p:val>
                                        </p:tav>
                                        <p:tav tm="100000">
                                          <p:val>
                                            <p:strVal val="#ppt_x"/>
                                          </p:val>
                                        </p:tav>
                                      </p:tavLst>
                                    </p:anim>
                                    <p:anim calcmode="lin" valueType="num">
                                      <p:cBhvr additive="base">
                                        <p:cTn id="316" dur="750" fill="hold"/>
                                        <p:tgtEl>
                                          <p:spTgt spid="749"/>
                                        </p:tgtEl>
                                        <p:attrNameLst>
                                          <p:attrName>ppt_y</p:attrName>
                                        </p:attrNameLst>
                                      </p:cBhvr>
                                      <p:tavLst>
                                        <p:tav tm="0">
                                          <p:val>
                                            <p:strVal val="#ppt_y"/>
                                          </p:val>
                                        </p:tav>
                                        <p:tav tm="100000">
                                          <p:val>
                                            <p:strVal val="#ppt_y"/>
                                          </p:val>
                                        </p:tav>
                                      </p:tavLst>
                                    </p:anim>
                                  </p:childTnLst>
                                </p:cTn>
                              </p:par>
                              <p:par>
                                <p:cTn id="317" presetID="2" presetClass="entr" presetSubtype="2" decel="100000" fill="hold" grpId="0" nodeType="withEffect">
                                  <p:stCondLst>
                                    <p:cond delay="250"/>
                                  </p:stCondLst>
                                  <p:childTnLst>
                                    <p:set>
                                      <p:cBhvr>
                                        <p:cTn id="318" dur="1" fill="hold">
                                          <p:stCondLst>
                                            <p:cond delay="0"/>
                                          </p:stCondLst>
                                        </p:cTn>
                                        <p:tgtEl>
                                          <p:spTgt spid="750"/>
                                        </p:tgtEl>
                                        <p:attrNameLst>
                                          <p:attrName>style.visibility</p:attrName>
                                        </p:attrNameLst>
                                      </p:cBhvr>
                                      <p:to>
                                        <p:strVal val="visible"/>
                                      </p:to>
                                    </p:set>
                                    <p:anim calcmode="lin" valueType="num">
                                      <p:cBhvr additive="base">
                                        <p:cTn id="319" dur="750" fill="hold"/>
                                        <p:tgtEl>
                                          <p:spTgt spid="750"/>
                                        </p:tgtEl>
                                        <p:attrNameLst>
                                          <p:attrName>ppt_x</p:attrName>
                                        </p:attrNameLst>
                                      </p:cBhvr>
                                      <p:tavLst>
                                        <p:tav tm="0">
                                          <p:val>
                                            <p:strVal val="1+#ppt_w/2"/>
                                          </p:val>
                                        </p:tav>
                                        <p:tav tm="100000">
                                          <p:val>
                                            <p:strVal val="#ppt_x"/>
                                          </p:val>
                                        </p:tav>
                                      </p:tavLst>
                                    </p:anim>
                                    <p:anim calcmode="lin" valueType="num">
                                      <p:cBhvr additive="base">
                                        <p:cTn id="320" dur="750" fill="hold"/>
                                        <p:tgtEl>
                                          <p:spTgt spid="750"/>
                                        </p:tgtEl>
                                        <p:attrNameLst>
                                          <p:attrName>ppt_y</p:attrName>
                                        </p:attrNameLst>
                                      </p:cBhvr>
                                      <p:tavLst>
                                        <p:tav tm="0">
                                          <p:val>
                                            <p:strVal val="#ppt_y"/>
                                          </p:val>
                                        </p:tav>
                                        <p:tav tm="100000">
                                          <p:val>
                                            <p:strVal val="#ppt_y"/>
                                          </p:val>
                                        </p:tav>
                                      </p:tavLst>
                                    </p:anim>
                                  </p:childTnLst>
                                </p:cTn>
                              </p:par>
                              <p:par>
                                <p:cTn id="321" presetID="2" presetClass="entr" presetSubtype="2" decel="100000" fill="hold" grpId="0" nodeType="withEffect">
                                  <p:stCondLst>
                                    <p:cond delay="250"/>
                                  </p:stCondLst>
                                  <p:childTnLst>
                                    <p:set>
                                      <p:cBhvr>
                                        <p:cTn id="322" dur="1" fill="hold">
                                          <p:stCondLst>
                                            <p:cond delay="0"/>
                                          </p:stCondLst>
                                        </p:cTn>
                                        <p:tgtEl>
                                          <p:spTgt spid="751"/>
                                        </p:tgtEl>
                                        <p:attrNameLst>
                                          <p:attrName>style.visibility</p:attrName>
                                        </p:attrNameLst>
                                      </p:cBhvr>
                                      <p:to>
                                        <p:strVal val="visible"/>
                                      </p:to>
                                    </p:set>
                                    <p:anim calcmode="lin" valueType="num">
                                      <p:cBhvr additive="base">
                                        <p:cTn id="323" dur="750" fill="hold"/>
                                        <p:tgtEl>
                                          <p:spTgt spid="751"/>
                                        </p:tgtEl>
                                        <p:attrNameLst>
                                          <p:attrName>ppt_x</p:attrName>
                                        </p:attrNameLst>
                                      </p:cBhvr>
                                      <p:tavLst>
                                        <p:tav tm="0">
                                          <p:val>
                                            <p:strVal val="1+#ppt_w/2"/>
                                          </p:val>
                                        </p:tav>
                                        <p:tav tm="100000">
                                          <p:val>
                                            <p:strVal val="#ppt_x"/>
                                          </p:val>
                                        </p:tav>
                                      </p:tavLst>
                                    </p:anim>
                                    <p:anim calcmode="lin" valueType="num">
                                      <p:cBhvr additive="base">
                                        <p:cTn id="324" dur="750" fill="hold"/>
                                        <p:tgtEl>
                                          <p:spTgt spid="751"/>
                                        </p:tgtEl>
                                        <p:attrNameLst>
                                          <p:attrName>ppt_y</p:attrName>
                                        </p:attrNameLst>
                                      </p:cBhvr>
                                      <p:tavLst>
                                        <p:tav tm="0">
                                          <p:val>
                                            <p:strVal val="#ppt_y"/>
                                          </p:val>
                                        </p:tav>
                                        <p:tav tm="100000">
                                          <p:val>
                                            <p:strVal val="#ppt_y"/>
                                          </p:val>
                                        </p:tav>
                                      </p:tavLst>
                                    </p:anim>
                                  </p:childTnLst>
                                </p:cTn>
                              </p:par>
                              <p:par>
                                <p:cTn id="325" presetID="2" presetClass="entr" presetSubtype="2" decel="100000" fill="hold" grpId="0" nodeType="withEffect">
                                  <p:stCondLst>
                                    <p:cond delay="250"/>
                                  </p:stCondLst>
                                  <p:childTnLst>
                                    <p:set>
                                      <p:cBhvr>
                                        <p:cTn id="326" dur="1" fill="hold">
                                          <p:stCondLst>
                                            <p:cond delay="0"/>
                                          </p:stCondLst>
                                        </p:cTn>
                                        <p:tgtEl>
                                          <p:spTgt spid="752"/>
                                        </p:tgtEl>
                                        <p:attrNameLst>
                                          <p:attrName>style.visibility</p:attrName>
                                        </p:attrNameLst>
                                      </p:cBhvr>
                                      <p:to>
                                        <p:strVal val="visible"/>
                                      </p:to>
                                    </p:set>
                                    <p:anim calcmode="lin" valueType="num">
                                      <p:cBhvr additive="base">
                                        <p:cTn id="327" dur="750" fill="hold"/>
                                        <p:tgtEl>
                                          <p:spTgt spid="752"/>
                                        </p:tgtEl>
                                        <p:attrNameLst>
                                          <p:attrName>ppt_x</p:attrName>
                                        </p:attrNameLst>
                                      </p:cBhvr>
                                      <p:tavLst>
                                        <p:tav tm="0">
                                          <p:val>
                                            <p:strVal val="1+#ppt_w/2"/>
                                          </p:val>
                                        </p:tav>
                                        <p:tav tm="100000">
                                          <p:val>
                                            <p:strVal val="#ppt_x"/>
                                          </p:val>
                                        </p:tav>
                                      </p:tavLst>
                                    </p:anim>
                                    <p:anim calcmode="lin" valueType="num">
                                      <p:cBhvr additive="base">
                                        <p:cTn id="328" dur="750" fill="hold"/>
                                        <p:tgtEl>
                                          <p:spTgt spid="752"/>
                                        </p:tgtEl>
                                        <p:attrNameLst>
                                          <p:attrName>ppt_y</p:attrName>
                                        </p:attrNameLst>
                                      </p:cBhvr>
                                      <p:tavLst>
                                        <p:tav tm="0">
                                          <p:val>
                                            <p:strVal val="#ppt_y"/>
                                          </p:val>
                                        </p:tav>
                                        <p:tav tm="100000">
                                          <p:val>
                                            <p:strVal val="#ppt_y"/>
                                          </p:val>
                                        </p:tav>
                                      </p:tavLst>
                                    </p:anim>
                                  </p:childTnLst>
                                </p:cTn>
                              </p:par>
                              <p:par>
                                <p:cTn id="329" presetID="2" presetClass="entr" presetSubtype="2" decel="100000" fill="hold" grpId="0" nodeType="withEffect">
                                  <p:stCondLst>
                                    <p:cond delay="250"/>
                                  </p:stCondLst>
                                  <p:childTnLst>
                                    <p:set>
                                      <p:cBhvr>
                                        <p:cTn id="330" dur="1" fill="hold">
                                          <p:stCondLst>
                                            <p:cond delay="0"/>
                                          </p:stCondLst>
                                        </p:cTn>
                                        <p:tgtEl>
                                          <p:spTgt spid="753"/>
                                        </p:tgtEl>
                                        <p:attrNameLst>
                                          <p:attrName>style.visibility</p:attrName>
                                        </p:attrNameLst>
                                      </p:cBhvr>
                                      <p:to>
                                        <p:strVal val="visible"/>
                                      </p:to>
                                    </p:set>
                                    <p:anim calcmode="lin" valueType="num">
                                      <p:cBhvr additive="base">
                                        <p:cTn id="331" dur="750" fill="hold"/>
                                        <p:tgtEl>
                                          <p:spTgt spid="753"/>
                                        </p:tgtEl>
                                        <p:attrNameLst>
                                          <p:attrName>ppt_x</p:attrName>
                                        </p:attrNameLst>
                                      </p:cBhvr>
                                      <p:tavLst>
                                        <p:tav tm="0">
                                          <p:val>
                                            <p:strVal val="1+#ppt_w/2"/>
                                          </p:val>
                                        </p:tav>
                                        <p:tav tm="100000">
                                          <p:val>
                                            <p:strVal val="#ppt_x"/>
                                          </p:val>
                                        </p:tav>
                                      </p:tavLst>
                                    </p:anim>
                                    <p:anim calcmode="lin" valueType="num">
                                      <p:cBhvr additive="base">
                                        <p:cTn id="332" dur="750" fill="hold"/>
                                        <p:tgtEl>
                                          <p:spTgt spid="753"/>
                                        </p:tgtEl>
                                        <p:attrNameLst>
                                          <p:attrName>ppt_y</p:attrName>
                                        </p:attrNameLst>
                                      </p:cBhvr>
                                      <p:tavLst>
                                        <p:tav tm="0">
                                          <p:val>
                                            <p:strVal val="#ppt_y"/>
                                          </p:val>
                                        </p:tav>
                                        <p:tav tm="100000">
                                          <p:val>
                                            <p:strVal val="#ppt_y"/>
                                          </p:val>
                                        </p:tav>
                                      </p:tavLst>
                                    </p:anim>
                                  </p:childTnLst>
                                </p:cTn>
                              </p:par>
                              <p:par>
                                <p:cTn id="333" presetID="2" presetClass="entr" presetSubtype="2" decel="100000" fill="hold" grpId="0" nodeType="withEffect">
                                  <p:stCondLst>
                                    <p:cond delay="0"/>
                                  </p:stCondLst>
                                  <p:childTnLst>
                                    <p:set>
                                      <p:cBhvr>
                                        <p:cTn id="334" dur="1" fill="hold">
                                          <p:stCondLst>
                                            <p:cond delay="0"/>
                                          </p:stCondLst>
                                        </p:cTn>
                                        <p:tgtEl>
                                          <p:spTgt spid="754"/>
                                        </p:tgtEl>
                                        <p:attrNameLst>
                                          <p:attrName>style.visibility</p:attrName>
                                        </p:attrNameLst>
                                      </p:cBhvr>
                                      <p:to>
                                        <p:strVal val="visible"/>
                                      </p:to>
                                    </p:set>
                                    <p:anim calcmode="lin" valueType="num">
                                      <p:cBhvr additive="base">
                                        <p:cTn id="335" dur="500" fill="hold"/>
                                        <p:tgtEl>
                                          <p:spTgt spid="754"/>
                                        </p:tgtEl>
                                        <p:attrNameLst>
                                          <p:attrName>ppt_x</p:attrName>
                                        </p:attrNameLst>
                                      </p:cBhvr>
                                      <p:tavLst>
                                        <p:tav tm="0">
                                          <p:val>
                                            <p:strVal val="1+#ppt_w/2"/>
                                          </p:val>
                                        </p:tav>
                                        <p:tav tm="100000">
                                          <p:val>
                                            <p:strVal val="#ppt_x"/>
                                          </p:val>
                                        </p:tav>
                                      </p:tavLst>
                                    </p:anim>
                                    <p:anim calcmode="lin" valueType="num">
                                      <p:cBhvr additive="base">
                                        <p:cTn id="336" dur="500" fill="hold"/>
                                        <p:tgtEl>
                                          <p:spTgt spid="754"/>
                                        </p:tgtEl>
                                        <p:attrNameLst>
                                          <p:attrName>ppt_y</p:attrName>
                                        </p:attrNameLst>
                                      </p:cBhvr>
                                      <p:tavLst>
                                        <p:tav tm="0">
                                          <p:val>
                                            <p:strVal val="#ppt_y"/>
                                          </p:val>
                                        </p:tav>
                                        <p:tav tm="100000">
                                          <p:val>
                                            <p:strVal val="#ppt_y"/>
                                          </p:val>
                                        </p:tav>
                                      </p:tavLst>
                                    </p:anim>
                                  </p:childTnLst>
                                </p:cTn>
                              </p:par>
                              <p:par>
                                <p:cTn id="337" presetID="2" presetClass="entr" presetSubtype="2" decel="100000" fill="hold" grpId="0" nodeType="withEffect">
                                  <p:stCondLst>
                                    <p:cond delay="0"/>
                                  </p:stCondLst>
                                  <p:childTnLst>
                                    <p:set>
                                      <p:cBhvr>
                                        <p:cTn id="338" dur="1" fill="hold">
                                          <p:stCondLst>
                                            <p:cond delay="0"/>
                                          </p:stCondLst>
                                        </p:cTn>
                                        <p:tgtEl>
                                          <p:spTgt spid="755"/>
                                        </p:tgtEl>
                                        <p:attrNameLst>
                                          <p:attrName>style.visibility</p:attrName>
                                        </p:attrNameLst>
                                      </p:cBhvr>
                                      <p:to>
                                        <p:strVal val="visible"/>
                                      </p:to>
                                    </p:set>
                                    <p:anim calcmode="lin" valueType="num">
                                      <p:cBhvr additive="base">
                                        <p:cTn id="339" dur="500" fill="hold"/>
                                        <p:tgtEl>
                                          <p:spTgt spid="755"/>
                                        </p:tgtEl>
                                        <p:attrNameLst>
                                          <p:attrName>ppt_x</p:attrName>
                                        </p:attrNameLst>
                                      </p:cBhvr>
                                      <p:tavLst>
                                        <p:tav tm="0">
                                          <p:val>
                                            <p:strVal val="1+#ppt_w/2"/>
                                          </p:val>
                                        </p:tav>
                                        <p:tav tm="100000">
                                          <p:val>
                                            <p:strVal val="#ppt_x"/>
                                          </p:val>
                                        </p:tav>
                                      </p:tavLst>
                                    </p:anim>
                                    <p:anim calcmode="lin" valueType="num">
                                      <p:cBhvr additive="base">
                                        <p:cTn id="340" dur="500" fill="hold"/>
                                        <p:tgtEl>
                                          <p:spTgt spid="755"/>
                                        </p:tgtEl>
                                        <p:attrNameLst>
                                          <p:attrName>ppt_y</p:attrName>
                                        </p:attrNameLst>
                                      </p:cBhvr>
                                      <p:tavLst>
                                        <p:tav tm="0">
                                          <p:val>
                                            <p:strVal val="#ppt_y"/>
                                          </p:val>
                                        </p:tav>
                                        <p:tav tm="100000">
                                          <p:val>
                                            <p:strVal val="#ppt_y"/>
                                          </p:val>
                                        </p:tav>
                                      </p:tavLst>
                                    </p:anim>
                                  </p:childTnLst>
                                </p:cTn>
                              </p:par>
                              <p:par>
                                <p:cTn id="341" presetID="2" presetClass="entr" presetSubtype="2" decel="100000" fill="hold" grpId="0" nodeType="withEffect">
                                  <p:stCondLst>
                                    <p:cond delay="500"/>
                                  </p:stCondLst>
                                  <p:childTnLst>
                                    <p:set>
                                      <p:cBhvr>
                                        <p:cTn id="342" dur="1" fill="hold">
                                          <p:stCondLst>
                                            <p:cond delay="0"/>
                                          </p:stCondLst>
                                        </p:cTn>
                                        <p:tgtEl>
                                          <p:spTgt spid="756"/>
                                        </p:tgtEl>
                                        <p:attrNameLst>
                                          <p:attrName>style.visibility</p:attrName>
                                        </p:attrNameLst>
                                      </p:cBhvr>
                                      <p:to>
                                        <p:strVal val="visible"/>
                                      </p:to>
                                    </p:set>
                                    <p:anim calcmode="lin" valueType="num">
                                      <p:cBhvr additive="base">
                                        <p:cTn id="343" dur="750" fill="hold"/>
                                        <p:tgtEl>
                                          <p:spTgt spid="756"/>
                                        </p:tgtEl>
                                        <p:attrNameLst>
                                          <p:attrName>ppt_x</p:attrName>
                                        </p:attrNameLst>
                                      </p:cBhvr>
                                      <p:tavLst>
                                        <p:tav tm="0">
                                          <p:val>
                                            <p:strVal val="1+#ppt_w/2"/>
                                          </p:val>
                                        </p:tav>
                                        <p:tav tm="100000">
                                          <p:val>
                                            <p:strVal val="#ppt_x"/>
                                          </p:val>
                                        </p:tav>
                                      </p:tavLst>
                                    </p:anim>
                                    <p:anim calcmode="lin" valueType="num">
                                      <p:cBhvr additive="base">
                                        <p:cTn id="344" dur="750" fill="hold"/>
                                        <p:tgtEl>
                                          <p:spTgt spid="756"/>
                                        </p:tgtEl>
                                        <p:attrNameLst>
                                          <p:attrName>ppt_y</p:attrName>
                                        </p:attrNameLst>
                                      </p:cBhvr>
                                      <p:tavLst>
                                        <p:tav tm="0">
                                          <p:val>
                                            <p:strVal val="#ppt_y"/>
                                          </p:val>
                                        </p:tav>
                                        <p:tav tm="100000">
                                          <p:val>
                                            <p:strVal val="#ppt_y"/>
                                          </p:val>
                                        </p:tav>
                                      </p:tavLst>
                                    </p:anim>
                                  </p:childTnLst>
                                </p:cTn>
                              </p:par>
                              <p:par>
                                <p:cTn id="345" presetID="2" presetClass="entr" presetSubtype="2" decel="100000" fill="hold" grpId="0" nodeType="withEffect">
                                  <p:stCondLst>
                                    <p:cond delay="500"/>
                                  </p:stCondLst>
                                  <p:childTnLst>
                                    <p:set>
                                      <p:cBhvr>
                                        <p:cTn id="346" dur="1" fill="hold">
                                          <p:stCondLst>
                                            <p:cond delay="0"/>
                                          </p:stCondLst>
                                        </p:cTn>
                                        <p:tgtEl>
                                          <p:spTgt spid="757"/>
                                        </p:tgtEl>
                                        <p:attrNameLst>
                                          <p:attrName>style.visibility</p:attrName>
                                        </p:attrNameLst>
                                      </p:cBhvr>
                                      <p:to>
                                        <p:strVal val="visible"/>
                                      </p:to>
                                    </p:set>
                                    <p:anim calcmode="lin" valueType="num">
                                      <p:cBhvr additive="base">
                                        <p:cTn id="347" dur="750" fill="hold"/>
                                        <p:tgtEl>
                                          <p:spTgt spid="757"/>
                                        </p:tgtEl>
                                        <p:attrNameLst>
                                          <p:attrName>ppt_x</p:attrName>
                                        </p:attrNameLst>
                                      </p:cBhvr>
                                      <p:tavLst>
                                        <p:tav tm="0">
                                          <p:val>
                                            <p:strVal val="1+#ppt_w/2"/>
                                          </p:val>
                                        </p:tav>
                                        <p:tav tm="100000">
                                          <p:val>
                                            <p:strVal val="#ppt_x"/>
                                          </p:val>
                                        </p:tav>
                                      </p:tavLst>
                                    </p:anim>
                                    <p:anim calcmode="lin" valueType="num">
                                      <p:cBhvr additive="base">
                                        <p:cTn id="348" dur="750" fill="hold"/>
                                        <p:tgtEl>
                                          <p:spTgt spid="757"/>
                                        </p:tgtEl>
                                        <p:attrNameLst>
                                          <p:attrName>ppt_y</p:attrName>
                                        </p:attrNameLst>
                                      </p:cBhvr>
                                      <p:tavLst>
                                        <p:tav tm="0">
                                          <p:val>
                                            <p:strVal val="#ppt_y"/>
                                          </p:val>
                                        </p:tav>
                                        <p:tav tm="100000">
                                          <p:val>
                                            <p:strVal val="#ppt_y"/>
                                          </p:val>
                                        </p:tav>
                                      </p:tavLst>
                                    </p:anim>
                                  </p:childTnLst>
                                </p:cTn>
                              </p:par>
                              <p:par>
                                <p:cTn id="349" presetID="2" presetClass="entr" presetSubtype="2" decel="100000" fill="hold" grpId="0" nodeType="withEffect">
                                  <p:stCondLst>
                                    <p:cond delay="500"/>
                                  </p:stCondLst>
                                  <p:childTnLst>
                                    <p:set>
                                      <p:cBhvr>
                                        <p:cTn id="350" dur="1" fill="hold">
                                          <p:stCondLst>
                                            <p:cond delay="0"/>
                                          </p:stCondLst>
                                        </p:cTn>
                                        <p:tgtEl>
                                          <p:spTgt spid="758"/>
                                        </p:tgtEl>
                                        <p:attrNameLst>
                                          <p:attrName>style.visibility</p:attrName>
                                        </p:attrNameLst>
                                      </p:cBhvr>
                                      <p:to>
                                        <p:strVal val="visible"/>
                                      </p:to>
                                    </p:set>
                                    <p:anim calcmode="lin" valueType="num">
                                      <p:cBhvr additive="base">
                                        <p:cTn id="351" dur="750" fill="hold"/>
                                        <p:tgtEl>
                                          <p:spTgt spid="758"/>
                                        </p:tgtEl>
                                        <p:attrNameLst>
                                          <p:attrName>ppt_x</p:attrName>
                                        </p:attrNameLst>
                                      </p:cBhvr>
                                      <p:tavLst>
                                        <p:tav tm="0">
                                          <p:val>
                                            <p:strVal val="1+#ppt_w/2"/>
                                          </p:val>
                                        </p:tav>
                                        <p:tav tm="100000">
                                          <p:val>
                                            <p:strVal val="#ppt_x"/>
                                          </p:val>
                                        </p:tav>
                                      </p:tavLst>
                                    </p:anim>
                                    <p:anim calcmode="lin" valueType="num">
                                      <p:cBhvr additive="base">
                                        <p:cTn id="352" dur="750" fill="hold"/>
                                        <p:tgtEl>
                                          <p:spTgt spid="758"/>
                                        </p:tgtEl>
                                        <p:attrNameLst>
                                          <p:attrName>ppt_y</p:attrName>
                                        </p:attrNameLst>
                                      </p:cBhvr>
                                      <p:tavLst>
                                        <p:tav tm="0">
                                          <p:val>
                                            <p:strVal val="#ppt_y"/>
                                          </p:val>
                                        </p:tav>
                                        <p:tav tm="100000">
                                          <p:val>
                                            <p:strVal val="#ppt_y"/>
                                          </p:val>
                                        </p:tav>
                                      </p:tavLst>
                                    </p:anim>
                                  </p:childTnLst>
                                </p:cTn>
                              </p:par>
                              <p:par>
                                <p:cTn id="353" presetID="2" presetClass="entr" presetSubtype="2" decel="100000" fill="hold" grpId="0" nodeType="withEffect">
                                  <p:stCondLst>
                                    <p:cond delay="500"/>
                                  </p:stCondLst>
                                  <p:childTnLst>
                                    <p:set>
                                      <p:cBhvr>
                                        <p:cTn id="354" dur="1" fill="hold">
                                          <p:stCondLst>
                                            <p:cond delay="0"/>
                                          </p:stCondLst>
                                        </p:cTn>
                                        <p:tgtEl>
                                          <p:spTgt spid="759"/>
                                        </p:tgtEl>
                                        <p:attrNameLst>
                                          <p:attrName>style.visibility</p:attrName>
                                        </p:attrNameLst>
                                      </p:cBhvr>
                                      <p:to>
                                        <p:strVal val="visible"/>
                                      </p:to>
                                    </p:set>
                                    <p:anim calcmode="lin" valueType="num">
                                      <p:cBhvr additive="base">
                                        <p:cTn id="355" dur="750" fill="hold"/>
                                        <p:tgtEl>
                                          <p:spTgt spid="759"/>
                                        </p:tgtEl>
                                        <p:attrNameLst>
                                          <p:attrName>ppt_x</p:attrName>
                                        </p:attrNameLst>
                                      </p:cBhvr>
                                      <p:tavLst>
                                        <p:tav tm="0">
                                          <p:val>
                                            <p:strVal val="1+#ppt_w/2"/>
                                          </p:val>
                                        </p:tav>
                                        <p:tav tm="100000">
                                          <p:val>
                                            <p:strVal val="#ppt_x"/>
                                          </p:val>
                                        </p:tav>
                                      </p:tavLst>
                                    </p:anim>
                                    <p:anim calcmode="lin" valueType="num">
                                      <p:cBhvr additive="base">
                                        <p:cTn id="356" dur="750" fill="hold"/>
                                        <p:tgtEl>
                                          <p:spTgt spid="759"/>
                                        </p:tgtEl>
                                        <p:attrNameLst>
                                          <p:attrName>ppt_y</p:attrName>
                                        </p:attrNameLst>
                                      </p:cBhvr>
                                      <p:tavLst>
                                        <p:tav tm="0">
                                          <p:val>
                                            <p:strVal val="#ppt_y"/>
                                          </p:val>
                                        </p:tav>
                                        <p:tav tm="100000">
                                          <p:val>
                                            <p:strVal val="#ppt_y"/>
                                          </p:val>
                                        </p:tav>
                                      </p:tavLst>
                                    </p:anim>
                                  </p:childTnLst>
                                </p:cTn>
                              </p:par>
                              <p:par>
                                <p:cTn id="357" presetID="2" presetClass="entr" presetSubtype="2" decel="100000" fill="hold" grpId="0" nodeType="withEffect">
                                  <p:stCondLst>
                                    <p:cond delay="500"/>
                                  </p:stCondLst>
                                  <p:childTnLst>
                                    <p:set>
                                      <p:cBhvr>
                                        <p:cTn id="358" dur="1" fill="hold">
                                          <p:stCondLst>
                                            <p:cond delay="0"/>
                                          </p:stCondLst>
                                        </p:cTn>
                                        <p:tgtEl>
                                          <p:spTgt spid="760"/>
                                        </p:tgtEl>
                                        <p:attrNameLst>
                                          <p:attrName>style.visibility</p:attrName>
                                        </p:attrNameLst>
                                      </p:cBhvr>
                                      <p:to>
                                        <p:strVal val="visible"/>
                                      </p:to>
                                    </p:set>
                                    <p:anim calcmode="lin" valueType="num">
                                      <p:cBhvr additive="base">
                                        <p:cTn id="359" dur="750" fill="hold"/>
                                        <p:tgtEl>
                                          <p:spTgt spid="760"/>
                                        </p:tgtEl>
                                        <p:attrNameLst>
                                          <p:attrName>ppt_x</p:attrName>
                                        </p:attrNameLst>
                                      </p:cBhvr>
                                      <p:tavLst>
                                        <p:tav tm="0">
                                          <p:val>
                                            <p:strVal val="1+#ppt_w/2"/>
                                          </p:val>
                                        </p:tav>
                                        <p:tav tm="100000">
                                          <p:val>
                                            <p:strVal val="#ppt_x"/>
                                          </p:val>
                                        </p:tav>
                                      </p:tavLst>
                                    </p:anim>
                                    <p:anim calcmode="lin" valueType="num">
                                      <p:cBhvr additive="base">
                                        <p:cTn id="360" dur="750" fill="hold"/>
                                        <p:tgtEl>
                                          <p:spTgt spid="760"/>
                                        </p:tgtEl>
                                        <p:attrNameLst>
                                          <p:attrName>ppt_y</p:attrName>
                                        </p:attrNameLst>
                                      </p:cBhvr>
                                      <p:tavLst>
                                        <p:tav tm="0">
                                          <p:val>
                                            <p:strVal val="#ppt_y"/>
                                          </p:val>
                                        </p:tav>
                                        <p:tav tm="100000">
                                          <p:val>
                                            <p:strVal val="#ppt_y"/>
                                          </p:val>
                                        </p:tav>
                                      </p:tavLst>
                                    </p:anim>
                                  </p:childTnLst>
                                </p:cTn>
                              </p:par>
                              <p:par>
                                <p:cTn id="361" presetID="2" presetClass="entr" presetSubtype="2" decel="100000" fill="hold" grpId="0" nodeType="withEffect">
                                  <p:stCondLst>
                                    <p:cond delay="500"/>
                                  </p:stCondLst>
                                  <p:childTnLst>
                                    <p:set>
                                      <p:cBhvr>
                                        <p:cTn id="362" dur="1" fill="hold">
                                          <p:stCondLst>
                                            <p:cond delay="0"/>
                                          </p:stCondLst>
                                        </p:cTn>
                                        <p:tgtEl>
                                          <p:spTgt spid="761"/>
                                        </p:tgtEl>
                                        <p:attrNameLst>
                                          <p:attrName>style.visibility</p:attrName>
                                        </p:attrNameLst>
                                      </p:cBhvr>
                                      <p:to>
                                        <p:strVal val="visible"/>
                                      </p:to>
                                    </p:set>
                                    <p:anim calcmode="lin" valueType="num">
                                      <p:cBhvr additive="base">
                                        <p:cTn id="363" dur="750" fill="hold"/>
                                        <p:tgtEl>
                                          <p:spTgt spid="761"/>
                                        </p:tgtEl>
                                        <p:attrNameLst>
                                          <p:attrName>ppt_x</p:attrName>
                                        </p:attrNameLst>
                                      </p:cBhvr>
                                      <p:tavLst>
                                        <p:tav tm="0">
                                          <p:val>
                                            <p:strVal val="1+#ppt_w/2"/>
                                          </p:val>
                                        </p:tav>
                                        <p:tav tm="100000">
                                          <p:val>
                                            <p:strVal val="#ppt_x"/>
                                          </p:val>
                                        </p:tav>
                                      </p:tavLst>
                                    </p:anim>
                                    <p:anim calcmode="lin" valueType="num">
                                      <p:cBhvr additive="base">
                                        <p:cTn id="364" dur="750" fill="hold"/>
                                        <p:tgtEl>
                                          <p:spTgt spid="761"/>
                                        </p:tgtEl>
                                        <p:attrNameLst>
                                          <p:attrName>ppt_y</p:attrName>
                                        </p:attrNameLst>
                                      </p:cBhvr>
                                      <p:tavLst>
                                        <p:tav tm="0">
                                          <p:val>
                                            <p:strVal val="#ppt_y"/>
                                          </p:val>
                                        </p:tav>
                                        <p:tav tm="100000">
                                          <p:val>
                                            <p:strVal val="#ppt_y"/>
                                          </p:val>
                                        </p:tav>
                                      </p:tavLst>
                                    </p:anim>
                                  </p:childTnLst>
                                </p:cTn>
                              </p:par>
                              <p:par>
                                <p:cTn id="365" presetID="2" presetClass="entr" presetSubtype="2" decel="100000" fill="hold" nodeType="withEffect">
                                  <p:stCondLst>
                                    <p:cond delay="500"/>
                                  </p:stCondLst>
                                  <p:childTnLst>
                                    <p:set>
                                      <p:cBhvr>
                                        <p:cTn id="366" dur="1" fill="hold">
                                          <p:stCondLst>
                                            <p:cond delay="0"/>
                                          </p:stCondLst>
                                        </p:cTn>
                                        <p:tgtEl>
                                          <p:spTgt spid="762"/>
                                        </p:tgtEl>
                                        <p:attrNameLst>
                                          <p:attrName>style.visibility</p:attrName>
                                        </p:attrNameLst>
                                      </p:cBhvr>
                                      <p:to>
                                        <p:strVal val="visible"/>
                                      </p:to>
                                    </p:set>
                                    <p:anim calcmode="lin" valueType="num">
                                      <p:cBhvr additive="base">
                                        <p:cTn id="367" dur="750" fill="hold"/>
                                        <p:tgtEl>
                                          <p:spTgt spid="762"/>
                                        </p:tgtEl>
                                        <p:attrNameLst>
                                          <p:attrName>ppt_x</p:attrName>
                                        </p:attrNameLst>
                                      </p:cBhvr>
                                      <p:tavLst>
                                        <p:tav tm="0">
                                          <p:val>
                                            <p:strVal val="1+#ppt_w/2"/>
                                          </p:val>
                                        </p:tav>
                                        <p:tav tm="100000">
                                          <p:val>
                                            <p:strVal val="#ppt_x"/>
                                          </p:val>
                                        </p:tav>
                                      </p:tavLst>
                                    </p:anim>
                                    <p:anim calcmode="lin" valueType="num">
                                      <p:cBhvr additive="base">
                                        <p:cTn id="368" dur="750" fill="hold"/>
                                        <p:tgtEl>
                                          <p:spTgt spid="762"/>
                                        </p:tgtEl>
                                        <p:attrNameLst>
                                          <p:attrName>ppt_y</p:attrName>
                                        </p:attrNameLst>
                                      </p:cBhvr>
                                      <p:tavLst>
                                        <p:tav tm="0">
                                          <p:val>
                                            <p:strVal val="#ppt_y"/>
                                          </p:val>
                                        </p:tav>
                                        <p:tav tm="100000">
                                          <p:val>
                                            <p:strVal val="#ppt_y"/>
                                          </p:val>
                                        </p:tav>
                                      </p:tavLst>
                                    </p:anim>
                                  </p:childTnLst>
                                </p:cTn>
                              </p:par>
                              <p:par>
                                <p:cTn id="369" presetID="2" presetClass="entr" presetSubtype="2" decel="100000" fill="hold" nodeType="withEffect">
                                  <p:stCondLst>
                                    <p:cond delay="500"/>
                                  </p:stCondLst>
                                  <p:childTnLst>
                                    <p:set>
                                      <p:cBhvr>
                                        <p:cTn id="370" dur="1" fill="hold">
                                          <p:stCondLst>
                                            <p:cond delay="0"/>
                                          </p:stCondLst>
                                        </p:cTn>
                                        <p:tgtEl>
                                          <p:spTgt spid="763"/>
                                        </p:tgtEl>
                                        <p:attrNameLst>
                                          <p:attrName>style.visibility</p:attrName>
                                        </p:attrNameLst>
                                      </p:cBhvr>
                                      <p:to>
                                        <p:strVal val="visible"/>
                                      </p:to>
                                    </p:set>
                                    <p:anim calcmode="lin" valueType="num">
                                      <p:cBhvr additive="base">
                                        <p:cTn id="371" dur="750" fill="hold"/>
                                        <p:tgtEl>
                                          <p:spTgt spid="763"/>
                                        </p:tgtEl>
                                        <p:attrNameLst>
                                          <p:attrName>ppt_x</p:attrName>
                                        </p:attrNameLst>
                                      </p:cBhvr>
                                      <p:tavLst>
                                        <p:tav tm="0">
                                          <p:val>
                                            <p:strVal val="1+#ppt_w/2"/>
                                          </p:val>
                                        </p:tav>
                                        <p:tav tm="100000">
                                          <p:val>
                                            <p:strVal val="#ppt_x"/>
                                          </p:val>
                                        </p:tav>
                                      </p:tavLst>
                                    </p:anim>
                                    <p:anim calcmode="lin" valueType="num">
                                      <p:cBhvr additive="base">
                                        <p:cTn id="372" dur="750" fill="hold"/>
                                        <p:tgtEl>
                                          <p:spTgt spid="763"/>
                                        </p:tgtEl>
                                        <p:attrNameLst>
                                          <p:attrName>ppt_y</p:attrName>
                                        </p:attrNameLst>
                                      </p:cBhvr>
                                      <p:tavLst>
                                        <p:tav tm="0">
                                          <p:val>
                                            <p:strVal val="#ppt_y"/>
                                          </p:val>
                                        </p:tav>
                                        <p:tav tm="100000">
                                          <p:val>
                                            <p:strVal val="#ppt_y"/>
                                          </p:val>
                                        </p:tav>
                                      </p:tavLst>
                                    </p:anim>
                                  </p:childTnLst>
                                </p:cTn>
                              </p:par>
                              <p:par>
                                <p:cTn id="373" presetID="2" presetClass="entr" presetSubtype="2" decel="100000" fill="hold" nodeType="withEffect">
                                  <p:stCondLst>
                                    <p:cond delay="500"/>
                                  </p:stCondLst>
                                  <p:childTnLst>
                                    <p:set>
                                      <p:cBhvr>
                                        <p:cTn id="374" dur="1" fill="hold">
                                          <p:stCondLst>
                                            <p:cond delay="0"/>
                                          </p:stCondLst>
                                        </p:cTn>
                                        <p:tgtEl>
                                          <p:spTgt spid="764"/>
                                        </p:tgtEl>
                                        <p:attrNameLst>
                                          <p:attrName>style.visibility</p:attrName>
                                        </p:attrNameLst>
                                      </p:cBhvr>
                                      <p:to>
                                        <p:strVal val="visible"/>
                                      </p:to>
                                    </p:set>
                                    <p:anim calcmode="lin" valueType="num">
                                      <p:cBhvr additive="base">
                                        <p:cTn id="375" dur="750" fill="hold"/>
                                        <p:tgtEl>
                                          <p:spTgt spid="764"/>
                                        </p:tgtEl>
                                        <p:attrNameLst>
                                          <p:attrName>ppt_x</p:attrName>
                                        </p:attrNameLst>
                                      </p:cBhvr>
                                      <p:tavLst>
                                        <p:tav tm="0">
                                          <p:val>
                                            <p:strVal val="1+#ppt_w/2"/>
                                          </p:val>
                                        </p:tav>
                                        <p:tav tm="100000">
                                          <p:val>
                                            <p:strVal val="#ppt_x"/>
                                          </p:val>
                                        </p:tav>
                                      </p:tavLst>
                                    </p:anim>
                                    <p:anim calcmode="lin" valueType="num">
                                      <p:cBhvr additive="base">
                                        <p:cTn id="376" dur="750" fill="hold"/>
                                        <p:tgtEl>
                                          <p:spTgt spid="764"/>
                                        </p:tgtEl>
                                        <p:attrNameLst>
                                          <p:attrName>ppt_y</p:attrName>
                                        </p:attrNameLst>
                                      </p:cBhvr>
                                      <p:tavLst>
                                        <p:tav tm="0">
                                          <p:val>
                                            <p:strVal val="#ppt_y"/>
                                          </p:val>
                                        </p:tav>
                                        <p:tav tm="100000">
                                          <p:val>
                                            <p:strVal val="#ppt_y"/>
                                          </p:val>
                                        </p:tav>
                                      </p:tavLst>
                                    </p:anim>
                                  </p:childTnLst>
                                </p:cTn>
                              </p:par>
                              <p:par>
                                <p:cTn id="377" presetID="2" presetClass="entr" presetSubtype="2" decel="100000" fill="hold" grpId="0" nodeType="withEffect">
                                  <p:stCondLst>
                                    <p:cond delay="500"/>
                                  </p:stCondLst>
                                  <p:childTnLst>
                                    <p:set>
                                      <p:cBhvr>
                                        <p:cTn id="378" dur="1" fill="hold">
                                          <p:stCondLst>
                                            <p:cond delay="0"/>
                                          </p:stCondLst>
                                        </p:cTn>
                                        <p:tgtEl>
                                          <p:spTgt spid="765"/>
                                        </p:tgtEl>
                                        <p:attrNameLst>
                                          <p:attrName>style.visibility</p:attrName>
                                        </p:attrNameLst>
                                      </p:cBhvr>
                                      <p:to>
                                        <p:strVal val="visible"/>
                                      </p:to>
                                    </p:set>
                                    <p:anim calcmode="lin" valueType="num">
                                      <p:cBhvr additive="base">
                                        <p:cTn id="379" dur="750" fill="hold"/>
                                        <p:tgtEl>
                                          <p:spTgt spid="765"/>
                                        </p:tgtEl>
                                        <p:attrNameLst>
                                          <p:attrName>ppt_x</p:attrName>
                                        </p:attrNameLst>
                                      </p:cBhvr>
                                      <p:tavLst>
                                        <p:tav tm="0">
                                          <p:val>
                                            <p:strVal val="1+#ppt_w/2"/>
                                          </p:val>
                                        </p:tav>
                                        <p:tav tm="100000">
                                          <p:val>
                                            <p:strVal val="#ppt_x"/>
                                          </p:val>
                                        </p:tav>
                                      </p:tavLst>
                                    </p:anim>
                                    <p:anim calcmode="lin" valueType="num">
                                      <p:cBhvr additive="base">
                                        <p:cTn id="380" dur="750" fill="hold"/>
                                        <p:tgtEl>
                                          <p:spTgt spid="765"/>
                                        </p:tgtEl>
                                        <p:attrNameLst>
                                          <p:attrName>ppt_y</p:attrName>
                                        </p:attrNameLst>
                                      </p:cBhvr>
                                      <p:tavLst>
                                        <p:tav tm="0">
                                          <p:val>
                                            <p:strVal val="#ppt_y"/>
                                          </p:val>
                                        </p:tav>
                                        <p:tav tm="100000">
                                          <p:val>
                                            <p:strVal val="#ppt_y"/>
                                          </p:val>
                                        </p:tav>
                                      </p:tavLst>
                                    </p:anim>
                                  </p:childTnLst>
                                </p:cTn>
                              </p:par>
                              <p:par>
                                <p:cTn id="381" presetID="2" presetClass="entr" presetSubtype="2" decel="100000" fill="hold" grpId="0" nodeType="withEffect">
                                  <p:stCondLst>
                                    <p:cond delay="0"/>
                                  </p:stCondLst>
                                  <p:childTnLst>
                                    <p:set>
                                      <p:cBhvr>
                                        <p:cTn id="382" dur="1" fill="hold">
                                          <p:stCondLst>
                                            <p:cond delay="0"/>
                                          </p:stCondLst>
                                        </p:cTn>
                                        <p:tgtEl>
                                          <p:spTgt spid="766"/>
                                        </p:tgtEl>
                                        <p:attrNameLst>
                                          <p:attrName>style.visibility</p:attrName>
                                        </p:attrNameLst>
                                      </p:cBhvr>
                                      <p:to>
                                        <p:strVal val="visible"/>
                                      </p:to>
                                    </p:set>
                                    <p:anim calcmode="lin" valueType="num">
                                      <p:cBhvr additive="base">
                                        <p:cTn id="383" dur="500" fill="hold"/>
                                        <p:tgtEl>
                                          <p:spTgt spid="766"/>
                                        </p:tgtEl>
                                        <p:attrNameLst>
                                          <p:attrName>ppt_x</p:attrName>
                                        </p:attrNameLst>
                                      </p:cBhvr>
                                      <p:tavLst>
                                        <p:tav tm="0">
                                          <p:val>
                                            <p:strVal val="1+#ppt_w/2"/>
                                          </p:val>
                                        </p:tav>
                                        <p:tav tm="100000">
                                          <p:val>
                                            <p:strVal val="#ppt_x"/>
                                          </p:val>
                                        </p:tav>
                                      </p:tavLst>
                                    </p:anim>
                                    <p:anim calcmode="lin" valueType="num">
                                      <p:cBhvr additive="base">
                                        <p:cTn id="384" dur="500" fill="hold"/>
                                        <p:tgtEl>
                                          <p:spTgt spid="766"/>
                                        </p:tgtEl>
                                        <p:attrNameLst>
                                          <p:attrName>ppt_y</p:attrName>
                                        </p:attrNameLst>
                                      </p:cBhvr>
                                      <p:tavLst>
                                        <p:tav tm="0">
                                          <p:val>
                                            <p:strVal val="#ppt_y"/>
                                          </p:val>
                                        </p:tav>
                                        <p:tav tm="100000">
                                          <p:val>
                                            <p:strVal val="#ppt_y"/>
                                          </p:val>
                                        </p:tav>
                                      </p:tavLst>
                                    </p:anim>
                                  </p:childTnLst>
                                </p:cTn>
                              </p:par>
                              <p:par>
                                <p:cTn id="385" presetID="2" presetClass="entr" presetSubtype="2" decel="100000" fill="hold" nodeType="withEffect">
                                  <p:stCondLst>
                                    <p:cond delay="0"/>
                                  </p:stCondLst>
                                  <p:childTnLst>
                                    <p:set>
                                      <p:cBhvr>
                                        <p:cTn id="386" dur="1" fill="hold">
                                          <p:stCondLst>
                                            <p:cond delay="0"/>
                                          </p:stCondLst>
                                        </p:cTn>
                                        <p:tgtEl>
                                          <p:spTgt spid="767"/>
                                        </p:tgtEl>
                                        <p:attrNameLst>
                                          <p:attrName>style.visibility</p:attrName>
                                        </p:attrNameLst>
                                      </p:cBhvr>
                                      <p:to>
                                        <p:strVal val="visible"/>
                                      </p:to>
                                    </p:set>
                                    <p:anim calcmode="lin" valueType="num">
                                      <p:cBhvr additive="base">
                                        <p:cTn id="387" dur="500" fill="hold"/>
                                        <p:tgtEl>
                                          <p:spTgt spid="767"/>
                                        </p:tgtEl>
                                        <p:attrNameLst>
                                          <p:attrName>ppt_x</p:attrName>
                                        </p:attrNameLst>
                                      </p:cBhvr>
                                      <p:tavLst>
                                        <p:tav tm="0">
                                          <p:val>
                                            <p:strVal val="1+#ppt_w/2"/>
                                          </p:val>
                                        </p:tav>
                                        <p:tav tm="100000">
                                          <p:val>
                                            <p:strVal val="#ppt_x"/>
                                          </p:val>
                                        </p:tav>
                                      </p:tavLst>
                                    </p:anim>
                                    <p:anim calcmode="lin" valueType="num">
                                      <p:cBhvr additive="base">
                                        <p:cTn id="388" dur="500" fill="hold"/>
                                        <p:tgtEl>
                                          <p:spTgt spid="767"/>
                                        </p:tgtEl>
                                        <p:attrNameLst>
                                          <p:attrName>ppt_y</p:attrName>
                                        </p:attrNameLst>
                                      </p:cBhvr>
                                      <p:tavLst>
                                        <p:tav tm="0">
                                          <p:val>
                                            <p:strVal val="#ppt_y"/>
                                          </p:val>
                                        </p:tav>
                                        <p:tav tm="100000">
                                          <p:val>
                                            <p:strVal val="#ppt_y"/>
                                          </p:val>
                                        </p:tav>
                                      </p:tavLst>
                                    </p:anim>
                                  </p:childTnLst>
                                </p:cTn>
                              </p:par>
                              <p:par>
                                <p:cTn id="389" presetID="2" presetClass="entr" presetSubtype="2" decel="100000" fill="hold" grpId="0" nodeType="withEffect">
                                  <p:stCondLst>
                                    <p:cond delay="0"/>
                                  </p:stCondLst>
                                  <p:childTnLst>
                                    <p:set>
                                      <p:cBhvr>
                                        <p:cTn id="390" dur="1" fill="hold">
                                          <p:stCondLst>
                                            <p:cond delay="0"/>
                                          </p:stCondLst>
                                        </p:cTn>
                                        <p:tgtEl>
                                          <p:spTgt spid="916"/>
                                        </p:tgtEl>
                                        <p:attrNameLst>
                                          <p:attrName>style.visibility</p:attrName>
                                        </p:attrNameLst>
                                      </p:cBhvr>
                                      <p:to>
                                        <p:strVal val="visible"/>
                                      </p:to>
                                    </p:set>
                                    <p:anim calcmode="lin" valueType="num">
                                      <p:cBhvr additive="base">
                                        <p:cTn id="391" dur="1250" fill="hold"/>
                                        <p:tgtEl>
                                          <p:spTgt spid="916"/>
                                        </p:tgtEl>
                                        <p:attrNameLst>
                                          <p:attrName>ppt_x</p:attrName>
                                        </p:attrNameLst>
                                      </p:cBhvr>
                                      <p:tavLst>
                                        <p:tav tm="0">
                                          <p:val>
                                            <p:strVal val="1+#ppt_w/2"/>
                                          </p:val>
                                        </p:tav>
                                        <p:tav tm="100000">
                                          <p:val>
                                            <p:strVal val="#ppt_x"/>
                                          </p:val>
                                        </p:tav>
                                      </p:tavLst>
                                    </p:anim>
                                    <p:anim calcmode="lin" valueType="num">
                                      <p:cBhvr additive="base">
                                        <p:cTn id="392" dur="1250" fill="hold"/>
                                        <p:tgtEl>
                                          <p:spTgt spid="916"/>
                                        </p:tgtEl>
                                        <p:attrNameLst>
                                          <p:attrName>ppt_y</p:attrName>
                                        </p:attrNameLst>
                                      </p:cBhvr>
                                      <p:tavLst>
                                        <p:tav tm="0">
                                          <p:val>
                                            <p:strVal val="#ppt_y"/>
                                          </p:val>
                                        </p:tav>
                                        <p:tav tm="100000">
                                          <p:val>
                                            <p:strVal val="#ppt_y"/>
                                          </p:val>
                                        </p:tav>
                                      </p:tavLst>
                                    </p:anim>
                                  </p:childTnLst>
                                </p:cTn>
                              </p:par>
                              <p:par>
                                <p:cTn id="393" presetID="2" presetClass="entr" presetSubtype="2" decel="100000" fill="hold" grpId="0" nodeType="withEffect">
                                  <p:stCondLst>
                                    <p:cond delay="0"/>
                                  </p:stCondLst>
                                  <p:childTnLst>
                                    <p:set>
                                      <p:cBhvr>
                                        <p:cTn id="394" dur="1" fill="hold">
                                          <p:stCondLst>
                                            <p:cond delay="0"/>
                                          </p:stCondLst>
                                        </p:cTn>
                                        <p:tgtEl>
                                          <p:spTgt spid="917"/>
                                        </p:tgtEl>
                                        <p:attrNameLst>
                                          <p:attrName>style.visibility</p:attrName>
                                        </p:attrNameLst>
                                      </p:cBhvr>
                                      <p:to>
                                        <p:strVal val="visible"/>
                                      </p:to>
                                    </p:set>
                                    <p:anim calcmode="lin" valueType="num">
                                      <p:cBhvr additive="base">
                                        <p:cTn id="395" dur="1250" fill="hold"/>
                                        <p:tgtEl>
                                          <p:spTgt spid="917"/>
                                        </p:tgtEl>
                                        <p:attrNameLst>
                                          <p:attrName>ppt_x</p:attrName>
                                        </p:attrNameLst>
                                      </p:cBhvr>
                                      <p:tavLst>
                                        <p:tav tm="0">
                                          <p:val>
                                            <p:strVal val="1+#ppt_w/2"/>
                                          </p:val>
                                        </p:tav>
                                        <p:tav tm="100000">
                                          <p:val>
                                            <p:strVal val="#ppt_x"/>
                                          </p:val>
                                        </p:tav>
                                      </p:tavLst>
                                    </p:anim>
                                    <p:anim calcmode="lin" valueType="num">
                                      <p:cBhvr additive="base">
                                        <p:cTn id="396" dur="1250" fill="hold"/>
                                        <p:tgtEl>
                                          <p:spTgt spid="917"/>
                                        </p:tgtEl>
                                        <p:attrNameLst>
                                          <p:attrName>ppt_y</p:attrName>
                                        </p:attrNameLst>
                                      </p:cBhvr>
                                      <p:tavLst>
                                        <p:tav tm="0">
                                          <p:val>
                                            <p:strVal val="#ppt_y"/>
                                          </p:val>
                                        </p:tav>
                                        <p:tav tm="100000">
                                          <p:val>
                                            <p:strVal val="#ppt_y"/>
                                          </p:val>
                                        </p:tav>
                                      </p:tavLst>
                                    </p:anim>
                                  </p:childTnLst>
                                </p:cTn>
                              </p:par>
                              <p:par>
                                <p:cTn id="397" presetID="2" presetClass="entr" presetSubtype="2" decel="100000" fill="hold" grpId="0" nodeType="withEffect">
                                  <p:stCondLst>
                                    <p:cond delay="0"/>
                                  </p:stCondLst>
                                  <p:childTnLst>
                                    <p:set>
                                      <p:cBhvr>
                                        <p:cTn id="398" dur="1" fill="hold">
                                          <p:stCondLst>
                                            <p:cond delay="0"/>
                                          </p:stCondLst>
                                        </p:cTn>
                                        <p:tgtEl>
                                          <p:spTgt spid="918"/>
                                        </p:tgtEl>
                                        <p:attrNameLst>
                                          <p:attrName>style.visibility</p:attrName>
                                        </p:attrNameLst>
                                      </p:cBhvr>
                                      <p:to>
                                        <p:strVal val="visible"/>
                                      </p:to>
                                    </p:set>
                                    <p:anim calcmode="lin" valueType="num">
                                      <p:cBhvr additive="base">
                                        <p:cTn id="399" dur="1250" fill="hold"/>
                                        <p:tgtEl>
                                          <p:spTgt spid="918"/>
                                        </p:tgtEl>
                                        <p:attrNameLst>
                                          <p:attrName>ppt_x</p:attrName>
                                        </p:attrNameLst>
                                      </p:cBhvr>
                                      <p:tavLst>
                                        <p:tav tm="0">
                                          <p:val>
                                            <p:strVal val="1+#ppt_w/2"/>
                                          </p:val>
                                        </p:tav>
                                        <p:tav tm="100000">
                                          <p:val>
                                            <p:strVal val="#ppt_x"/>
                                          </p:val>
                                        </p:tav>
                                      </p:tavLst>
                                    </p:anim>
                                    <p:anim calcmode="lin" valueType="num">
                                      <p:cBhvr additive="base">
                                        <p:cTn id="400" dur="1250" fill="hold"/>
                                        <p:tgtEl>
                                          <p:spTgt spid="918"/>
                                        </p:tgtEl>
                                        <p:attrNameLst>
                                          <p:attrName>ppt_y</p:attrName>
                                        </p:attrNameLst>
                                      </p:cBhvr>
                                      <p:tavLst>
                                        <p:tav tm="0">
                                          <p:val>
                                            <p:strVal val="#ppt_y"/>
                                          </p:val>
                                        </p:tav>
                                        <p:tav tm="100000">
                                          <p:val>
                                            <p:strVal val="#ppt_y"/>
                                          </p:val>
                                        </p:tav>
                                      </p:tavLst>
                                    </p:anim>
                                  </p:childTnLst>
                                </p:cTn>
                              </p:par>
                              <p:par>
                                <p:cTn id="401" presetID="2" presetClass="entr" presetSubtype="2" decel="100000" fill="hold" grpId="0" nodeType="withEffect">
                                  <p:stCondLst>
                                    <p:cond delay="0"/>
                                  </p:stCondLst>
                                  <p:childTnLst>
                                    <p:set>
                                      <p:cBhvr>
                                        <p:cTn id="402" dur="1" fill="hold">
                                          <p:stCondLst>
                                            <p:cond delay="0"/>
                                          </p:stCondLst>
                                        </p:cTn>
                                        <p:tgtEl>
                                          <p:spTgt spid="919"/>
                                        </p:tgtEl>
                                        <p:attrNameLst>
                                          <p:attrName>style.visibility</p:attrName>
                                        </p:attrNameLst>
                                      </p:cBhvr>
                                      <p:to>
                                        <p:strVal val="visible"/>
                                      </p:to>
                                    </p:set>
                                    <p:anim calcmode="lin" valueType="num">
                                      <p:cBhvr additive="base">
                                        <p:cTn id="403" dur="1250" fill="hold"/>
                                        <p:tgtEl>
                                          <p:spTgt spid="919"/>
                                        </p:tgtEl>
                                        <p:attrNameLst>
                                          <p:attrName>ppt_x</p:attrName>
                                        </p:attrNameLst>
                                      </p:cBhvr>
                                      <p:tavLst>
                                        <p:tav tm="0">
                                          <p:val>
                                            <p:strVal val="1+#ppt_w/2"/>
                                          </p:val>
                                        </p:tav>
                                        <p:tav tm="100000">
                                          <p:val>
                                            <p:strVal val="#ppt_x"/>
                                          </p:val>
                                        </p:tav>
                                      </p:tavLst>
                                    </p:anim>
                                    <p:anim calcmode="lin" valueType="num">
                                      <p:cBhvr additive="base">
                                        <p:cTn id="404" dur="1250" fill="hold"/>
                                        <p:tgtEl>
                                          <p:spTgt spid="919"/>
                                        </p:tgtEl>
                                        <p:attrNameLst>
                                          <p:attrName>ppt_y</p:attrName>
                                        </p:attrNameLst>
                                      </p:cBhvr>
                                      <p:tavLst>
                                        <p:tav tm="0">
                                          <p:val>
                                            <p:strVal val="#ppt_y"/>
                                          </p:val>
                                        </p:tav>
                                        <p:tav tm="100000">
                                          <p:val>
                                            <p:strVal val="#ppt_y"/>
                                          </p:val>
                                        </p:tav>
                                      </p:tavLst>
                                    </p:anim>
                                  </p:childTnLst>
                                </p:cTn>
                              </p:par>
                              <p:par>
                                <p:cTn id="405" presetID="2" presetClass="entr" presetSubtype="2" decel="100000" fill="hold" grpId="0" nodeType="withEffect">
                                  <p:stCondLst>
                                    <p:cond delay="0"/>
                                  </p:stCondLst>
                                  <p:childTnLst>
                                    <p:set>
                                      <p:cBhvr>
                                        <p:cTn id="406" dur="1" fill="hold">
                                          <p:stCondLst>
                                            <p:cond delay="0"/>
                                          </p:stCondLst>
                                        </p:cTn>
                                        <p:tgtEl>
                                          <p:spTgt spid="920"/>
                                        </p:tgtEl>
                                        <p:attrNameLst>
                                          <p:attrName>style.visibility</p:attrName>
                                        </p:attrNameLst>
                                      </p:cBhvr>
                                      <p:to>
                                        <p:strVal val="visible"/>
                                      </p:to>
                                    </p:set>
                                    <p:anim calcmode="lin" valueType="num">
                                      <p:cBhvr additive="base">
                                        <p:cTn id="407" dur="1250" fill="hold"/>
                                        <p:tgtEl>
                                          <p:spTgt spid="920"/>
                                        </p:tgtEl>
                                        <p:attrNameLst>
                                          <p:attrName>ppt_x</p:attrName>
                                        </p:attrNameLst>
                                      </p:cBhvr>
                                      <p:tavLst>
                                        <p:tav tm="0">
                                          <p:val>
                                            <p:strVal val="1+#ppt_w/2"/>
                                          </p:val>
                                        </p:tav>
                                        <p:tav tm="100000">
                                          <p:val>
                                            <p:strVal val="#ppt_x"/>
                                          </p:val>
                                        </p:tav>
                                      </p:tavLst>
                                    </p:anim>
                                    <p:anim calcmode="lin" valueType="num">
                                      <p:cBhvr additive="base">
                                        <p:cTn id="408" dur="1250" fill="hold"/>
                                        <p:tgtEl>
                                          <p:spTgt spid="920"/>
                                        </p:tgtEl>
                                        <p:attrNameLst>
                                          <p:attrName>ppt_y</p:attrName>
                                        </p:attrNameLst>
                                      </p:cBhvr>
                                      <p:tavLst>
                                        <p:tav tm="0">
                                          <p:val>
                                            <p:strVal val="#ppt_y"/>
                                          </p:val>
                                        </p:tav>
                                        <p:tav tm="100000">
                                          <p:val>
                                            <p:strVal val="#ppt_y"/>
                                          </p:val>
                                        </p:tav>
                                      </p:tavLst>
                                    </p:anim>
                                  </p:childTnLst>
                                </p:cTn>
                              </p:par>
                              <p:par>
                                <p:cTn id="409" presetID="2" presetClass="entr" presetSubtype="2" decel="100000" fill="hold" grpId="0" nodeType="withEffect">
                                  <p:stCondLst>
                                    <p:cond delay="0"/>
                                  </p:stCondLst>
                                  <p:childTnLst>
                                    <p:set>
                                      <p:cBhvr>
                                        <p:cTn id="410" dur="1" fill="hold">
                                          <p:stCondLst>
                                            <p:cond delay="0"/>
                                          </p:stCondLst>
                                        </p:cTn>
                                        <p:tgtEl>
                                          <p:spTgt spid="923"/>
                                        </p:tgtEl>
                                        <p:attrNameLst>
                                          <p:attrName>style.visibility</p:attrName>
                                        </p:attrNameLst>
                                      </p:cBhvr>
                                      <p:to>
                                        <p:strVal val="visible"/>
                                      </p:to>
                                    </p:set>
                                    <p:anim calcmode="lin" valueType="num">
                                      <p:cBhvr additive="base">
                                        <p:cTn id="411" dur="1250" fill="hold"/>
                                        <p:tgtEl>
                                          <p:spTgt spid="923"/>
                                        </p:tgtEl>
                                        <p:attrNameLst>
                                          <p:attrName>ppt_x</p:attrName>
                                        </p:attrNameLst>
                                      </p:cBhvr>
                                      <p:tavLst>
                                        <p:tav tm="0">
                                          <p:val>
                                            <p:strVal val="1+#ppt_w/2"/>
                                          </p:val>
                                        </p:tav>
                                        <p:tav tm="100000">
                                          <p:val>
                                            <p:strVal val="#ppt_x"/>
                                          </p:val>
                                        </p:tav>
                                      </p:tavLst>
                                    </p:anim>
                                    <p:anim calcmode="lin" valueType="num">
                                      <p:cBhvr additive="base">
                                        <p:cTn id="412" dur="1250" fill="hold"/>
                                        <p:tgtEl>
                                          <p:spTgt spid="923"/>
                                        </p:tgtEl>
                                        <p:attrNameLst>
                                          <p:attrName>ppt_y</p:attrName>
                                        </p:attrNameLst>
                                      </p:cBhvr>
                                      <p:tavLst>
                                        <p:tav tm="0">
                                          <p:val>
                                            <p:strVal val="#ppt_y"/>
                                          </p:val>
                                        </p:tav>
                                        <p:tav tm="100000">
                                          <p:val>
                                            <p:strVal val="#ppt_y"/>
                                          </p:val>
                                        </p:tav>
                                      </p:tavLst>
                                    </p:anim>
                                  </p:childTnLst>
                                </p:cTn>
                              </p:par>
                              <p:par>
                                <p:cTn id="413" presetID="2" presetClass="entr" presetSubtype="2" decel="100000" fill="hold" grpId="0" nodeType="withEffect">
                                  <p:stCondLst>
                                    <p:cond delay="0"/>
                                  </p:stCondLst>
                                  <p:childTnLst>
                                    <p:set>
                                      <p:cBhvr>
                                        <p:cTn id="414" dur="1" fill="hold">
                                          <p:stCondLst>
                                            <p:cond delay="0"/>
                                          </p:stCondLst>
                                        </p:cTn>
                                        <p:tgtEl>
                                          <p:spTgt spid="925"/>
                                        </p:tgtEl>
                                        <p:attrNameLst>
                                          <p:attrName>style.visibility</p:attrName>
                                        </p:attrNameLst>
                                      </p:cBhvr>
                                      <p:to>
                                        <p:strVal val="visible"/>
                                      </p:to>
                                    </p:set>
                                    <p:anim calcmode="lin" valueType="num">
                                      <p:cBhvr additive="base">
                                        <p:cTn id="415" dur="1250" fill="hold"/>
                                        <p:tgtEl>
                                          <p:spTgt spid="925"/>
                                        </p:tgtEl>
                                        <p:attrNameLst>
                                          <p:attrName>ppt_x</p:attrName>
                                        </p:attrNameLst>
                                      </p:cBhvr>
                                      <p:tavLst>
                                        <p:tav tm="0">
                                          <p:val>
                                            <p:strVal val="1+#ppt_w/2"/>
                                          </p:val>
                                        </p:tav>
                                        <p:tav tm="100000">
                                          <p:val>
                                            <p:strVal val="#ppt_x"/>
                                          </p:val>
                                        </p:tav>
                                      </p:tavLst>
                                    </p:anim>
                                    <p:anim calcmode="lin" valueType="num">
                                      <p:cBhvr additive="base">
                                        <p:cTn id="416" dur="1250" fill="hold"/>
                                        <p:tgtEl>
                                          <p:spTgt spid="925"/>
                                        </p:tgtEl>
                                        <p:attrNameLst>
                                          <p:attrName>ppt_y</p:attrName>
                                        </p:attrNameLst>
                                      </p:cBhvr>
                                      <p:tavLst>
                                        <p:tav tm="0">
                                          <p:val>
                                            <p:strVal val="#ppt_y"/>
                                          </p:val>
                                        </p:tav>
                                        <p:tav tm="100000">
                                          <p:val>
                                            <p:strVal val="#ppt_y"/>
                                          </p:val>
                                        </p:tav>
                                      </p:tavLst>
                                    </p:anim>
                                  </p:childTnLst>
                                </p:cTn>
                              </p:par>
                              <p:par>
                                <p:cTn id="417" presetID="2" presetClass="entr" presetSubtype="2" decel="100000" fill="hold" grpId="0" nodeType="withEffect">
                                  <p:stCondLst>
                                    <p:cond delay="0"/>
                                  </p:stCondLst>
                                  <p:childTnLst>
                                    <p:set>
                                      <p:cBhvr>
                                        <p:cTn id="418" dur="1" fill="hold">
                                          <p:stCondLst>
                                            <p:cond delay="0"/>
                                          </p:stCondLst>
                                        </p:cTn>
                                        <p:tgtEl>
                                          <p:spTgt spid="926"/>
                                        </p:tgtEl>
                                        <p:attrNameLst>
                                          <p:attrName>style.visibility</p:attrName>
                                        </p:attrNameLst>
                                      </p:cBhvr>
                                      <p:to>
                                        <p:strVal val="visible"/>
                                      </p:to>
                                    </p:set>
                                    <p:anim calcmode="lin" valueType="num">
                                      <p:cBhvr additive="base">
                                        <p:cTn id="419" dur="500" fill="hold"/>
                                        <p:tgtEl>
                                          <p:spTgt spid="926"/>
                                        </p:tgtEl>
                                        <p:attrNameLst>
                                          <p:attrName>ppt_x</p:attrName>
                                        </p:attrNameLst>
                                      </p:cBhvr>
                                      <p:tavLst>
                                        <p:tav tm="0">
                                          <p:val>
                                            <p:strVal val="1+#ppt_w/2"/>
                                          </p:val>
                                        </p:tav>
                                        <p:tav tm="100000">
                                          <p:val>
                                            <p:strVal val="#ppt_x"/>
                                          </p:val>
                                        </p:tav>
                                      </p:tavLst>
                                    </p:anim>
                                    <p:anim calcmode="lin" valueType="num">
                                      <p:cBhvr additive="base">
                                        <p:cTn id="420" dur="500" fill="hold"/>
                                        <p:tgtEl>
                                          <p:spTgt spid="926"/>
                                        </p:tgtEl>
                                        <p:attrNameLst>
                                          <p:attrName>ppt_y</p:attrName>
                                        </p:attrNameLst>
                                      </p:cBhvr>
                                      <p:tavLst>
                                        <p:tav tm="0">
                                          <p:val>
                                            <p:strVal val="#ppt_y"/>
                                          </p:val>
                                        </p:tav>
                                        <p:tav tm="100000">
                                          <p:val>
                                            <p:strVal val="#ppt_y"/>
                                          </p:val>
                                        </p:tav>
                                      </p:tavLst>
                                    </p:anim>
                                  </p:childTnLst>
                                </p:cTn>
                              </p:par>
                              <p:par>
                                <p:cTn id="421" presetID="2" presetClass="entr" presetSubtype="2" decel="100000" fill="hold" grpId="0" nodeType="withEffect">
                                  <p:stCondLst>
                                    <p:cond delay="0"/>
                                  </p:stCondLst>
                                  <p:childTnLst>
                                    <p:set>
                                      <p:cBhvr>
                                        <p:cTn id="422" dur="1" fill="hold">
                                          <p:stCondLst>
                                            <p:cond delay="0"/>
                                          </p:stCondLst>
                                        </p:cTn>
                                        <p:tgtEl>
                                          <p:spTgt spid="927"/>
                                        </p:tgtEl>
                                        <p:attrNameLst>
                                          <p:attrName>style.visibility</p:attrName>
                                        </p:attrNameLst>
                                      </p:cBhvr>
                                      <p:to>
                                        <p:strVal val="visible"/>
                                      </p:to>
                                    </p:set>
                                    <p:anim calcmode="lin" valueType="num">
                                      <p:cBhvr additive="base">
                                        <p:cTn id="423" dur="500" fill="hold"/>
                                        <p:tgtEl>
                                          <p:spTgt spid="927"/>
                                        </p:tgtEl>
                                        <p:attrNameLst>
                                          <p:attrName>ppt_x</p:attrName>
                                        </p:attrNameLst>
                                      </p:cBhvr>
                                      <p:tavLst>
                                        <p:tav tm="0">
                                          <p:val>
                                            <p:strVal val="1+#ppt_w/2"/>
                                          </p:val>
                                        </p:tav>
                                        <p:tav tm="100000">
                                          <p:val>
                                            <p:strVal val="#ppt_x"/>
                                          </p:val>
                                        </p:tav>
                                      </p:tavLst>
                                    </p:anim>
                                    <p:anim calcmode="lin" valueType="num">
                                      <p:cBhvr additive="base">
                                        <p:cTn id="424" dur="500" fill="hold"/>
                                        <p:tgtEl>
                                          <p:spTgt spid="927"/>
                                        </p:tgtEl>
                                        <p:attrNameLst>
                                          <p:attrName>ppt_y</p:attrName>
                                        </p:attrNameLst>
                                      </p:cBhvr>
                                      <p:tavLst>
                                        <p:tav tm="0">
                                          <p:val>
                                            <p:strVal val="#ppt_y"/>
                                          </p:val>
                                        </p:tav>
                                        <p:tav tm="100000">
                                          <p:val>
                                            <p:strVal val="#ppt_y"/>
                                          </p:val>
                                        </p:tav>
                                      </p:tavLst>
                                    </p:anim>
                                  </p:childTnLst>
                                </p:cTn>
                              </p:par>
                              <p:par>
                                <p:cTn id="425" presetID="2" presetClass="entr" presetSubtype="2" decel="100000" fill="hold" grpId="0" nodeType="withEffect">
                                  <p:stCondLst>
                                    <p:cond delay="250"/>
                                  </p:stCondLst>
                                  <p:childTnLst>
                                    <p:set>
                                      <p:cBhvr>
                                        <p:cTn id="426" dur="1" fill="hold">
                                          <p:stCondLst>
                                            <p:cond delay="0"/>
                                          </p:stCondLst>
                                        </p:cTn>
                                        <p:tgtEl>
                                          <p:spTgt spid="928"/>
                                        </p:tgtEl>
                                        <p:attrNameLst>
                                          <p:attrName>style.visibility</p:attrName>
                                        </p:attrNameLst>
                                      </p:cBhvr>
                                      <p:to>
                                        <p:strVal val="visible"/>
                                      </p:to>
                                    </p:set>
                                    <p:anim calcmode="lin" valueType="num">
                                      <p:cBhvr additive="base">
                                        <p:cTn id="427" dur="1250" fill="hold"/>
                                        <p:tgtEl>
                                          <p:spTgt spid="928"/>
                                        </p:tgtEl>
                                        <p:attrNameLst>
                                          <p:attrName>ppt_x</p:attrName>
                                        </p:attrNameLst>
                                      </p:cBhvr>
                                      <p:tavLst>
                                        <p:tav tm="0">
                                          <p:val>
                                            <p:strVal val="1+#ppt_w/2"/>
                                          </p:val>
                                        </p:tav>
                                        <p:tav tm="100000">
                                          <p:val>
                                            <p:strVal val="#ppt_x"/>
                                          </p:val>
                                        </p:tav>
                                      </p:tavLst>
                                    </p:anim>
                                    <p:anim calcmode="lin" valueType="num">
                                      <p:cBhvr additive="base">
                                        <p:cTn id="428" dur="1250" fill="hold"/>
                                        <p:tgtEl>
                                          <p:spTgt spid="928"/>
                                        </p:tgtEl>
                                        <p:attrNameLst>
                                          <p:attrName>ppt_y</p:attrName>
                                        </p:attrNameLst>
                                      </p:cBhvr>
                                      <p:tavLst>
                                        <p:tav tm="0">
                                          <p:val>
                                            <p:strVal val="#ppt_y"/>
                                          </p:val>
                                        </p:tav>
                                        <p:tav tm="100000">
                                          <p:val>
                                            <p:strVal val="#ppt_y"/>
                                          </p:val>
                                        </p:tav>
                                      </p:tavLst>
                                    </p:anim>
                                  </p:childTnLst>
                                </p:cTn>
                              </p:par>
                              <p:par>
                                <p:cTn id="429" presetID="2" presetClass="entr" presetSubtype="2" decel="100000" fill="hold" grpId="0" nodeType="withEffect">
                                  <p:stCondLst>
                                    <p:cond delay="250"/>
                                  </p:stCondLst>
                                  <p:childTnLst>
                                    <p:set>
                                      <p:cBhvr>
                                        <p:cTn id="430" dur="1" fill="hold">
                                          <p:stCondLst>
                                            <p:cond delay="0"/>
                                          </p:stCondLst>
                                        </p:cTn>
                                        <p:tgtEl>
                                          <p:spTgt spid="929"/>
                                        </p:tgtEl>
                                        <p:attrNameLst>
                                          <p:attrName>style.visibility</p:attrName>
                                        </p:attrNameLst>
                                      </p:cBhvr>
                                      <p:to>
                                        <p:strVal val="visible"/>
                                      </p:to>
                                    </p:set>
                                    <p:anim calcmode="lin" valueType="num">
                                      <p:cBhvr additive="base">
                                        <p:cTn id="431" dur="1250" fill="hold"/>
                                        <p:tgtEl>
                                          <p:spTgt spid="929"/>
                                        </p:tgtEl>
                                        <p:attrNameLst>
                                          <p:attrName>ppt_x</p:attrName>
                                        </p:attrNameLst>
                                      </p:cBhvr>
                                      <p:tavLst>
                                        <p:tav tm="0">
                                          <p:val>
                                            <p:strVal val="1+#ppt_w/2"/>
                                          </p:val>
                                        </p:tav>
                                        <p:tav tm="100000">
                                          <p:val>
                                            <p:strVal val="#ppt_x"/>
                                          </p:val>
                                        </p:tav>
                                      </p:tavLst>
                                    </p:anim>
                                    <p:anim calcmode="lin" valueType="num">
                                      <p:cBhvr additive="base">
                                        <p:cTn id="432" dur="1250" fill="hold"/>
                                        <p:tgtEl>
                                          <p:spTgt spid="929"/>
                                        </p:tgtEl>
                                        <p:attrNameLst>
                                          <p:attrName>ppt_y</p:attrName>
                                        </p:attrNameLst>
                                      </p:cBhvr>
                                      <p:tavLst>
                                        <p:tav tm="0">
                                          <p:val>
                                            <p:strVal val="#ppt_y"/>
                                          </p:val>
                                        </p:tav>
                                        <p:tav tm="100000">
                                          <p:val>
                                            <p:strVal val="#ppt_y"/>
                                          </p:val>
                                        </p:tav>
                                      </p:tavLst>
                                    </p:anim>
                                  </p:childTnLst>
                                </p:cTn>
                              </p:par>
                              <p:par>
                                <p:cTn id="433" presetID="2" presetClass="entr" presetSubtype="2" decel="100000" fill="hold" grpId="0" nodeType="withEffect">
                                  <p:stCondLst>
                                    <p:cond delay="250"/>
                                  </p:stCondLst>
                                  <p:childTnLst>
                                    <p:set>
                                      <p:cBhvr>
                                        <p:cTn id="434" dur="1" fill="hold">
                                          <p:stCondLst>
                                            <p:cond delay="0"/>
                                          </p:stCondLst>
                                        </p:cTn>
                                        <p:tgtEl>
                                          <p:spTgt spid="930"/>
                                        </p:tgtEl>
                                        <p:attrNameLst>
                                          <p:attrName>style.visibility</p:attrName>
                                        </p:attrNameLst>
                                      </p:cBhvr>
                                      <p:to>
                                        <p:strVal val="visible"/>
                                      </p:to>
                                    </p:set>
                                    <p:anim calcmode="lin" valueType="num">
                                      <p:cBhvr additive="base">
                                        <p:cTn id="435" dur="1250" fill="hold"/>
                                        <p:tgtEl>
                                          <p:spTgt spid="930"/>
                                        </p:tgtEl>
                                        <p:attrNameLst>
                                          <p:attrName>ppt_x</p:attrName>
                                        </p:attrNameLst>
                                      </p:cBhvr>
                                      <p:tavLst>
                                        <p:tav tm="0">
                                          <p:val>
                                            <p:strVal val="1+#ppt_w/2"/>
                                          </p:val>
                                        </p:tav>
                                        <p:tav tm="100000">
                                          <p:val>
                                            <p:strVal val="#ppt_x"/>
                                          </p:val>
                                        </p:tav>
                                      </p:tavLst>
                                    </p:anim>
                                    <p:anim calcmode="lin" valueType="num">
                                      <p:cBhvr additive="base">
                                        <p:cTn id="436" dur="1250" fill="hold"/>
                                        <p:tgtEl>
                                          <p:spTgt spid="930"/>
                                        </p:tgtEl>
                                        <p:attrNameLst>
                                          <p:attrName>ppt_y</p:attrName>
                                        </p:attrNameLst>
                                      </p:cBhvr>
                                      <p:tavLst>
                                        <p:tav tm="0">
                                          <p:val>
                                            <p:strVal val="#ppt_y"/>
                                          </p:val>
                                        </p:tav>
                                        <p:tav tm="100000">
                                          <p:val>
                                            <p:strVal val="#ppt_y"/>
                                          </p:val>
                                        </p:tav>
                                      </p:tavLst>
                                    </p:anim>
                                  </p:childTnLst>
                                </p:cTn>
                              </p:par>
                              <p:par>
                                <p:cTn id="437" presetID="2" presetClass="entr" presetSubtype="2" decel="100000" fill="hold" nodeType="withEffect">
                                  <p:stCondLst>
                                    <p:cond delay="250"/>
                                  </p:stCondLst>
                                  <p:childTnLst>
                                    <p:set>
                                      <p:cBhvr>
                                        <p:cTn id="438" dur="1" fill="hold">
                                          <p:stCondLst>
                                            <p:cond delay="0"/>
                                          </p:stCondLst>
                                        </p:cTn>
                                        <p:tgtEl>
                                          <p:spTgt spid="939"/>
                                        </p:tgtEl>
                                        <p:attrNameLst>
                                          <p:attrName>style.visibility</p:attrName>
                                        </p:attrNameLst>
                                      </p:cBhvr>
                                      <p:to>
                                        <p:strVal val="visible"/>
                                      </p:to>
                                    </p:set>
                                    <p:anim calcmode="lin" valueType="num">
                                      <p:cBhvr additive="base">
                                        <p:cTn id="439" dur="1250" fill="hold"/>
                                        <p:tgtEl>
                                          <p:spTgt spid="939"/>
                                        </p:tgtEl>
                                        <p:attrNameLst>
                                          <p:attrName>ppt_x</p:attrName>
                                        </p:attrNameLst>
                                      </p:cBhvr>
                                      <p:tavLst>
                                        <p:tav tm="0">
                                          <p:val>
                                            <p:strVal val="1+#ppt_w/2"/>
                                          </p:val>
                                        </p:tav>
                                        <p:tav tm="100000">
                                          <p:val>
                                            <p:strVal val="#ppt_x"/>
                                          </p:val>
                                        </p:tav>
                                      </p:tavLst>
                                    </p:anim>
                                    <p:anim calcmode="lin" valueType="num">
                                      <p:cBhvr additive="base">
                                        <p:cTn id="440" dur="1250" fill="hold"/>
                                        <p:tgtEl>
                                          <p:spTgt spid="939"/>
                                        </p:tgtEl>
                                        <p:attrNameLst>
                                          <p:attrName>ppt_y</p:attrName>
                                        </p:attrNameLst>
                                      </p:cBhvr>
                                      <p:tavLst>
                                        <p:tav tm="0">
                                          <p:val>
                                            <p:strVal val="#ppt_y"/>
                                          </p:val>
                                        </p:tav>
                                        <p:tav tm="100000">
                                          <p:val>
                                            <p:strVal val="#ppt_y"/>
                                          </p:val>
                                        </p:tav>
                                      </p:tavLst>
                                    </p:anim>
                                  </p:childTnLst>
                                </p:cTn>
                              </p:par>
                              <p:par>
                                <p:cTn id="441" presetID="2" presetClass="entr" presetSubtype="2" decel="100000" fill="hold" nodeType="withEffect">
                                  <p:stCondLst>
                                    <p:cond delay="250"/>
                                  </p:stCondLst>
                                  <p:childTnLst>
                                    <p:set>
                                      <p:cBhvr>
                                        <p:cTn id="442" dur="1" fill="hold">
                                          <p:stCondLst>
                                            <p:cond delay="0"/>
                                          </p:stCondLst>
                                        </p:cTn>
                                        <p:tgtEl>
                                          <p:spTgt spid="951"/>
                                        </p:tgtEl>
                                        <p:attrNameLst>
                                          <p:attrName>style.visibility</p:attrName>
                                        </p:attrNameLst>
                                      </p:cBhvr>
                                      <p:to>
                                        <p:strVal val="visible"/>
                                      </p:to>
                                    </p:set>
                                    <p:anim calcmode="lin" valueType="num">
                                      <p:cBhvr additive="base">
                                        <p:cTn id="443" dur="1250" fill="hold"/>
                                        <p:tgtEl>
                                          <p:spTgt spid="951"/>
                                        </p:tgtEl>
                                        <p:attrNameLst>
                                          <p:attrName>ppt_x</p:attrName>
                                        </p:attrNameLst>
                                      </p:cBhvr>
                                      <p:tavLst>
                                        <p:tav tm="0">
                                          <p:val>
                                            <p:strVal val="1+#ppt_w/2"/>
                                          </p:val>
                                        </p:tav>
                                        <p:tav tm="100000">
                                          <p:val>
                                            <p:strVal val="#ppt_x"/>
                                          </p:val>
                                        </p:tav>
                                      </p:tavLst>
                                    </p:anim>
                                    <p:anim calcmode="lin" valueType="num">
                                      <p:cBhvr additive="base">
                                        <p:cTn id="444" dur="1250" fill="hold"/>
                                        <p:tgtEl>
                                          <p:spTgt spid="951"/>
                                        </p:tgtEl>
                                        <p:attrNameLst>
                                          <p:attrName>ppt_y</p:attrName>
                                        </p:attrNameLst>
                                      </p:cBhvr>
                                      <p:tavLst>
                                        <p:tav tm="0">
                                          <p:val>
                                            <p:strVal val="#ppt_y"/>
                                          </p:val>
                                        </p:tav>
                                        <p:tav tm="100000">
                                          <p:val>
                                            <p:strVal val="#ppt_y"/>
                                          </p:val>
                                        </p:tav>
                                      </p:tavLst>
                                    </p:anim>
                                  </p:childTnLst>
                                </p:cTn>
                              </p:par>
                              <p:par>
                                <p:cTn id="445" presetID="2" presetClass="entr" presetSubtype="2" decel="100000" fill="hold" grpId="0" nodeType="withEffect">
                                  <p:stCondLst>
                                    <p:cond delay="0"/>
                                  </p:stCondLst>
                                  <p:childTnLst>
                                    <p:set>
                                      <p:cBhvr>
                                        <p:cTn id="446" dur="1" fill="hold">
                                          <p:stCondLst>
                                            <p:cond delay="0"/>
                                          </p:stCondLst>
                                        </p:cTn>
                                        <p:tgtEl>
                                          <p:spTgt spid="956"/>
                                        </p:tgtEl>
                                        <p:attrNameLst>
                                          <p:attrName>style.visibility</p:attrName>
                                        </p:attrNameLst>
                                      </p:cBhvr>
                                      <p:to>
                                        <p:strVal val="visible"/>
                                      </p:to>
                                    </p:set>
                                    <p:anim calcmode="lin" valueType="num">
                                      <p:cBhvr additive="base">
                                        <p:cTn id="447" dur="500" fill="hold"/>
                                        <p:tgtEl>
                                          <p:spTgt spid="956"/>
                                        </p:tgtEl>
                                        <p:attrNameLst>
                                          <p:attrName>ppt_x</p:attrName>
                                        </p:attrNameLst>
                                      </p:cBhvr>
                                      <p:tavLst>
                                        <p:tav tm="0">
                                          <p:val>
                                            <p:strVal val="1+#ppt_w/2"/>
                                          </p:val>
                                        </p:tav>
                                        <p:tav tm="100000">
                                          <p:val>
                                            <p:strVal val="#ppt_x"/>
                                          </p:val>
                                        </p:tav>
                                      </p:tavLst>
                                    </p:anim>
                                    <p:anim calcmode="lin" valueType="num">
                                      <p:cBhvr additive="base">
                                        <p:cTn id="448" dur="500" fill="hold"/>
                                        <p:tgtEl>
                                          <p:spTgt spid="956"/>
                                        </p:tgtEl>
                                        <p:attrNameLst>
                                          <p:attrName>ppt_y</p:attrName>
                                        </p:attrNameLst>
                                      </p:cBhvr>
                                      <p:tavLst>
                                        <p:tav tm="0">
                                          <p:val>
                                            <p:strVal val="#ppt_y"/>
                                          </p:val>
                                        </p:tav>
                                        <p:tav tm="100000">
                                          <p:val>
                                            <p:strVal val="#ppt_y"/>
                                          </p:val>
                                        </p:tav>
                                      </p:tavLst>
                                    </p:anim>
                                  </p:childTnLst>
                                </p:cTn>
                              </p:par>
                              <p:par>
                                <p:cTn id="449" presetID="2" presetClass="entr" presetSubtype="2" decel="100000" fill="hold" grpId="0" nodeType="withEffect">
                                  <p:stCondLst>
                                    <p:cond delay="0"/>
                                  </p:stCondLst>
                                  <p:childTnLst>
                                    <p:set>
                                      <p:cBhvr>
                                        <p:cTn id="450" dur="1" fill="hold">
                                          <p:stCondLst>
                                            <p:cond delay="0"/>
                                          </p:stCondLst>
                                        </p:cTn>
                                        <p:tgtEl>
                                          <p:spTgt spid="957"/>
                                        </p:tgtEl>
                                        <p:attrNameLst>
                                          <p:attrName>style.visibility</p:attrName>
                                        </p:attrNameLst>
                                      </p:cBhvr>
                                      <p:to>
                                        <p:strVal val="visible"/>
                                      </p:to>
                                    </p:set>
                                    <p:anim calcmode="lin" valueType="num">
                                      <p:cBhvr additive="base">
                                        <p:cTn id="451" dur="500" fill="hold"/>
                                        <p:tgtEl>
                                          <p:spTgt spid="957"/>
                                        </p:tgtEl>
                                        <p:attrNameLst>
                                          <p:attrName>ppt_x</p:attrName>
                                        </p:attrNameLst>
                                      </p:cBhvr>
                                      <p:tavLst>
                                        <p:tav tm="0">
                                          <p:val>
                                            <p:strVal val="1+#ppt_w/2"/>
                                          </p:val>
                                        </p:tav>
                                        <p:tav tm="100000">
                                          <p:val>
                                            <p:strVal val="#ppt_x"/>
                                          </p:val>
                                        </p:tav>
                                      </p:tavLst>
                                    </p:anim>
                                    <p:anim calcmode="lin" valueType="num">
                                      <p:cBhvr additive="base">
                                        <p:cTn id="452" dur="500" fill="hold"/>
                                        <p:tgtEl>
                                          <p:spTgt spid="957"/>
                                        </p:tgtEl>
                                        <p:attrNameLst>
                                          <p:attrName>ppt_y</p:attrName>
                                        </p:attrNameLst>
                                      </p:cBhvr>
                                      <p:tavLst>
                                        <p:tav tm="0">
                                          <p:val>
                                            <p:strVal val="#ppt_y"/>
                                          </p:val>
                                        </p:tav>
                                        <p:tav tm="100000">
                                          <p:val>
                                            <p:strVal val="#ppt_y"/>
                                          </p:val>
                                        </p:tav>
                                      </p:tavLst>
                                    </p:anim>
                                  </p:childTnLst>
                                </p:cTn>
                              </p:par>
                              <p:par>
                                <p:cTn id="453" presetID="2" presetClass="entr" presetSubtype="2" decel="100000" fill="hold" nodeType="withEffect">
                                  <p:stCondLst>
                                    <p:cond delay="0"/>
                                  </p:stCondLst>
                                  <p:childTnLst>
                                    <p:set>
                                      <p:cBhvr>
                                        <p:cTn id="454" dur="1" fill="hold">
                                          <p:stCondLst>
                                            <p:cond delay="0"/>
                                          </p:stCondLst>
                                        </p:cTn>
                                        <p:tgtEl>
                                          <p:spTgt spid="910"/>
                                        </p:tgtEl>
                                        <p:attrNameLst>
                                          <p:attrName>style.visibility</p:attrName>
                                        </p:attrNameLst>
                                      </p:cBhvr>
                                      <p:to>
                                        <p:strVal val="visible"/>
                                      </p:to>
                                    </p:set>
                                    <p:anim calcmode="lin" valueType="num">
                                      <p:cBhvr additive="base">
                                        <p:cTn id="455" dur="1100" fill="hold"/>
                                        <p:tgtEl>
                                          <p:spTgt spid="910"/>
                                        </p:tgtEl>
                                        <p:attrNameLst>
                                          <p:attrName>ppt_x</p:attrName>
                                        </p:attrNameLst>
                                      </p:cBhvr>
                                      <p:tavLst>
                                        <p:tav tm="0">
                                          <p:val>
                                            <p:strVal val="1+#ppt_w/2"/>
                                          </p:val>
                                        </p:tav>
                                        <p:tav tm="100000">
                                          <p:val>
                                            <p:strVal val="#ppt_x"/>
                                          </p:val>
                                        </p:tav>
                                      </p:tavLst>
                                    </p:anim>
                                    <p:anim calcmode="lin" valueType="num">
                                      <p:cBhvr additive="base">
                                        <p:cTn id="456" dur="1100" fill="hold"/>
                                        <p:tgtEl>
                                          <p:spTgt spid="910"/>
                                        </p:tgtEl>
                                        <p:attrNameLst>
                                          <p:attrName>ppt_y</p:attrName>
                                        </p:attrNameLst>
                                      </p:cBhvr>
                                      <p:tavLst>
                                        <p:tav tm="0">
                                          <p:val>
                                            <p:strVal val="#ppt_y"/>
                                          </p:val>
                                        </p:tav>
                                        <p:tav tm="100000">
                                          <p:val>
                                            <p:strVal val="#ppt_y"/>
                                          </p:val>
                                        </p:tav>
                                      </p:tavLst>
                                    </p:anim>
                                  </p:childTnLst>
                                </p:cTn>
                              </p:par>
                            </p:childTnLst>
                          </p:cTn>
                        </p:par>
                      </p:childTnLst>
                    </p:cTn>
                  </p:par>
                  <p:par>
                    <p:cTn id="457" fill="hold">
                      <p:stCondLst>
                        <p:cond delay="indefinite"/>
                      </p:stCondLst>
                      <p:childTnLst>
                        <p:par>
                          <p:cTn id="458" fill="hold">
                            <p:stCondLst>
                              <p:cond delay="0"/>
                            </p:stCondLst>
                            <p:childTnLst>
                              <p:par>
                                <p:cTn id="459" presetID="47" presetClass="entr" presetSubtype="0" fill="hold" grpId="0" nodeType="clickEffect">
                                  <p:stCondLst>
                                    <p:cond delay="0"/>
                                  </p:stCondLst>
                                  <p:childTnLst>
                                    <p:set>
                                      <p:cBhvr>
                                        <p:cTn id="460" dur="1" fill="hold">
                                          <p:stCondLst>
                                            <p:cond delay="0"/>
                                          </p:stCondLst>
                                        </p:cTn>
                                        <p:tgtEl>
                                          <p:spTgt spid="743"/>
                                        </p:tgtEl>
                                        <p:attrNameLst>
                                          <p:attrName>style.visibility</p:attrName>
                                        </p:attrNameLst>
                                      </p:cBhvr>
                                      <p:to>
                                        <p:strVal val="visible"/>
                                      </p:to>
                                    </p:set>
                                    <p:animEffect transition="in" filter="fade">
                                      <p:cBhvr>
                                        <p:cTn id="461" dur="1000"/>
                                        <p:tgtEl>
                                          <p:spTgt spid="743"/>
                                        </p:tgtEl>
                                      </p:cBhvr>
                                    </p:animEffect>
                                    <p:anim calcmode="lin" valueType="num">
                                      <p:cBhvr>
                                        <p:cTn id="462" dur="1000" fill="hold"/>
                                        <p:tgtEl>
                                          <p:spTgt spid="743"/>
                                        </p:tgtEl>
                                        <p:attrNameLst>
                                          <p:attrName>ppt_x</p:attrName>
                                        </p:attrNameLst>
                                      </p:cBhvr>
                                      <p:tavLst>
                                        <p:tav tm="0">
                                          <p:val>
                                            <p:strVal val="#ppt_x"/>
                                          </p:val>
                                        </p:tav>
                                        <p:tav tm="100000">
                                          <p:val>
                                            <p:strVal val="#ppt_x"/>
                                          </p:val>
                                        </p:tav>
                                      </p:tavLst>
                                    </p:anim>
                                    <p:anim calcmode="lin" valueType="num">
                                      <p:cBhvr>
                                        <p:cTn id="463" dur="1000" fill="hold"/>
                                        <p:tgtEl>
                                          <p:spTgt spid="743"/>
                                        </p:tgtEl>
                                        <p:attrNameLst>
                                          <p:attrName>ppt_y</p:attrName>
                                        </p:attrNameLst>
                                      </p:cBhvr>
                                      <p:tavLst>
                                        <p:tav tm="0">
                                          <p:val>
                                            <p:strVal val="#ppt_y-.1"/>
                                          </p:val>
                                        </p:tav>
                                        <p:tav tm="100000">
                                          <p:val>
                                            <p:strVal val="#ppt_y"/>
                                          </p:val>
                                        </p:tav>
                                      </p:tavLst>
                                    </p:anim>
                                  </p:childTnLst>
                                </p:cTn>
                              </p:par>
                              <p:par>
                                <p:cTn id="464" presetID="22" presetClass="entr" presetSubtype="4" fill="hold" grpId="0" nodeType="withEffect">
                                  <p:stCondLst>
                                    <p:cond delay="0"/>
                                  </p:stCondLst>
                                  <p:childTnLst>
                                    <p:set>
                                      <p:cBhvr>
                                        <p:cTn id="465" dur="1" fill="hold">
                                          <p:stCondLst>
                                            <p:cond delay="0"/>
                                          </p:stCondLst>
                                        </p:cTn>
                                        <p:tgtEl>
                                          <p:spTgt spid="744"/>
                                        </p:tgtEl>
                                        <p:attrNameLst>
                                          <p:attrName>style.visibility</p:attrName>
                                        </p:attrNameLst>
                                      </p:cBhvr>
                                      <p:to>
                                        <p:strVal val="visible"/>
                                      </p:to>
                                    </p:set>
                                    <p:animEffect transition="in" filter="wipe(down)">
                                      <p:cBhvr>
                                        <p:cTn id="466" dur="1000"/>
                                        <p:tgtEl>
                                          <p:spTgt spid="744"/>
                                        </p:tgtEl>
                                      </p:cBhvr>
                                    </p:animEffect>
                                  </p:childTnLst>
                                </p:cTn>
                              </p:par>
                              <p:par>
                                <p:cTn id="467" presetID="53" presetClass="entr" presetSubtype="16" fill="hold" nodeType="withEffect">
                                  <p:stCondLst>
                                    <p:cond delay="500"/>
                                  </p:stCondLst>
                                  <p:childTnLst>
                                    <p:set>
                                      <p:cBhvr>
                                        <p:cTn id="468" dur="1" fill="hold">
                                          <p:stCondLst>
                                            <p:cond delay="0"/>
                                          </p:stCondLst>
                                        </p:cTn>
                                        <p:tgtEl>
                                          <p:spTgt spid="2"/>
                                        </p:tgtEl>
                                        <p:attrNameLst>
                                          <p:attrName>style.visibility</p:attrName>
                                        </p:attrNameLst>
                                      </p:cBhvr>
                                      <p:to>
                                        <p:strVal val="visible"/>
                                      </p:to>
                                    </p:set>
                                    <p:anim calcmode="lin" valueType="num">
                                      <p:cBhvr>
                                        <p:cTn id="469" dur="700" fill="hold"/>
                                        <p:tgtEl>
                                          <p:spTgt spid="2"/>
                                        </p:tgtEl>
                                        <p:attrNameLst>
                                          <p:attrName>ppt_w</p:attrName>
                                        </p:attrNameLst>
                                      </p:cBhvr>
                                      <p:tavLst>
                                        <p:tav tm="0">
                                          <p:val>
                                            <p:fltVal val="0"/>
                                          </p:val>
                                        </p:tav>
                                        <p:tav tm="100000">
                                          <p:val>
                                            <p:strVal val="#ppt_w"/>
                                          </p:val>
                                        </p:tav>
                                      </p:tavLst>
                                    </p:anim>
                                    <p:anim calcmode="lin" valueType="num">
                                      <p:cBhvr>
                                        <p:cTn id="470" dur="700" fill="hold"/>
                                        <p:tgtEl>
                                          <p:spTgt spid="2"/>
                                        </p:tgtEl>
                                        <p:attrNameLst>
                                          <p:attrName>ppt_h</p:attrName>
                                        </p:attrNameLst>
                                      </p:cBhvr>
                                      <p:tavLst>
                                        <p:tav tm="0">
                                          <p:val>
                                            <p:fltVal val="0"/>
                                          </p:val>
                                        </p:tav>
                                        <p:tav tm="100000">
                                          <p:val>
                                            <p:strVal val="#ppt_h"/>
                                          </p:val>
                                        </p:tav>
                                      </p:tavLst>
                                    </p:anim>
                                    <p:animEffect transition="in" filter="fade">
                                      <p:cBhvr>
                                        <p:cTn id="471" dur="700"/>
                                        <p:tgtEl>
                                          <p:spTgt spid="2"/>
                                        </p:tgtEl>
                                      </p:cBhvr>
                                    </p:animEffect>
                                  </p:childTnLst>
                                </p:cTn>
                              </p:par>
                              <p:par>
                                <p:cTn id="472" presetID="42" presetClass="entr" presetSubtype="0" fill="hold" grpId="0" nodeType="withEffect">
                                  <p:stCondLst>
                                    <p:cond delay="0"/>
                                  </p:stCondLst>
                                  <p:childTnLst>
                                    <p:set>
                                      <p:cBhvr>
                                        <p:cTn id="473" dur="1" fill="hold">
                                          <p:stCondLst>
                                            <p:cond delay="0"/>
                                          </p:stCondLst>
                                        </p:cTn>
                                        <p:tgtEl>
                                          <p:spTgt spid="633"/>
                                        </p:tgtEl>
                                        <p:attrNameLst>
                                          <p:attrName>style.visibility</p:attrName>
                                        </p:attrNameLst>
                                      </p:cBhvr>
                                      <p:to>
                                        <p:strVal val="visible"/>
                                      </p:to>
                                    </p:set>
                                    <p:animEffect transition="in" filter="fade">
                                      <p:cBhvr>
                                        <p:cTn id="474" dur="1000"/>
                                        <p:tgtEl>
                                          <p:spTgt spid="633"/>
                                        </p:tgtEl>
                                      </p:cBhvr>
                                    </p:animEffect>
                                    <p:anim calcmode="lin" valueType="num">
                                      <p:cBhvr>
                                        <p:cTn id="475" dur="1000" fill="hold"/>
                                        <p:tgtEl>
                                          <p:spTgt spid="633"/>
                                        </p:tgtEl>
                                        <p:attrNameLst>
                                          <p:attrName>ppt_x</p:attrName>
                                        </p:attrNameLst>
                                      </p:cBhvr>
                                      <p:tavLst>
                                        <p:tav tm="0">
                                          <p:val>
                                            <p:strVal val="#ppt_x"/>
                                          </p:val>
                                        </p:tav>
                                        <p:tav tm="100000">
                                          <p:val>
                                            <p:strVal val="#ppt_x"/>
                                          </p:val>
                                        </p:tav>
                                      </p:tavLst>
                                    </p:anim>
                                    <p:anim calcmode="lin" valueType="num">
                                      <p:cBhvr>
                                        <p:cTn id="476" dur="1000" fill="hold"/>
                                        <p:tgtEl>
                                          <p:spTgt spid="633"/>
                                        </p:tgtEl>
                                        <p:attrNameLst>
                                          <p:attrName>ppt_y</p:attrName>
                                        </p:attrNameLst>
                                      </p:cBhvr>
                                      <p:tavLst>
                                        <p:tav tm="0">
                                          <p:val>
                                            <p:strVal val="#ppt_y+.1"/>
                                          </p:val>
                                        </p:tav>
                                        <p:tav tm="100000">
                                          <p:val>
                                            <p:strVal val="#ppt_y"/>
                                          </p:val>
                                        </p:tav>
                                      </p:tavLst>
                                    </p:anim>
                                  </p:childTnLst>
                                </p:cTn>
                              </p:par>
                              <p:par>
                                <p:cTn id="477" presetID="42" presetClass="entr" presetSubtype="0" fill="hold" grpId="0" nodeType="withEffect">
                                  <p:stCondLst>
                                    <p:cond delay="0"/>
                                  </p:stCondLst>
                                  <p:childTnLst>
                                    <p:set>
                                      <p:cBhvr>
                                        <p:cTn id="478" dur="1" fill="hold">
                                          <p:stCondLst>
                                            <p:cond delay="0"/>
                                          </p:stCondLst>
                                        </p:cTn>
                                        <p:tgtEl>
                                          <p:spTgt spid="634"/>
                                        </p:tgtEl>
                                        <p:attrNameLst>
                                          <p:attrName>style.visibility</p:attrName>
                                        </p:attrNameLst>
                                      </p:cBhvr>
                                      <p:to>
                                        <p:strVal val="visible"/>
                                      </p:to>
                                    </p:set>
                                    <p:animEffect transition="in" filter="fade">
                                      <p:cBhvr>
                                        <p:cTn id="479" dur="1000"/>
                                        <p:tgtEl>
                                          <p:spTgt spid="634"/>
                                        </p:tgtEl>
                                      </p:cBhvr>
                                    </p:animEffect>
                                    <p:anim calcmode="lin" valueType="num">
                                      <p:cBhvr>
                                        <p:cTn id="480" dur="1000" fill="hold"/>
                                        <p:tgtEl>
                                          <p:spTgt spid="634"/>
                                        </p:tgtEl>
                                        <p:attrNameLst>
                                          <p:attrName>ppt_x</p:attrName>
                                        </p:attrNameLst>
                                      </p:cBhvr>
                                      <p:tavLst>
                                        <p:tav tm="0">
                                          <p:val>
                                            <p:strVal val="#ppt_x"/>
                                          </p:val>
                                        </p:tav>
                                        <p:tav tm="100000">
                                          <p:val>
                                            <p:strVal val="#ppt_x"/>
                                          </p:val>
                                        </p:tav>
                                      </p:tavLst>
                                    </p:anim>
                                    <p:anim calcmode="lin" valueType="num">
                                      <p:cBhvr>
                                        <p:cTn id="481" dur="1000" fill="hold"/>
                                        <p:tgtEl>
                                          <p:spTgt spid="634"/>
                                        </p:tgtEl>
                                        <p:attrNameLst>
                                          <p:attrName>ppt_y</p:attrName>
                                        </p:attrNameLst>
                                      </p:cBhvr>
                                      <p:tavLst>
                                        <p:tav tm="0">
                                          <p:val>
                                            <p:strVal val="#ppt_y+.1"/>
                                          </p:val>
                                        </p:tav>
                                        <p:tav tm="100000">
                                          <p:val>
                                            <p:strVal val="#ppt_y"/>
                                          </p:val>
                                        </p:tav>
                                      </p:tavLst>
                                    </p:anim>
                                  </p:childTnLst>
                                </p:cTn>
                              </p:par>
                              <p:par>
                                <p:cTn id="482" presetID="42" presetClass="entr" presetSubtype="0" fill="hold" grpId="0" nodeType="withEffect">
                                  <p:stCondLst>
                                    <p:cond delay="1000"/>
                                  </p:stCondLst>
                                  <p:childTnLst>
                                    <p:set>
                                      <p:cBhvr>
                                        <p:cTn id="483" dur="1" fill="hold">
                                          <p:stCondLst>
                                            <p:cond delay="0"/>
                                          </p:stCondLst>
                                        </p:cTn>
                                        <p:tgtEl>
                                          <p:spTgt spid="635"/>
                                        </p:tgtEl>
                                        <p:attrNameLst>
                                          <p:attrName>style.visibility</p:attrName>
                                        </p:attrNameLst>
                                      </p:cBhvr>
                                      <p:to>
                                        <p:strVal val="visible"/>
                                      </p:to>
                                    </p:set>
                                    <p:animEffect transition="in" filter="fade">
                                      <p:cBhvr>
                                        <p:cTn id="484" dur="500"/>
                                        <p:tgtEl>
                                          <p:spTgt spid="635"/>
                                        </p:tgtEl>
                                      </p:cBhvr>
                                    </p:animEffect>
                                    <p:anim calcmode="lin" valueType="num">
                                      <p:cBhvr>
                                        <p:cTn id="485" dur="500" fill="hold"/>
                                        <p:tgtEl>
                                          <p:spTgt spid="635"/>
                                        </p:tgtEl>
                                        <p:attrNameLst>
                                          <p:attrName>ppt_x</p:attrName>
                                        </p:attrNameLst>
                                      </p:cBhvr>
                                      <p:tavLst>
                                        <p:tav tm="0">
                                          <p:val>
                                            <p:strVal val="#ppt_x"/>
                                          </p:val>
                                        </p:tav>
                                        <p:tav tm="100000">
                                          <p:val>
                                            <p:strVal val="#ppt_x"/>
                                          </p:val>
                                        </p:tav>
                                      </p:tavLst>
                                    </p:anim>
                                    <p:anim calcmode="lin" valueType="num">
                                      <p:cBhvr>
                                        <p:cTn id="486" dur="500" fill="hold"/>
                                        <p:tgtEl>
                                          <p:spTgt spid="635"/>
                                        </p:tgtEl>
                                        <p:attrNameLst>
                                          <p:attrName>ppt_y</p:attrName>
                                        </p:attrNameLst>
                                      </p:cBhvr>
                                      <p:tavLst>
                                        <p:tav tm="0">
                                          <p:val>
                                            <p:strVal val="#ppt_y+.1"/>
                                          </p:val>
                                        </p:tav>
                                        <p:tav tm="100000">
                                          <p:val>
                                            <p:strVal val="#ppt_y"/>
                                          </p:val>
                                        </p:tav>
                                      </p:tavLst>
                                    </p:anim>
                                  </p:childTnLst>
                                </p:cTn>
                              </p:par>
                              <p:par>
                                <p:cTn id="487" presetID="42" presetClass="entr" presetSubtype="0" fill="hold" grpId="0" nodeType="withEffect">
                                  <p:stCondLst>
                                    <p:cond delay="1000"/>
                                  </p:stCondLst>
                                  <p:childTnLst>
                                    <p:set>
                                      <p:cBhvr>
                                        <p:cTn id="488" dur="1" fill="hold">
                                          <p:stCondLst>
                                            <p:cond delay="0"/>
                                          </p:stCondLst>
                                        </p:cTn>
                                        <p:tgtEl>
                                          <p:spTgt spid="636"/>
                                        </p:tgtEl>
                                        <p:attrNameLst>
                                          <p:attrName>style.visibility</p:attrName>
                                        </p:attrNameLst>
                                      </p:cBhvr>
                                      <p:to>
                                        <p:strVal val="visible"/>
                                      </p:to>
                                    </p:set>
                                    <p:animEffect transition="in" filter="fade">
                                      <p:cBhvr>
                                        <p:cTn id="489" dur="500"/>
                                        <p:tgtEl>
                                          <p:spTgt spid="636"/>
                                        </p:tgtEl>
                                      </p:cBhvr>
                                    </p:animEffect>
                                    <p:anim calcmode="lin" valueType="num">
                                      <p:cBhvr>
                                        <p:cTn id="490" dur="500" fill="hold"/>
                                        <p:tgtEl>
                                          <p:spTgt spid="636"/>
                                        </p:tgtEl>
                                        <p:attrNameLst>
                                          <p:attrName>ppt_x</p:attrName>
                                        </p:attrNameLst>
                                      </p:cBhvr>
                                      <p:tavLst>
                                        <p:tav tm="0">
                                          <p:val>
                                            <p:strVal val="#ppt_x"/>
                                          </p:val>
                                        </p:tav>
                                        <p:tav tm="100000">
                                          <p:val>
                                            <p:strVal val="#ppt_x"/>
                                          </p:val>
                                        </p:tav>
                                      </p:tavLst>
                                    </p:anim>
                                    <p:anim calcmode="lin" valueType="num">
                                      <p:cBhvr>
                                        <p:cTn id="491" dur="500" fill="hold"/>
                                        <p:tgtEl>
                                          <p:spTgt spid="636"/>
                                        </p:tgtEl>
                                        <p:attrNameLst>
                                          <p:attrName>ppt_y</p:attrName>
                                        </p:attrNameLst>
                                      </p:cBhvr>
                                      <p:tavLst>
                                        <p:tav tm="0">
                                          <p:val>
                                            <p:strVal val="#ppt_y+.1"/>
                                          </p:val>
                                        </p:tav>
                                        <p:tav tm="100000">
                                          <p:val>
                                            <p:strVal val="#ppt_y"/>
                                          </p:val>
                                        </p:tav>
                                      </p:tavLst>
                                    </p:anim>
                                  </p:childTnLst>
                                </p:cTn>
                              </p:par>
                              <p:par>
                                <p:cTn id="492" presetID="42" presetClass="entr" presetSubtype="0" fill="hold" grpId="0" nodeType="withEffect">
                                  <p:stCondLst>
                                    <p:cond delay="1000"/>
                                  </p:stCondLst>
                                  <p:childTnLst>
                                    <p:set>
                                      <p:cBhvr>
                                        <p:cTn id="493" dur="1" fill="hold">
                                          <p:stCondLst>
                                            <p:cond delay="0"/>
                                          </p:stCondLst>
                                        </p:cTn>
                                        <p:tgtEl>
                                          <p:spTgt spid="637"/>
                                        </p:tgtEl>
                                        <p:attrNameLst>
                                          <p:attrName>style.visibility</p:attrName>
                                        </p:attrNameLst>
                                      </p:cBhvr>
                                      <p:to>
                                        <p:strVal val="visible"/>
                                      </p:to>
                                    </p:set>
                                    <p:animEffect transition="in" filter="fade">
                                      <p:cBhvr>
                                        <p:cTn id="494" dur="500"/>
                                        <p:tgtEl>
                                          <p:spTgt spid="637"/>
                                        </p:tgtEl>
                                      </p:cBhvr>
                                    </p:animEffect>
                                    <p:anim calcmode="lin" valueType="num">
                                      <p:cBhvr>
                                        <p:cTn id="495" dur="500" fill="hold"/>
                                        <p:tgtEl>
                                          <p:spTgt spid="637"/>
                                        </p:tgtEl>
                                        <p:attrNameLst>
                                          <p:attrName>ppt_x</p:attrName>
                                        </p:attrNameLst>
                                      </p:cBhvr>
                                      <p:tavLst>
                                        <p:tav tm="0">
                                          <p:val>
                                            <p:strVal val="#ppt_x"/>
                                          </p:val>
                                        </p:tav>
                                        <p:tav tm="100000">
                                          <p:val>
                                            <p:strVal val="#ppt_x"/>
                                          </p:val>
                                        </p:tav>
                                      </p:tavLst>
                                    </p:anim>
                                    <p:anim calcmode="lin" valueType="num">
                                      <p:cBhvr>
                                        <p:cTn id="496" dur="500" fill="hold"/>
                                        <p:tgtEl>
                                          <p:spTgt spid="637"/>
                                        </p:tgtEl>
                                        <p:attrNameLst>
                                          <p:attrName>ppt_y</p:attrName>
                                        </p:attrNameLst>
                                      </p:cBhvr>
                                      <p:tavLst>
                                        <p:tav tm="0">
                                          <p:val>
                                            <p:strVal val="#ppt_y+.1"/>
                                          </p:val>
                                        </p:tav>
                                        <p:tav tm="100000">
                                          <p:val>
                                            <p:strVal val="#ppt_y"/>
                                          </p:val>
                                        </p:tav>
                                      </p:tavLst>
                                    </p:anim>
                                  </p:childTnLst>
                                </p:cTn>
                              </p:par>
                              <p:par>
                                <p:cTn id="497" presetID="42" presetClass="entr" presetSubtype="0" fill="hold" grpId="0" nodeType="withEffect">
                                  <p:stCondLst>
                                    <p:cond delay="1000"/>
                                  </p:stCondLst>
                                  <p:childTnLst>
                                    <p:set>
                                      <p:cBhvr>
                                        <p:cTn id="498" dur="1" fill="hold">
                                          <p:stCondLst>
                                            <p:cond delay="0"/>
                                          </p:stCondLst>
                                        </p:cTn>
                                        <p:tgtEl>
                                          <p:spTgt spid="638"/>
                                        </p:tgtEl>
                                        <p:attrNameLst>
                                          <p:attrName>style.visibility</p:attrName>
                                        </p:attrNameLst>
                                      </p:cBhvr>
                                      <p:to>
                                        <p:strVal val="visible"/>
                                      </p:to>
                                    </p:set>
                                    <p:animEffect transition="in" filter="fade">
                                      <p:cBhvr>
                                        <p:cTn id="499" dur="500"/>
                                        <p:tgtEl>
                                          <p:spTgt spid="638"/>
                                        </p:tgtEl>
                                      </p:cBhvr>
                                    </p:animEffect>
                                    <p:anim calcmode="lin" valueType="num">
                                      <p:cBhvr>
                                        <p:cTn id="500" dur="500" fill="hold"/>
                                        <p:tgtEl>
                                          <p:spTgt spid="638"/>
                                        </p:tgtEl>
                                        <p:attrNameLst>
                                          <p:attrName>ppt_x</p:attrName>
                                        </p:attrNameLst>
                                      </p:cBhvr>
                                      <p:tavLst>
                                        <p:tav tm="0">
                                          <p:val>
                                            <p:strVal val="#ppt_x"/>
                                          </p:val>
                                        </p:tav>
                                        <p:tav tm="100000">
                                          <p:val>
                                            <p:strVal val="#ppt_x"/>
                                          </p:val>
                                        </p:tav>
                                      </p:tavLst>
                                    </p:anim>
                                    <p:anim calcmode="lin" valueType="num">
                                      <p:cBhvr>
                                        <p:cTn id="501" dur="500" fill="hold"/>
                                        <p:tgtEl>
                                          <p:spTgt spid="638"/>
                                        </p:tgtEl>
                                        <p:attrNameLst>
                                          <p:attrName>ppt_y</p:attrName>
                                        </p:attrNameLst>
                                      </p:cBhvr>
                                      <p:tavLst>
                                        <p:tav tm="0">
                                          <p:val>
                                            <p:strVal val="#ppt_y+.1"/>
                                          </p:val>
                                        </p:tav>
                                        <p:tav tm="100000">
                                          <p:val>
                                            <p:strVal val="#ppt_y"/>
                                          </p:val>
                                        </p:tav>
                                      </p:tavLst>
                                    </p:anim>
                                  </p:childTnLst>
                                </p:cTn>
                              </p:par>
                              <p:par>
                                <p:cTn id="502" presetID="42" presetClass="entr" presetSubtype="0" fill="hold" grpId="0" nodeType="withEffect">
                                  <p:stCondLst>
                                    <p:cond delay="1000"/>
                                  </p:stCondLst>
                                  <p:childTnLst>
                                    <p:set>
                                      <p:cBhvr>
                                        <p:cTn id="503" dur="1" fill="hold">
                                          <p:stCondLst>
                                            <p:cond delay="0"/>
                                          </p:stCondLst>
                                        </p:cTn>
                                        <p:tgtEl>
                                          <p:spTgt spid="639"/>
                                        </p:tgtEl>
                                        <p:attrNameLst>
                                          <p:attrName>style.visibility</p:attrName>
                                        </p:attrNameLst>
                                      </p:cBhvr>
                                      <p:to>
                                        <p:strVal val="visible"/>
                                      </p:to>
                                    </p:set>
                                    <p:animEffect transition="in" filter="fade">
                                      <p:cBhvr>
                                        <p:cTn id="504" dur="500"/>
                                        <p:tgtEl>
                                          <p:spTgt spid="639"/>
                                        </p:tgtEl>
                                      </p:cBhvr>
                                    </p:animEffect>
                                    <p:anim calcmode="lin" valueType="num">
                                      <p:cBhvr>
                                        <p:cTn id="505" dur="500" fill="hold"/>
                                        <p:tgtEl>
                                          <p:spTgt spid="639"/>
                                        </p:tgtEl>
                                        <p:attrNameLst>
                                          <p:attrName>ppt_x</p:attrName>
                                        </p:attrNameLst>
                                      </p:cBhvr>
                                      <p:tavLst>
                                        <p:tav tm="0">
                                          <p:val>
                                            <p:strVal val="#ppt_x"/>
                                          </p:val>
                                        </p:tav>
                                        <p:tav tm="100000">
                                          <p:val>
                                            <p:strVal val="#ppt_x"/>
                                          </p:val>
                                        </p:tav>
                                      </p:tavLst>
                                    </p:anim>
                                    <p:anim calcmode="lin" valueType="num">
                                      <p:cBhvr>
                                        <p:cTn id="506" dur="500" fill="hold"/>
                                        <p:tgtEl>
                                          <p:spTgt spid="639"/>
                                        </p:tgtEl>
                                        <p:attrNameLst>
                                          <p:attrName>ppt_y</p:attrName>
                                        </p:attrNameLst>
                                      </p:cBhvr>
                                      <p:tavLst>
                                        <p:tav tm="0">
                                          <p:val>
                                            <p:strVal val="#ppt_y+.1"/>
                                          </p:val>
                                        </p:tav>
                                        <p:tav tm="100000">
                                          <p:val>
                                            <p:strVal val="#ppt_y"/>
                                          </p:val>
                                        </p:tav>
                                      </p:tavLst>
                                    </p:anim>
                                  </p:childTnLst>
                                </p:cTn>
                              </p:par>
                              <p:par>
                                <p:cTn id="507" presetID="42" presetClass="entr" presetSubtype="0" fill="hold" grpId="0" nodeType="withEffect">
                                  <p:stCondLst>
                                    <p:cond delay="1000"/>
                                  </p:stCondLst>
                                  <p:childTnLst>
                                    <p:set>
                                      <p:cBhvr>
                                        <p:cTn id="508" dur="1" fill="hold">
                                          <p:stCondLst>
                                            <p:cond delay="0"/>
                                          </p:stCondLst>
                                        </p:cTn>
                                        <p:tgtEl>
                                          <p:spTgt spid="640"/>
                                        </p:tgtEl>
                                        <p:attrNameLst>
                                          <p:attrName>style.visibility</p:attrName>
                                        </p:attrNameLst>
                                      </p:cBhvr>
                                      <p:to>
                                        <p:strVal val="visible"/>
                                      </p:to>
                                    </p:set>
                                    <p:animEffect transition="in" filter="fade">
                                      <p:cBhvr>
                                        <p:cTn id="509" dur="500"/>
                                        <p:tgtEl>
                                          <p:spTgt spid="640"/>
                                        </p:tgtEl>
                                      </p:cBhvr>
                                    </p:animEffect>
                                    <p:anim calcmode="lin" valueType="num">
                                      <p:cBhvr>
                                        <p:cTn id="510" dur="500" fill="hold"/>
                                        <p:tgtEl>
                                          <p:spTgt spid="640"/>
                                        </p:tgtEl>
                                        <p:attrNameLst>
                                          <p:attrName>ppt_x</p:attrName>
                                        </p:attrNameLst>
                                      </p:cBhvr>
                                      <p:tavLst>
                                        <p:tav tm="0">
                                          <p:val>
                                            <p:strVal val="#ppt_x"/>
                                          </p:val>
                                        </p:tav>
                                        <p:tav tm="100000">
                                          <p:val>
                                            <p:strVal val="#ppt_x"/>
                                          </p:val>
                                        </p:tav>
                                      </p:tavLst>
                                    </p:anim>
                                    <p:anim calcmode="lin" valueType="num">
                                      <p:cBhvr>
                                        <p:cTn id="511" dur="500" fill="hold"/>
                                        <p:tgtEl>
                                          <p:spTgt spid="640"/>
                                        </p:tgtEl>
                                        <p:attrNameLst>
                                          <p:attrName>ppt_y</p:attrName>
                                        </p:attrNameLst>
                                      </p:cBhvr>
                                      <p:tavLst>
                                        <p:tav tm="0">
                                          <p:val>
                                            <p:strVal val="#ppt_y+.1"/>
                                          </p:val>
                                        </p:tav>
                                        <p:tav tm="100000">
                                          <p:val>
                                            <p:strVal val="#ppt_y"/>
                                          </p:val>
                                        </p:tav>
                                      </p:tavLst>
                                    </p:anim>
                                  </p:childTnLst>
                                </p:cTn>
                              </p:par>
                              <p:par>
                                <p:cTn id="512" presetID="42" presetClass="entr" presetSubtype="0" fill="hold" grpId="0" nodeType="withEffect">
                                  <p:stCondLst>
                                    <p:cond delay="1000"/>
                                  </p:stCondLst>
                                  <p:childTnLst>
                                    <p:set>
                                      <p:cBhvr>
                                        <p:cTn id="513" dur="1" fill="hold">
                                          <p:stCondLst>
                                            <p:cond delay="0"/>
                                          </p:stCondLst>
                                        </p:cTn>
                                        <p:tgtEl>
                                          <p:spTgt spid="641"/>
                                        </p:tgtEl>
                                        <p:attrNameLst>
                                          <p:attrName>style.visibility</p:attrName>
                                        </p:attrNameLst>
                                      </p:cBhvr>
                                      <p:to>
                                        <p:strVal val="visible"/>
                                      </p:to>
                                    </p:set>
                                    <p:animEffect transition="in" filter="fade">
                                      <p:cBhvr>
                                        <p:cTn id="514" dur="500"/>
                                        <p:tgtEl>
                                          <p:spTgt spid="641"/>
                                        </p:tgtEl>
                                      </p:cBhvr>
                                    </p:animEffect>
                                    <p:anim calcmode="lin" valueType="num">
                                      <p:cBhvr>
                                        <p:cTn id="515" dur="500" fill="hold"/>
                                        <p:tgtEl>
                                          <p:spTgt spid="641"/>
                                        </p:tgtEl>
                                        <p:attrNameLst>
                                          <p:attrName>ppt_x</p:attrName>
                                        </p:attrNameLst>
                                      </p:cBhvr>
                                      <p:tavLst>
                                        <p:tav tm="0">
                                          <p:val>
                                            <p:strVal val="#ppt_x"/>
                                          </p:val>
                                        </p:tav>
                                        <p:tav tm="100000">
                                          <p:val>
                                            <p:strVal val="#ppt_x"/>
                                          </p:val>
                                        </p:tav>
                                      </p:tavLst>
                                    </p:anim>
                                    <p:anim calcmode="lin" valueType="num">
                                      <p:cBhvr>
                                        <p:cTn id="516" dur="500" fill="hold"/>
                                        <p:tgtEl>
                                          <p:spTgt spid="641"/>
                                        </p:tgtEl>
                                        <p:attrNameLst>
                                          <p:attrName>ppt_y</p:attrName>
                                        </p:attrNameLst>
                                      </p:cBhvr>
                                      <p:tavLst>
                                        <p:tav tm="0">
                                          <p:val>
                                            <p:strVal val="#ppt_y+.1"/>
                                          </p:val>
                                        </p:tav>
                                        <p:tav tm="100000">
                                          <p:val>
                                            <p:strVal val="#ppt_y"/>
                                          </p:val>
                                        </p:tav>
                                      </p:tavLst>
                                    </p:anim>
                                  </p:childTnLst>
                                </p:cTn>
                              </p:par>
                              <p:par>
                                <p:cTn id="517" presetID="42" presetClass="entr" presetSubtype="0" fill="hold" grpId="0" nodeType="withEffect">
                                  <p:stCondLst>
                                    <p:cond delay="1000"/>
                                  </p:stCondLst>
                                  <p:childTnLst>
                                    <p:set>
                                      <p:cBhvr>
                                        <p:cTn id="518" dur="1" fill="hold">
                                          <p:stCondLst>
                                            <p:cond delay="0"/>
                                          </p:stCondLst>
                                        </p:cTn>
                                        <p:tgtEl>
                                          <p:spTgt spid="642"/>
                                        </p:tgtEl>
                                        <p:attrNameLst>
                                          <p:attrName>style.visibility</p:attrName>
                                        </p:attrNameLst>
                                      </p:cBhvr>
                                      <p:to>
                                        <p:strVal val="visible"/>
                                      </p:to>
                                    </p:set>
                                    <p:animEffect transition="in" filter="fade">
                                      <p:cBhvr>
                                        <p:cTn id="519" dur="500"/>
                                        <p:tgtEl>
                                          <p:spTgt spid="642"/>
                                        </p:tgtEl>
                                      </p:cBhvr>
                                    </p:animEffect>
                                    <p:anim calcmode="lin" valueType="num">
                                      <p:cBhvr>
                                        <p:cTn id="520" dur="500" fill="hold"/>
                                        <p:tgtEl>
                                          <p:spTgt spid="642"/>
                                        </p:tgtEl>
                                        <p:attrNameLst>
                                          <p:attrName>ppt_x</p:attrName>
                                        </p:attrNameLst>
                                      </p:cBhvr>
                                      <p:tavLst>
                                        <p:tav tm="0">
                                          <p:val>
                                            <p:strVal val="#ppt_x"/>
                                          </p:val>
                                        </p:tav>
                                        <p:tav tm="100000">
                                          <p:val>
                                            <p:strVal val="#ppt_x"/>
                                          </p:val>
                                        </p:tav>
                                      </p:tavLst>
                                    </p:anim>
                                    <p:anim calcmode="lin" valueType="num">
                                      <p:cBhvr>
                                        <p:cTn id="521" dur="500" fill="hold"/>
                                        <p:tgtEl>
                                          <p:spTgt spid="642"/>
                                        </p:tgtEl>
                                        <p:attrNameLst>
                                          <p:attrName>ppt_y</p:attrName>
                                        </p:attrNameLst>
                                      </p:cBhvr>
                                      <p:tavLst>
                                        <p:tav tm="0">
                                          <p:val>
                                            <p:strVal val="#ppt_y+.1"/>
                                          </p:val>
                                        </p:tav>
                                        <p:tav tm="100000">
                                          <p:val>
                                            <p:strVal val="#ppt_y"/>
                                          </p:val>
                                        </p:tav>
                                      </p:tavLst>
                                    </p:anim>
                                  </p:childTnLst>
                                </p:cTn>
                              </p:par>
                              <p:par>
                                <p:cTn id="522" presetID="42" presetClass="entr" presetSubtype="0" fill="hold" grpId="0" nodeType="withEffect">
                                  <p:stCondLst>
                                    <p:cond delay="1000"/>
                                  </p:stCondLst>
                                  <p:childTnLst>
                                    <p:set>
                                      <p:cBhvr>
                                        <p:cTn id="523" dur="1" fill="hold">
                                          <p:stCondLst>
                                            <p:cond delay="0"/>
                                          </p:stCondLst>
                                        </p:cTn>
                                        <p:tgtEl>
                                          <p:spTgt spid="643"/>
                                        </p:tgtEl>
                                        <p:attrNameLst>
                                          <p:attrName>style.visibility</p:attrName>
                                        </p:attrNameLst>
                                      </p:cBhvr>
                                      <p:to>
                                        <p:strVal val="visible"/>
                                      </p:to>
                                    </p:set>
                                    <p:animEffect transition="in" filter="fade">
                                      <p:cBhvr>
                                        <p:cTn id="524" dur="500"/>
                                        <p:tgtEl>
                                          <p:spTgt spid="643"/>
                                        </p:tgtEl>
                                      </p:cBhvr>
                                    </p:animEffect>
                                    <p:anim calcmode="lin" valueType="num">
                                      <p:cBhvr>
                                        <p:cTn id="525" dur="500" fill="hold"/>
                                        <p:tgtEl>
                                          <p:spTgt spid="643"/>
                                        </p:tgtEl>
                                        <p:attrNameLst>
                                          <p:attrName>ppt_x</p:attrName>
                                        </p:attrNameLst>
                                      </p:cBhvr>
                                      <p:tavLst>
                                        <p:tav tm="0">
                                          <p:val>
                                            <p:strVal val="#ppt_x"/>
                                          </p:val>
                                        </p:tav>
                                        <p:tav tm="100000">
                                          <p:val>
                                            <p:strVal val="#ppt_x"/>
                                          </p:val>
                                        </p:tav>
                                      </p:tavLst>
                                    </p:anim>
                                    <p:anim calcmode="lin" valueType="num">
                                      <p:cBhvr>
                                        <p:cTn id="526" dur="500" fill="hold"/>
                                        <p:tgtEl>
                                          <p:spTgt spid="643"/>
                                        </p:tgtEl>
                                        <p:attrNameLst>
                                          <p:attrName>ppt_y</p:attrName>
                                        </p:attrNameLst>
                                      </p:cBhvr>
                                      <p:tavLst>
                                        <p:tav tm="0">
                                          <p:val>
                                            <p:strVal val="#ppt_y+.1"/>
                                          </p:val>
                                        </p:tav>
                                        <p:tav tm="100000">
                                          <p:val>
                                            <p:strVal val="#ppt_y"/>
                                          </p:val>
                                        </p:tav>
                                      </p:tavLst>
                                    </p:anim>
                                  </p:childTnLst>
                                </p:cTn>
                              </p:par>
                              <p:par>
                                <p:cTn id="527" presetID="42" presetClass="entr" presetSubtype="0" fill="hold" grpId="0" nodeType="withEffect">
                                  <p:stCondLst>
                                    <p:cond delay="1000"/>
                                  </p:stCondLst>
                                  <p:childTnLst>
                                    <p:set>
                                      <p:cBhvr>
                                        <p:cTn id="528" dur="1" fill="hold">
                                          <p:stCondLst>
                                            <p:cond delay="0"/>
                                          </p:stCondLst>
                                        </p:cTn>
                                        <p:tgtEl>
                                          <p:spTgt spid="644"/>
                                        </p:tgtEl>
                                        <p:attrNameLst>
                                          <p:attrName>style.visibility</p:attrName>
                                        </p:attrNameLst>
                                      </p:cBhvr>
                                      <p:to>
                                        <p:strVal val="visible"/>
                                      </p:to>
                                    </p:set>
                                    <p:animEffect transition="in" filter="fade">
                                      <p:cBhvr>
                                        <p:cTn id="529" dur="500"/>
                                        <p:tgtEl>
                                          <p:spTgt spid="644"/>
                                        </p:tgtEl>
                                      </p:cBhvr>
                                    </p:animEffect>
                                    <p:anim calcmode="lin" valueType="num">
                                      <p:cBhvr>
                                        <p:cTn id="530" dur="500" fill="hold"/>
                                        <p:tgtEl>
                                          <p:spTgt spid="644"/>
                                        </p:tgtEl>
                                        <p:attrNameLst>
                                          <p:attrName>ppt_x</p:attrName>
                                        </p:attrNameLst>
                                      </p:cBhvr>
                                      <p:tavLst>
                                        <p:tav tm="0">
                                          <p:val>
                                            <p:strVal val="#ppt_x"/>
                                          </p:val>
                                        </p:tav>
                                        <p:tav tm="100000">
                                          <p:val>
                                            <p:strVal val="#ppt_x"/>
                                          </p:val>
                                        </p:tav>
                                      </p:tavLst>
                                    </p:anim>
                                    <p:anim calcmode="lin" valueType="num">
                                      <p:cBhvr>
                                        <p:cTn id="531" dur="500" fill="hold"/>
                                        <p:tgtEl>
                                          <p:spTgt spid="644"/>
                                        </p:tgtEl>
                                        <p:attrNameLst>
                                          <p:attrName>ppt_y</p:attrName>
                                        </p:attrNameLst>
                                      </p:cBhvr>
                                      <p:tavLst>
                                        <p:tav tm="0">
                                          <p:val>
                                            <p:strVal val="#ppt_y+.1"/>
                                          </p:val>
                                        </p:tav>
                                        <p:tav tm="100000">
                                          <p:val>
                                            <p:strVal val="#ppt_y"/>
                                          </p:val>
                                        </p:tav>
                                      </p:tavLst>
                                    </p:anim>
                                  </p:childTnLst>
                                </p:cTn>
                              </p:par>
                              <p:par>
                                <p:cTn id="532" presetID="42" presetClass="entr" presetSubtype="0" fill="hold" grpId="0" nodeType="withEffect">
                                  <p:stCondLst>
                                    <p:cond delay="1000"/>
                                  </p:stCondLst>
                                  <p:childTnLst>
                                    <p:set>
                                      <p:cBhvr>
                                        <p:cTn id="533" dur="1" fill="hold">
                                          <p:stCondLst>
                                            <p:cond delay="0"/>
                                          </p:stCondLst>
                                        </p:cTn>
                                        <p:tgtEl>
                                          <p:spTgt spid="645"/>
                                        </p:tgtEl>
                                        <p:attrNameLst>
                                          <p:attrName>style.visibility</p:attrName>
                                        </p:attrNameLst>
                                      </p:cBhvr>
                                      <p:to>
                                        <p:strVal val="visible"/>
                                      </p:to>
                                    </p:set>
                                    <p:animEffect transition="in" filter="fade">
                                      <p:cBhvr>
                                        <p:cTn id="534" dur="500"/>
                                        <p:tgtEl>
                                          <p:spTgt spid="645"/>
                                        </p:tgtEl>
                                      </p:cBhvr>
                                    </p:animEffect>
                                    <p:anim calcmode="lin" valueType="num">
                                      <p:cBhvr>
                                        <p:cTn id="535" dur="500" fill="hold"/>
                                        <p:tgtEl>
                                          <p:spTgt spid="645"/>
                                        </p:tgtEl>
                                        <p:attrNameLst>
                                          <p:attrName>ppt_x</p:attrName>
                                        </p:attrNameLst>
                                      </p:cBhvr>
                                      <p:tavLst>
                                        <p:tav tm="0">
                                          <p:val>
                                            <p:strVal val="#ppt_x"/>
                                          </p:val>
                                        </p:tav>
                                        <p:tav tm="100000">
                                          <p:val>
                                            <p:strVal val="#ppt_x"/>
                                          </p:val>
                                        </p:tav>
                                      </p:tavLst>
                                    </p:anim>
                                    <p:anim calcmode="lin" valueType="num">
                                      <p:cBhvr>
                                        <p:cTn id="536" dur="500" fill="hold"/>
                                        <p:tgtEl>
                                          <p:spTgt spid="645"/>
                                        </p:tgtEl>
                                        <p:attrNameLst>
                                          <p:attrName>ppt_y</p:attrName>
                                        </p:attrNameLst>
                                      </p:cBhvr>
                                      <p:tavLst>
                                        <p:tav tm="0">
                                          <p:val>
                                            <p:strVal val="#ppt_y+.1"/>
                                          </p:val>
                                        </p:tav>
                                        <p:tav tm="100000">
                                          <p:val>
                                            <p:strVal val="#ppt_y"/>
                                          </p:val>
                                        </p:tav>
                                      </p:tavLst>
                                    </p:anim>
                                  </p:childTnLst>
                                </p:cTn>
                              </p:par>
                              <p:par>
                                <p:cTn id="537" presetID="42" presetClass="entr" presetSubtype="0" fill="hold" grpId="0" nodeType="withEffect">
                                  <p:stCondLst>
                                    <p:cond delay="1000"/>
                                  </p:stCondLst>
                                  <p:childTnLst>
                                    <p:set>
                                      <p:cBhvr>
                                        <p:cTn id="538" dur="1" fill="hold">
                                          <p:stCondLst>
                                            <p:cond delay="0"/>
                                          </p:stCondLst>
                                        </p:cTn>
                                        <p:tgtEl>
                                          <p:spTgt spid="646"/>
                                        </p:tgtEl>
                                        <p:attrNameLst>
                                          <p:attrName>style.visibility</p:attrName>
                                        </p:attrNameLst>
                                      </p:cBhvr>
                                      <p:to>
                                        <p:strVal val="visible"/>
                                      </p:to>
                                    </p:set>
                                    <p:animEffect transition="in" filter="fade">
                                      <p:cBhvr>
                                        <p:cTn id="539" dur="500"/>
                                        <p:tgtEl>
                                          <p:spTgt spid="646"/>
                                        </p:tgtEl>
                                      </p:cBhvr>
                                    </p:animEffect>
                                    <p:anim calcmode="lin" valueType="num">
                                      <p:cBhvr>
                                        <p:cTn id="540" dur="500" fill="hold"/>
                                        <p:tgtEl>
                                          <p:spTgt spid="646"/>
                                        </p:tgtEl>
                                        <p:attrNameLst>
                                          <p:attrName>ppt_x</p:attrName>
                                        </p:attrNameLst>
                                      </p:cBhvr>
                                      <p:tavLst>
                                        <p:tav tm="0">
                                          <p:val>
                                            <p:strVal val="#ppt_x"/>
                                          </p:val>
                                        </p:tav>
                                        <p:tav tm="100000">
                                          <p:val>
                                            <p:strVal val="#ppt_x"/>
                                          </p:val>
                                        </p:tav>
                                      </p:tavLst>
                                    </p:anim>
                                    <p:anim calcmode="lin" valueType="num">
                                      <p:cBhvr>
                                        <p:cTn id="541" dur="500" fill="hold"/>
                                        <p:tgtEl>
                                          <p:spTgt spid="646"/>
                                        </p:tgtEl>
                                        <p:attrNameLst>
                                          <p:attrName>ppt_y</p:attrName>
                                        </p:attrNameLst>
                                      </p:cBhvr>
                                      <p:tavLst>
                                        <p:tav tm="0">
                                          <p:val>
                                            <p:strVal val="#ppt_y+.1"/>
                                          </p:val>
                                        </p:tav>
                                        <p:tav tm="100000">
                                          <p:val>
                                            <p:strVal val="#ppt_y"/>
                                          </p:val>
                                        </p:tav>
                                      </p:tavLst>
                                    </p:anim>
                                  </p:childTnLst>
                                </p:cTn>
                              </p:par>
                              <p:par>
                                <p:cTn id="542" presetID="42" presetClass="entr" presetSubtype="0" fill="hold" grpId="0" nodeType="withEffect">
                                  <p:stCondLst>
                                    <p:cond delay="0"/>
                                  </p:stCondLst>
                                  <p:childTnLst>
                                    <p:set>
                                      <p:cBhvr>
                                        <p:cTn id="543" dur="1" fill="hold">
                                          <p:stCondLst>
                                            <p:cond delay="0"/>
                                          </p:stCondLst>
                                        </p:cTn>
                                        <p:tgtEl>
                                          <p:spTgt spid="647"/>
                                        </p:tgtEl>
                                        <p:attrNameLst>
                                          <p:attrName>style.visibility</p:attrName>
                                        </p:attrNameLst>
                                      </p:cBhvr>
                                      <p:to>
                                        <p:strVal val="visible"/>
                                      </p:to>
                                    </p:set>
                                    <p:animEffect transition="in" filter="fade">
                                      <p:cBhvr>
                                        <p:cTn id="544" dur="1000"/>
                                        <p:tgtEl>
                                          <p:spTgt spid="647"/>
                                        </p:tgtEl>
                                      </p:cBhvr>
                                    </p:animEffect>
                                    <p:anim calcmode="lin" valueType="num">
                                      <p:cBhvr>
                                        <p:cTn id="545" dur="1000" fill="hold"/>
                                        <p:tgtEl>
                                          <p:spTgt spid="647"/>
                                        </p:tgtEl>
                                        <p:attrNameLst>
                                          <p:attrName>ppt_x</p:attrName>
                                        </p:attrNameLst>
                                      </p:cBhvr>
                                      <p:tavLst>
                                        <p:tav tm="0">
                                          <p:val>
                                            <p:strVal val="#ppt_x"/>
                                          </p:val>
                                        </p:tav>
                                        <p:tav tm="100000">
                                          <p:val>
                                            <p:strVal val="#ppt_x"/>
                                          </p:val>
                                        </p:tav>
                                      </p:tavLst>
                                    </p:anim>
                                    <p:anim calcmode="lin" valueType="num">
                                      <p:cBhvr>
                                        <p:cTn id="546" dur="1000" fill="hold"/>
                                        <p:tgtEl>
                                          <p:spTgt spid="647"/>
                                        </p:tgtEl>
                                        <p:attrNameLst>
                                          <p:attrName>ppt_y</p:attrName>
                                        </p:attrNameLst>
                                      </p:cBhvr>
                                      <p:tavLst>
                                        <p:tav tm="0">
                                          <p:val>
                                            <p:strVal val="#ppt_y+.1"/>
                                          </p:val>
                                        </p:tav>
                                        <p:tav tm="100000">
                                          <p:val>
                                            <p:strVal val="#ppt_y"/>
                                          </p:val>
                                        </p:tav>
                                      </p:tavLst>
                                    </p:anim>
                                  </p:childTnLst>
                                </p:cTn>
                              </p:par>
                              <p:par>
                                <p:cTn id="547" presetID="42" presetClass="entr" presetSubtype="0" fill="hold" grpId="0" nodeType="withEffect">
                                  <p:stCondLst>
                                    <p:cond delay="0"/>
                                  </p:stCondLst>
                                  <p:childTnLst>
                                    <p:set>
                                      <p:cBhvr>
                                        <p:cTn id="548" dur="1" fill="hold">
                                          <p:stCondLst>
                                            <p:cond delay="0"/>
                                          </p:stCondLst>
                                        </p:cTn>
                                        <p:tgtEl>
                                          <p:spTgt spid="648"/>
                                        </p:tgtEl>
                                        <p:attrNameLst>
                                          <p:attrName>style.visibility</p:attrName>
                                        </p:attrNameLst>
                                      </p:cBhvr>
                                      <p:to>
                                        <p:strVal val="visible"/>
                                      </p:to>
                                    </p:set>
                                    <p:animEffect transition="in" filter="fade">
                                      <p:cBhvr>
                                        <p:cTn id="549" dur="1000"/>
                                        <p:tgtEl>
                                          <p:spTgt spid="648"/>
                                        </p:tgtEl>
                                      </p:cBhvr>
                                    </p:animEffect>
                                    <p:anim calcmode="lin" valueType="num">
                                      <p:cBhvr>
                                        <p:cTn id="550" dur="1000" fill="hold"/>
                                        <p:tgtEl>
                                          <p:spTgt spid="648"/>
                                        </p:tgtEl>
                                        <p:attrNameLst>
                                          <p:attrName>ppt_x</p:attrName>
                                        </p:attrNameLst>
                                      </p:cBhvr>
                                      <p:tavLst>
                                        <p:tav tm="0">
                                          <p:val>
                                            <p:strVal val="#ppt_x"/>
                                          </p:val>
                                        </p:tav>
                                        <p:tav tm="100000">
                                          <p:val>
                                            <p:strVal val="#ppt_x"/>
                                          </p:val>
                                        </p:tav>
                                      </p:tavLst>
                                    </p:anim>
                                    <p:anim calcmode="lin" valueType="num">
                                      <p:cBhvr>
                                        <p:cTn id="551" dur="1000" fill="hold"/>
                                        <p:tgtEl>
                                          <p:spTgt spid="648"/>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649"/>
                                        </p:tgtEl>
                                        <p:attrNameLst>
                                          <p:attrName>style.visibility</p:attrName>
                                        </p:attrNameLst>
                                      </p:cBhvr>
                                      <p:to>
                                        <p:strVal val="visible"/>
                                      </p:to>
                                    </p:set>
                                    <p:animEffect transition="in" filter="fade">
                                      <p:cBhvr>
                                        <p:cTn id="554" dur="1000"/>
                                        <p:tgtEl>
                                          <p:spTgt spid="649"/>
                                        </p:tgtEl>
                                      </p:cBhvr>
                                    </p:animEffect>
                                    <p:anim calcmode="lin" valueType="num">
                                      <p:cBhvr>
                                        <p:cTn id="555" dur="1000" fill="hold"/>
                                        <p:tgtEl>
                                          <p:spTgt spid="649"/>
                                        </p:tgtEl>
                                        <p:attrNameLst>
                                          <p:attrName>ppt_x</p:attrName>
                                        </p:attrNameLst>
                                      </p:cBhvr>
                                      <p:tavLst>
                                        <p:tav tm="0">
                                          <p:val>
                                            <p:strVal val="#ppt_x"/>
                                          </p:val>
                                        </p:tav>
                                        <p:tav tm="100000">
                                          <p:val>
                                            <p:strVal val="#ppt_x"/>
                                          </p:val>
                                        </p:tav>
                                      </p:tavLst>
                                    </p:anim>
                                    <p:anim calcmode="lin" valueType="num">
                                      <p:cBhvr>
                                        <p:cTn id="556" dur="1000" fill="hold"/>
                                        <p:tgtEl>
                                          <p:spTgt spid="649"/>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650"/>
                                        </p:tgtEl>
                                        <p:attrNameLst>
                                          <p:attrName>style.visibility</p:attrName>
                                        </p:attrNameLst>
                                      </p:cBhvr>
                                      <p:to>
                                        <p:strVal val="visible"/>
                                      </p:to>
                                    </p:set>
                                    <p:animEffect transition="in" filter="fade">
                                      <p:cBhvr>
                                        <p:cTn id="559" dur="1000"/>
                                        <p:tgtEl>
                                          <p:spTgt spid="650"/>
                                        </p:tgtEl>
                                      </p:cBhvr>
                                    </p:animEffect>
                                    <p:anim calcmode="lin" valueType="num">
                                      <p:cBhvr>
                                        <p:cTn id="560" dur="1000" fill="hold"/>
                                        <p:tgtEl>
                                          <p:spTgt spid="650"/>
                                        </p:tgtEl>
                                        <p:attrNameLst>
                                          <p:attrName>ppt_x</p:attrName>
                                        </p:attrNameLst>
                                      </p:cBhvr>
                                      <p:tavLst>
                                        <p:tav tm="0">
                                          <p:val>
                                            <p:strVal val="#ppt_x"/>
                                          </p:val>
                                        </p:tav>
                                        <p:tav tm="100000">
                                          <p:val>
                                            <p:strVal val="#ppt_x"/>
                                          </p:val>
                                        </p:tav>
                                      </p:tavLst>
                                    </p:anim>
                                    <p:anim calcmode="lin" valueType="num">
                                      <p:cBhvr>
                                        <p:cTn id="561" dur="1000" fill="hold"/>
                                        <p:tgtEl>
                                          <p:spTgt spid="650"/>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651"/>
                                        </p:tgtEl>
                                        <p:attrNameLst>
                                          <p:attrName>style.visibility</p:attrName>
                                        </p:attrNameLst>
                                      </p:cBhvr>
                                      <p:to>
                                        <p:strVal val="visible"/>
                                      </p:to>
                                    </p:set>
                                    <p:animEffect transition="in" filter="fade">
                                      <p:cBhvr>
                                        <p:cTn id="564" dur="1000"/>
                                        <p:tgtEl>
                                          <p:spTgt spid="651"/>
                                        </p:tgtEl>
                                      </p:cBhvr>
                                    </p:animEffect>
                                    <p:anim calcmode="lin" valueType="num">
                                      <p:cBhvr>
                                        <p:cTn id="565" dur="1000" fill="hold"/>
                                        <p:tgtEl>
                                          <p:spTgt spid="651"/>
                                        </p:tgtEl>
                                        <p:attrNameLst>
                                          <p:attrName>ppt_x</p:attrName>
                                        </p:attrNameLst>
                                      </p:cBhvr>
                                      <p:tavLst>
                                        <p:tav tm="0">
                                          <p:val>
                                            <p:strVal val="#ppt_x"/>
                                          </p:val>
                                        </p:tav>
                                        <p:tav tm="100000">
                                          <p:val>
                                            <p:strVal val="#ppt_x"/>
                                          </p:val>
                                        </p:tav>
                                      </p:tavLst>
                                    </p:anim>
                                    <p:anim calcmode="lin" valueType="num">
                                      <p:cBhvr>
                                        <p:cTn id="566" dur="1000" fill="hold"/>
                                        <p:tgtEl>
                                          <p:spTgt spid="651"/>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652"/>
                                        </p:tgtEl>
                                        <p:attrNameLst>
                                          <p:attrName>style.visibility</p:attrName>
                                        </p:attrNameLst>
                                      </p:cBhvr>
                                      <p:to>
                                        <p:strVal val="visible"/>
                                      </p:to>
                                    </p:set>
                                    <p:animEffect transition="in" filter="fade">
                                      <p:cBhvr>
                                        <p:cTn id="569" dur="1000"/>
                                        <p:tgtEl>
                                          <p:spTgt spid="652"/>
                                        </p:tgtEl>
                                      </p:cBhvr>
                                    </p:animEffect>
                                    <p:anim calcmode="lin" valueType="num">
                                      <p:cBhvr>
                                        <p:cTn id="570" dur="1000" fill="hold"/>
                                        <p:tgtEl>
                                          <p:spTgt spid="652"/>
                                        </p:tgtEl>
                                        <p:attrNameLst>
                                          <p:attrName>ppt_x</p:attrName>
                                        </p:attrNameLst>
                                      </p:cBhvr>
                                      <p:tavLst>
                                        <p:tav tm="0">
                                          <p:val>
                                            <p:strVal val="#ppt_x"/>
                                          </p:val>
                                        </p:tav>
                                        <p:tav tm="100000">
                                          <p:val>
                                            <p:strVal val="#ppt_x"/>
                                          </p:val>
                                        </p:tav>
                                      </p:tavLst>
                                    </p:anim>
                                    <p:anim calcmode="lin" valueType="num">
                                      <p:cBhvr>
                                        <p:cTn id="571" dur="1000" fill="hold"/>
                                        <p:tgtEl>
                                          <p:spTgt spid="652"/>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653"/>
                                        </p:tgtEl>
                                        <p:attrNameLst>
                                          <p:attrName>style.visibility</p:attrName>
                                        </p:attrNameLst>
                                      </p:cBhvr>
                                      <p:to>
                                        <p:strVal val="visible"/>
                                      </p:to>
                                    </p:set>
                                    <p:animEffect transition="in" filter="fade">
                                      <p:cBhvr>
                                        <p:cTn id="574" dur="1000"/>
                                        <p:tgtEl>
                                          <p:spTgt spid="653"/>
                                        </p:tgtEl>
                                      </p:cBhvr>
                                    </p:animEffect>
                                    <p:anim calcmode="lin" valueType="num">
                                      <p:cBhvr>
                                        <p:cTn id="575" dur="1000" fill="hold"/>
                                        <p:tgtEl>
                                          <p:spTgt spid="653"/>
                                        </p:tgtEl>
                                        <p:attrNameLst>
                                          <p:attrName>ppt_x</p:attrName>
                                        </p:attrNameLst>
                                      </p:cBhvr>
                                      <p:tavLst>
                                        <p:tav tm="0">
                                          <p:val>
                                            <p:strVal val="#ppt_x"/>
                                          </p:val>
                                        </p:tav>
                                        <p:tav tm="100000">
                                          <p:val>
                                            <p:strVal val="#ppt_x"/>
                                          </p:val>
                                        </p:tav>
                                      </p:tavLst>
                                    </p:anim>
                                    <p:anim calcmode="lin" valueType="num">
                                      <p:cBhvr>
                                        <p:cTn id="576" dur="1000" fill="hold"/>
                                        <p:tgtEl>
                                          <p:spTgt spid="653"/>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500"/>
                                  </p:stCondLst>
                                  <p:childTnLst>
                                    <p:set>
                                      <p:cBhvr>
                                        <p:cTn id="578" dur="1" fill="hold">
                                          <p:stCondLst>
                                            <p:cond delay="0"/>
                                          </p:stCondLst>
                                        </p:cTn>
                                        <p:tgtEl>
                                          <p:spTgt spid="654"/>
                                        </p:tgtEl>
                                        <p:attrNameLst>
                                          <p:attrName>style.visibility</p:attrName>
                                        </p:attrNameLst>
                                      </p:cBhvr>
                                      <p:to>
                                        <p:strVal val="visible"/>
                                      </p:to>
                                    </p:set>
                                    <p:animEffect transition="in" filter="fade">
                                      <p:cBhvr>
                                        <p:cTn id="579" dur="1000"/>
                                        <p:tgtEl>
                                          <p:spTgt spid="654"/>
                                        </p:tgtEl>
                                      </p:cBhvr>
                                    </p:animEffect>
                                    <p:anim calcmode="lin" valueType="num">
                                      <p:cBhvr>
                                        <p:cTn id="580" dur="1000" fill="hold"/>
                                        <p:tgtEl>
                                          <p:spTgt spid="654"/>
                                        </p:tgtEl>
                                        <p:attrNameLst>
                                          <p:attrName>ppt_x</p:attrName>
                                        </p:attrNameLst>
                                      </p:cBhvr>
                                      <p:tavLst>
                                        <p:tav tm="0">
                                          <p:val>
                                            <p:strVal val="#ppt_x"/>
                                          </p:val>
                                        </p:tav>
                                        <p:tav tm="100000">
                                          <p:val>
                                            <p:strVal val="#ppt_x"/>
                                          </p:val>
                                        </p:tav>
                                      </p:tavLst>
                                    </p:anim>
                                    <p:anim calcmode="lin" valueType="num">
                                      <p:cBhvr>
                                        <p:cTn id="581" dur="1000" fill="hold"/>
                                        <p:tgtEl>
                                          <p:spTgt spid="654"/>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500"/>
                                  </p:stCondLst>
                                  <p:childTnLst>
                                    <p:set>
                                      <p:cBhvr>
                                        <p:cTn id="583" dur="1" fill="hold">
                                          <p:stCondLst>
                                            <p:cond delay="0"/>
                                          </p:stCondLst>
                                        </p:cTn>
                                        <p:tgtEl>
                                          <p:spTgt spid="655"/>
                                        </p:tgtEl>
                                        <p:attrNameLst>
                                          <p:attrName>style.visibility</p:attrName>
                                        </p:attrNameLst>
                                      </p:cBhvr>
                                      <p:to>
                                        <p:strVal val="visible"/>
                                      </p:to>
                                    </p:set>
                                    <p:animEffect transition="in" filter="fade">
                                      <p:cBhvr>
                                        <p:cTn id="584" dur="1000"/>
                                        <p:tgtEl>
                                          <p:spTgt spid="655"/>
                                        </p:tgtEl>
                                      </p:cBhvr>
                                    </p:animEffect>
                                    <p:anim calcmode="lin" valueType="num">
                                      <p:cBhvr>
                                        <p:cTn id="585" dur="1000" fill="hold"/>
                                        <p:tgtEl>
                                          <p:spTgt spid="655"/>
                                        </p:tgtEl>
                                        <p:attrNameLst>
                                          <p:attrName>ppt_x</p:attrName>
                                        </p:attrNameLst>
                                      </p:cBhvr>
                                      <p:tavLst>
                                        <p:tav tm="0">
                                          <p:val>
                                            <p:strVal val="#ppt_x"/>
                                          </p:val>
                                        </p:tav>
                                        <p:tav tm="100000">
                                          <p:val>
                                            <p:strVal val="#ppt_x"/>
                                          </p:val>
                                        </p:tav>
                                      </p:tavLst>
                                    </p:anim>
                                    <p:anim calcmode="lin" valueType="num">
                                      <p:cBhvr>
                                        <p:cTn id="586" dur="1000" fill="hold"/>
                                        <p:tgtEl>
                                          <p:spTgt spid="655"/>
                                        </p:tgtEl>
                                        <p:attrNameLst>
                                          <p:attrName>ppt_y</p:attrName>
                                        </p:attrNameLst>
                                      </p:cBhvr>
                                      <p:tavLst>
                                        <p:tav tm="0">
                                          <p:val>
                                            <p:strVal val="#ppt_y+.1"/>
                                          </p:val>
                                        </p:tav>
                                        <p:tav tm="100000">
                                          <p:val>
                                            <p:strVal val="#ppt_y"/>
                                          </p:val>
                                        </p:tav>
                                      </p:tavLst>
                                    </p:anim>
                                  </p:childTnLst>
                                </p:cTn>
                              </p:par>
                              <p:par>
                                <p:cTn id="587" presetID="42" presetClass="entr" presetSubtype="0" fill="hold" grpId="0" nodeType="withEffect">
                                  <p:stCondLst>
                                    <p:cond delay="500"/>
                                  </p:stCondLst>
                                  <p:childTnLst>
                                    <p:set>
                                      <p:cBhvr>
                                        <p:cTn id="588" dur="1" fill="hold">
                                          <p:stCondLst>
                                            <p:cond delay="0"/>
                                          </p:stCondLst>
                                        </p:cTn>
                                        <p:tgtEl>
                                          <p:spTgt spid="656"/>
                                        </p:tgtEl>
                                        <p:attrNameLst>
                                          <p:attrName>style.visibility</p:attrName>
                                        </p:attrNameLst>
                                      </p:cBhvr>
                                      <p:to>
                                        <p:strVal val="visible"/>
                                      </p:to>
                                    </p:set>
                                    <p:animEffect transition="in" filter="fade">
                                      <p:cBhvr>
                                        <p:cTn id="589" dur="1000"/>
                                        <p:tgtEl>
                                          <p:spTgt spid="656"/>
                                        </p:tgtEl>
                                      </p:cBhvr>
                                    </p:animEffect>
                                    <p:anim calcmode="lin" valueType="num">
                                      <p:cBhvr>
                                        <p:cTn id="590" dur="1000" fill="hold"/>
                                        <p:tgtEl>
                                          <p:spTgt spid="656"/>
                                        </p:tgtEl>
                                        <p:attrNameLst>
                                          <p:attrName>ppt_x</p:attrName>
                                        </p:attrNameLst>
                                      </p:cBhvr>
                                      <p:tavLst>
                                        <p:tav tm="0">
                                          <p:val>
                                            <p:strVal val="#ppt_x"/>
                                          </p:val>
                                        </p:tav>
                                        <p:tav tm="100000">
                                          <p:val>
                                            <p:strVal val="#ppt_x"/>
                                          </p:val>
                                        </p:tav>
                                      </p:tavLst>
                                    </p:anim>
                                    <p:anim calcmode="lin" valueType="num">
                                      <p:cBhvr>
                                        <p:cTn id="591" dur="1000" fill="hold"/>
                                        <p:tgtEl>
                                          <p:spTgt spid="656"/>
                                        </p:tgtEl>
                                        <p:attrNameLst>
                                          <p:attrName>ppt_y</p:attrName>
                                        </p:attrNameLst>
                                      </p:cBhvr>
                                      <p:tavLst>
                                        <p:tav tm="0">
                                          <p:val>
                                            <p:strVal val="#ppt_y+.1"/>
                                          </p:val>
                                        </p:tav>
                                        <p:tav tm="100000">
                                          <p:val>
                                            <p:strVal val="#ppt_y"/>
                                          </p:val>
                                        </p:tav>
                                      </p:tavLst>
                                    </p:anim>
                                  </p:childTnLst>
                                </p:cTn>
                              </p:par>
                              <p:par>
                                <p:cTn id="592" presetID="42" presetClass="entr" presetSubtype="0" fill="hold" grpId="0" nodeType="withEffect">
                                  <p:stCondLst>
                                    <p:cond delay="500"/>
                                  </p:stCondLst>
                                  <p:childTnLst>
                                    <p:set>
                                      <p:cBhvr>
                                        <p:cTn id="593" dur="1" fill="hold">
                                          <p:stCondLst>
                                            <p:cond delay="0"/>
                                          </p:stCondLst>
                                        </p:cTn>
                                        <p:tgtEl>
                                          <p:spTgt spid="657"/>
                                        </p:tgtEl>
                                        <p:attrNameLst>
                                          <p:attrName>style.visibility</p:attrName>
                                        </p:attrNameLst>
                                      </p:cBhvr>
                                      <p:to>
                                        <p:strVal val="visible"/>
                                      </p:to>
                                    </p:set>
                                    <p:animEffect transition="in" filter="fade">
                                      <p:cBhvr>
                                        <p:cTn id="594" dur="1000"/>
                                        <p:tgtEl>
                                          <p:spTgt spid="657"/>
                                        </p:tgtEl>
                                      </p:cBhvr>
                                    </p:animEffect>
                                    <p:anim calcmode="lin" valueType="num">
                                      <p:cBhvr>
                                        <p:cTn id="595" dur="1000" fill="hold"/>
                                        <p:tgtEl>
                                          <p:spTgt spid="657"/>
                                        </p:tgtEl>
                                        <p:attrNameLst>
                                          <p:attrName>ppt_x</p:attrName>
                                        </p:attrNameLst>
                                      </p:cBhvr>
                                      <p:tavLst>
                                        <p:tav tm="0">
                                          <p:val>
                                            <p:strVal val="#ppt_x"/>
                                          </p:val>
                                        </p:tav>
                                        <p:tav tm="100000">
                                          <p:val>
                                            <p:strVal val="#ppt_x"/>
                                          </p:val>
                                        </p:tav>
                                      </p:tavLst>
                                    </p:anim>
                                    <p:anim calcmode="lin" valueType="num">
                                      <p:cBhvr>
                                        <p:cTn id="596" dur="1000" fill="hold"/>
                                        <p:tgtEl>
                                          <p:spTgt spid="657"/>
                                        </p:tgtEl>
                                        <p:attrNameLst>
                                          <p:attrName>ppt_y</p:attrName>
                                        </p:attrNameLst>
                                      </p:cBhvr>
                                      <p:tavLst>
                                        <p:tav tm="0">
                                          <p:val>
                                            <p:strVal val="#ppt_y+.1"/>
                                          </p:val>
                                        </p:tav>
                                        <p:tav tm="100000">
                                          <p:val>
                                            <p:strVal val="#ppt_y"/>
                                          </p:val>
                                        </p:tav>
                                      </p:tavLst>
                                    </p:anim>
                                  </p:childTnLst>
                                </p:cTn>
                              </p:par>
                              <p:par>
                                <p:cTn id="597" presetID="42" presetClass="entr" presetSubtype="0" fill="hold" grpId="0" nodeType="withEffect">
                                  <p:stCondLst>
                                    <p:cond delay="500"/>
                                  </p:stCondLst>
                                  <p:childTnLst>
                                    <p:set>
                                      <p:cBhvr>
                                        <p:cTn id="598" dur="1" fill="hold">
                                          <p:stCondLst>
                                            <p:cond delay="0"/>
                                          </p:stCondLst>
                                        </p:cTn>
                                        <p:tgtEl>
                                          <p:spTgt spid="658"/>
                                        </p:tgtEl>
                                        <p:attrNameLst>
                                          <p:attrName>style.visibility</p:attrName>
                                        </p:attrNameLst>
                                      </p:cBhvr>
                                      <p:to>
                                        <p:strVal val="visible"/>
                                      </p:to>
                                    </p:set>
                                    <p:animEffect transition="in" filter="fade">
                                      <p:cBhvr>
                                        <p:cTn id="599" dur="1000"/>
                                        <p:tgtEl>
                                          <p:spTgt spid="658"/>
                                        </p:tgtEl>
                                      </p:cBhvr>
                                    </p:animEffect>
                                    <p:anim calcmode="lin" valueType="num">
                                      <p:cBhvr>
                                        <p:cTn id="600" dur="1000" fill="hold"/>
                                        <p:tgtEl>
                                          <p:spTgt spid="658"/>
                                        </p:tgtEl>
                                        <p:attrNameLst>
                                          <p:attrName>ppt_x</p:attrName>
                                        </p:attrNameLst>
                                      </p:cBhvr>
                                      <p:tavLst>
                                        <p:tav tm="0">
                                          <p:val>
                                            <p:strVal val="#ppt_x"/>
                                          </p:val>
                                        </p:tav>
                                        <p:tav tm="100000">
                                          <p:val>
                                            <p:strVal val="#ppt_x"/>
                                          </p:val>
                                        </p:tav>
                                      </p:tavLst>
                                    </p:anim>
                                    <p:anim calcmode="lin" valueType="num">
                                      <p:cBhvr>
                                        <p:cTn id="601" dur="1000" fill="hold"/>
                                        <p:tgtEl>
                                          <p:spTgt spid="658"/>
                                        </p:tgtEl>
                                        <p:attrNameLst>
                                          <p:attrName>ppt_y</p:attrName>
                                        </p:attrNameLst>
                                      </p:cBhvr>
                                      <p:tavLst>
                                        <p:tav tm="0">
                                          <p:val>
                                            <p:strVal val="#ppt_y+.1"/>
                                          </p:val>
                                        </p:tav>
                                        <p:tav tm="100000">
                                          <p:val>
                                            <p:strVal val="#ppt_y"/>
                                          </p:val>
                                        </p:tav>
                                      </p:tavLst>
                                    </p:anim>
                                  </p:childTnLst>
                                </p:cTn>
                              </p:par>
                              <p:par>
                                <p:cTn id="602" presetID="42" presetClass="entr" presetSubtype="0" fill="hold" grpId="0" nodeType="withEffect">
                                  <p:stCondLst>
                                    <p:cond delay="500"/>
                                  </p:stCondLst>
                                  <p:childTnLst>
                                    <p:set>
                                      <p:cBhvr>
                                        <p:cTn id="603" dur="1" fill="hold">
                                          <p:stCondLst>
                                            <p:cond delay="0"/>
                                          </p:stCondLst>
                                        </p:cTn>
                                        <p:tgtEl>
                                          <p:spTgt spid="659"/>
                                        </p:tgtEl>
                                        <p:attrNameLst>
                                          <p:attrName>style.visibility</p:attrName>
                                        </p:attrNameLst>
                                      </p:cBhvr>
                                      <p:to>
                                        <p:strVal val="visible"/>
                                      </p:to>
                                    </p:set>
                                    <p:animEffect transition="in" filter="fade">
                                      <p:cBhvr>
                                        <p:cTn id="604" dur="1000"/>
                                        <p:tgtEl>
                                          <p:spTgt spid="659"/>
                                        </p:tgtEl>
                                      </p:cBhvr>
                                    </p:animEffect>
                                    <p:anim calcmode="lin" valueType="num">
                                      <p:cBhvr>
                                        <p:cTn id="605" dur="1000" fill="hold"/>
                                        <p:tgtEl>
                                          <p:spTgt spid="659"/>
                                        </p:tgtEl>
                                        <p:attrNameLst>
                                          <p:attrName>ppt_x</p:attrName>
                                        </p:attrNameLst>
                                      </p:cBhvr>
                                      <p:tavLst>
                                        <p:tav tm="0">
                                          <p:val>
                                            <p:strVal val="#ppt_x"/>
                                          </p:val>
                                        </p:tav>
                                        <p:tav tm="100000">
                                          <p:val>
                                            <p:strVal val="#ppt_x"/>
                                          </p:val>
                                        </p:tav>
                                      </p:tavLst>
                                    </p:anim>
                                    <p:anim calcmode="lin" valueType="num">
                                      <p:cBhvr>
                                        <p:cTn id="606" dur="1000" fill="hold"/>
                                        <p:tgtEl>
                                          <p:spTgt spid="659"/>
                                        </p:tgtEl>
                                        <p:attrNameLst>
                                          <p:attrName>ppt_y</p:attrName>
                                        </p:attrNameLst>
                                      </p:cBhvr>
                                      <p:tavLst>
                                        <p:tav tm="0">
                                          <p:val>
                                            <p:strVal val="#ppt_y+.1"/>
                                          </p:val>
                                        </p:tav>
                                        <p:tav tm="100000">
                                          <p:val>
                                            <p:strVal val="#ppt_y"/>
                                          </p:val>
                                        </p:tav>
                                      </p:tavLst>
                                    </p:anim>
                                  </p:childTnLst>
                                </p:cTn>
                              </p:par>
                              <p:par>
                                <p:cTn id="607" presetID="42" presetClass="entr" presetSubtype="0" fill="hold" grpId="0" nodeType="withEffect">
                                  <p:stCondLst>
                                    <p:cond delay="0"/>
                                  </p:stCondLst>
                                  <p:childTnLst>
                                    <p:set>
                                      <p:cBhvr>
                                        <p:cTn id="608" dur="1" fill="hold">
                                          <p:stCondLst>
                                            <p:cond delay="0"/>
                                          </p:stCondLst>
                                        </p:cTn>
                                        <p:tgtEl>
                                          <p:spTgt spid="660"/>
                                        </p:tgtEl>
                                        <p:attrNameLst>
                                          <p:attrName>style.visibility</p:attrName>
                                        </p:attrNameLst>
                                      </p:cBhvr>
                                      <p:to>
                                        <p:strVal val="visible"/>
                                      </p:to>
                                    </p:set>
                                    <p:animEffect transition="in" filter="fade">
                                      <p:cBhvr>
                                        <p:cTn id="609" dur="1000"/>
                                        <p:tgtEl>
                                          <p:spTgt spid="660"/>
                                        </p:tgtEl>
                                      </p:cBhvr>
                                    </p:animEffect>
                                    <p:anim calcmode="lin" valueType="num">
                                      <p:cBhvr>
                                        <p:cTn id="610" dur="1000" fill="hold"/>
                                        <p:tgtEl>
                                          <p:spTgt spid="660"/>
                                        </p:tgtEl>
                                        <p:attrNameLst>
                                          <p:attrName>ppt_x</p:attrName>
                                        </p:attrNameLst>
                                      </p:cBhvr>
                                      <p:tavLst>
                                        <p:tav tm="0">
                                          <p:val>
                                            <p:strVal val="#ppt_x"/>
                                          </p:val>
                                        </p:tav>
                                        <p:tav tm="100000">
                                          <p:val>
                                            <p:strVal val="#ppt_x"/>
                                          </p:val>
                                        </p:tav>
                                      </p:tavLst>
                                    </p:anim>
                                    <p:anim calcmode="lin" valueType="num">
                                      <p:cBhvr>
                                        <p:cTn id="611" dur="1000" fill="hold"/>
                                        <p:tgtEl>
                                          <p:spTgt spid="660"/>
                                        </p:tgtEl>
                                        <p:attrNameLst>
                                          <p:attrName>ppt_y</p:attrName>
                                        </p:attrNameLst>
                                      </p:cBhvr>
                                      <p:tavLst>
                                        <p:tav tm="0">
                                          <p:val>
                                            <p:strVal val="#ppt_y+.1"/>
                                          </p:val>
                                        </p:tav>
                                        <p:tav tm="100000">
                                          <p:val>
                                            <p:strVal val="#ppt_y"/>
                                          </p:val>
                                        </p:tav>
                                      </p:tavLst>
                                    </p:anim>
                                  </p:childTnLst>
                                </p:cTn>
                              </p:par>
                              <p:par>
                                <p:cTn id="612" presetID="42" presetClass="entr" presetSubtype="0" fill="hold" grpId="0" nodeType="withEffect">
                                  <p:stCondLst>
                                    <p:cond delay="0"/>
                                  </p:stCondLst>
                                  <p:childTnLst>
                                    <p:set>
                                      <p:cBhvr>
                                        <p:cTn id="613" dur="1" fill="hold">
                                          <p:stCondLst>
                                            <p:cond delay="0"/>
                                          </p:stCondLst>
                                        </p:cTn>
                                        <p:tgtEl>
                                          <p:spTgt spid="661"/>
                                        </p:tgtEl>
                                        <p:attrNameLst>
                                          <p:attrName>style.visibility</p:attrName>
                                        </p:attrNameLst>
                                      </p:cBhvr>
                                      <p:to>
                                        <p:strVal val="visible"/>
                                      </p:to>
                                    </p:set>
                                    <p:animEffect transition="in" filter="fade">
                                      <p:cBhvr>
                                        <p:cTn id="614" dur="1000"/>
                                        <p:tgtEl>
                                          <p:spTgt spid="661"/>
                                        </p:tgtEl>
                                      </p:cBhvr>
                                    </p:animEffect>
                                    <p:anim calcmode="lin" valueType="num">
                                      <p:cBhvr>
                                        <p:cTn id="615" dur="1000" fill="hold"/>
                                        <p:tgtEl>
                                          <p:spTgt spid="661"/>
                                        </p:tgtEl>
                                        <p:attrNameLst>
                                          <p:attrName>ppt_x</p:attrName>
                                        </p:attrNameLst>
                                      </p:cBhvr>
                                      <p:tavLst>
                                        <p:tav tm="0">
                                          <p:val>
                                            <p:strVal val="#ppt_x"/>
                                          </p:val>
                                        </p:tav>
                                        <p:tav tm="100000">
                                          <p:val>
                                            <p:strVal val="#ppt_x"/>
                                          </p:val>
                                        </p:tav>
                                      </p:tavLst>
                                    </p:anim>
                                    <p:anim calcmode="lin" valueType="num">
                                      <p:cBhvr>
                                        <p:cTn id="616" dur="1000" fill="hold"/>
                                        <p:tgtEl>
                                          <p:spTgt spid="661"/>
                                        </p:tgtEl>
                                        <p:attrNameLst>
                                          <p:attrName>ppt_y</p:attrName>
                                        </p:attrNameLst>
                                      </p:cBhvr>
                                      <p:tavLst>
                                        <p:tav tm="0">
                                          <p:val>
                                            <p:strVal val="#ppt_y+.1"/>
                                          </p:val>
                                        </p:tav>
                                        <p:tav tm="100000">
                                          <p:val>
                                            <p:strVal val="#ppt_y"/>
                                          </p:val>
                                        </p:tav>
                                      </p:tavLst>
                                    </p:anim>
                                  </p:childTnLst>
                                </p:cTn>
                              </p:par>
                              <p:par>
                                <p:cTn id="617" presetID="42" presetClass="entr" presetSubtype="0" fill="hold" grpId="0" nodeType="withEffect">
                                  <p:stCondLst>
                                    <p:cond delay="0"/>
                                  </p:stCondLst>
                                  <p:childTnLst>
                                    <p:set>
                                      <p:cBhvr>
                                        <p:cTn id="618" dur="1" fill="hold">
                                          <p:stCondLst>
                                            <p:cond delay="0"/>
                                          </p:stCondLst>
                                        </p:cTn>
                                        <p:tgtEl>
                                          <p:spTgt spid="662"/>
                                        </p:tgtEl>
                                        <p:attrNameLst>
                                          <p:attrName>style.visibility</p:attrName>
                                        </p:attrNameLst>
                                      </p:cBhvr>
                                      <p:to>
                                        <p:strVal val="visible"/>
                                      </p:to>
                                    </p:set>
                                    <p:animEffect transition="in" filter="fade">
                                      <p:cBhvr>
                                        <p:cTn id="619" dur="1000"/>
                                        <p:tgtEl>
                                          <p:spTgt spid="662"/>
                                        </p:tgtEl>
                                      </p:cBhvr>
                                    </p:animEffect>
                                    <p:anim calcmode="lin" valueType="num">
                                      <p:cBhvr>
                                        <p:cTn id="620" dur="1000" fill="hold"/>
                                        <p:tgtEl>
                                          <p:spTgt spid="662"/>
                                        </p:tgtEl>
                                        <p:attrNameLst>
                                          <p:attrName>ppt_x</p:attrName>
                                        </p:attrNameLst>
                                      </p:cBhvr>
                                      <p:tavLst>
                                        <p:tav tm="0">
                                          <p:val>
                                            <p:strVal val="#ppt_x"/>
                                          </p:val>
                                        </p:tav>
                                        <p:tav tm="100000">
                                          <p:val>
                                            <p:strVal val="#ppt_x"/>
                                          </p:val>
                                        </p:tav>
                                      </p:tavLst>
                                    </p:anim>
                                    <p:anim calcmode="lin" valueType="num">
                                      <p:cBhvr>
                                        <p:cTn id="621" dur="1000" fill="hold"/>
                                        <p:tgtEl>
                                          <p:spTgt spid="662"/>
                                        </p:tgtEl>
                                        <p:attrNameLst>
                                          <p:attrName>ppt_y</p:attrName>
                                        </p:attrNameLst>
                                      </p:cBhvr>
                                      <p:tavLst>
                                        <p:tav tm="0">
                                          <p:val>
                                            <p:strVal val="#ppt_y+.1"/>
                                          </p:val>
                                        </p:tav>
                                        <p:tav tm="100000">
                                          <p:val>
                                            <p:strVal val="#ppt_y"/>
                                          </p:val>
                                        </p:tav>
                                      </p:tavLst>
                                    </p:anim>
                                  </p:childTnLst>
                                </p:cTn>
                              </p:par>
                              <p:par>
                                <p:cTn id="622" presetID="42" presetClass="entr" presetSubtype="0" fill="hold" grpId="0" nodeType="withEffect">
                                  <p:stCondLst>
                                    <p:cond delay="0"/>
                                  </p:stCondLst>
                                  <p:childTnLst>
                                    <p:set>
                                      <p:cBhvr>
                                        <p:cTn id="623" dur="1" fill="hold">
                                          <p:stCondLst>
                                            <p:cond delay="0"/>
                                          </p:stCondLst>
                                        </p:cTn>
                                        <p:tgtEl>
                                          <p:spTgt spid="663"/>
                                        </p:tgtEl>
                                        <p:attrNameLst>
                                          <p:attrName>style.visibility</p:attrName>
                                        </p:attrNameLst>
                                      </p:cBhvr>
                                      <p:to>
                                        <p:strVal val="visible"/>
                                      </p:to>
                                    </p:set>
                                    <p:animEffect transition="in" filter="fade">
                                      <p:cBhvr>
                                        <p:cTn id="624" dur="1000"/>
                                        <p:tgtEl>
                                          <p:spTgt spid="663"/>
                                        </p:tgtEl>
                                      </p:cBhvr>
                                    </p:animEffect>
                                    <p:anim calcmode="lin" valueType="num">
                                      <p:cBhvr>
                                        <p:cTn id="625" dur="1000" fill="hold"/>
                                        <p:tgtEl>
                                          <p:spTgt spid="663"/>
                                        </p:tgtEl>
                                        <p:attrNameLst>
                                          <p:attrName>ppt_x</p:attrName>
                                        </p:attrNameLst>
                                      </p:cBhvr>
                                      <p:tavLst>
                                        <p:tav tm="0">
                                          <p:val>
                                            <p:strVal val="#ppt_x"/>
                                          </p:val>
                                        </p:tav>
                                        <p:tav tm="100000">
                                          <p:val>
                                            <p:strVal val="#ppt_x"/>
                                          </p:val>
                                        </p:tav>
                                      </p:tavLst>
                                    </p:anim>
                                    <p:anim calcmode="lin" valueType="num">
                                      <p:cBhvr>
                                        <p:cTn id="626" dur="1000" fill="hold"/>
                                        <p:tgtEl>
                                          <p:spTgt spid="663"/>
                                        </p:tgtEl>
                                        <p:attrNameLst>
                                          <p:attrName>ppt_y</p:attrName>
                                        </p:attrNameLst>
                                      </p:cBhvr>
                                      <p:tavLst>
                                        <p:tav tm="0">
                                          <p:val>
                                            <p:strVal val="#ppt_y+.1"/>
                                          </p:val>
                                        </p:tav>
                                        <p:tav tm="100000">
                                          <p:val>
                                            <p:strVal val="#ppt_y"/>
                                          </p:val>
                                        </p:tav>
                                      </p:tavLst>
                                    </p:anim>
                                  </p:childTnLst>
                                </p:cTn>
                              </p:par>
                              <p:par>
                                <p:cTn id="627" presetID="42" presetClass="entr" presetSubtype="0" fill="hold" grpId="0" nodeType="withEffect">
                                  <p:stCondLst>
                                    <p:cond delay="0"/>
                                  </p:stCondLst>
                                  <p:childTnLst>
                                    <p:set>
                                      <p:cBhvr>
                                        <p:cTn id="628" dur="1" fill="hold">
                                          <p:stCondLst>
                                            <p:cond delay="0"/>
                                          </p:stCondLst>
                                        </p:cTn>
                                        <p:tgtEl>
                                          <p:spTgt spid="664"/>
                                        </p:tgtEl>
                                        <p:attrNameLst>
                                          <p:attrName>style.visibility</p:attrName>
                                        </p:attrNameLst>
                                      </p:cBhvr>
                                      <p:to>
                                        <p:strVal val="visible"/>
                                      </p:to>
                                    </p:set>
                                    <p:animEffect transition="in" filter="fade">
                                      <p:cBhvr>
                                        <p:cTn id="629" dur="1000"/>
                                        <p:tgtEl>
                                          <p:spTgt spid="664"/>
                                        </p:tgtEl>
                                      </p:cBhvr>
                                    </p:animEffect>
                                    <p:anim calcmode="lin" valueType="num">
                                      <p:cBhvr>
                                        <p:cTn id="630" dur="1000" fill="hold"/>
                                        <p:tgtEl>
                                          <p:spTgt spid="664"/>
                                        </p:tgtEl>
                                        <p:attrNameLst>
                                          <p:attrName>ppt_x</p:attrName>
                                        </p:attrNameLst>
                                      </p:cBhvr>
                                      <p:tavLst>
                                        <p:tav tm="0">
                                          <p:val>
                                            <p:strVal val="#ppt_x"/>
                                          </p:val>
                                        </p:tav>
                                        <p:tav tm="100000">
                                          <p:val>
                                            <p:strVal val="#ppt_x"/>
                                          </p:val>
                                        </p:tav>
                                      </p:tavLst>
                                    </p:anim>
                                    <p:anim calcmode="lin" valueType="num">
                                      <p:cBhvr>
                                        <p:cTn id="631" dur="1000" fill="hold"/>
                                        <p:tgtEl>
                                          <p:spTgt spid="664"/>
                                        </p:tgtEl>
                                        <p:attrNameLst>
                                          <p:attrName>ppt_y</p:attrName>
                                        </p:attrNameLst>
                                      </p:cBhvr>
                                      <p:tavLst>
                                        <p:tav tm="0">
                                          <p:val>
                                            <p:strVal val="#ppt_y+.1"/>
                                          </p:val>
                                        </p:tav>
                                        <p:tav tm="100000">
                                          <p:val>
                                            <p:strVal val="#ppt_y"/>
                                          </p:val>
                                        </p:tav>
                                      </p:tavLst>
                                    </p:anim>
                                  </p:childTnLst>
                                </p:cTn>
                              </p:par>
                              <p:par>
                                <p:cTn id="632" presetID="42" presetClass="entr" presetSubtype="0" fill="hold" grpId="0" nodeType="withEffect">
                                  <p:stCondLst>
                                    <p:cond delay="500"/>
                                  </p:stCondLst>
                                  <p:childTnLst>
                                    <p:set>
                                      <p:cBhvr>
                                        <p:cTn id="633" dur="1" fill="hold">
                                          <p:stCondLst>
                                            <p:cond delay="0"/>
                                          </p:stCondLst>
                                        </p:cTn>
                                        <p:tgtEl>
                                          <p:spTgt spid="665"/>
                                        </p:tgtEl>
                                        <p:attrNameLst>
                                          <p:attrName>style.visibility</p:attrName>
                                        </p:attrNameLst>
                                      </p:cBhvr>
                                      <p:to>
                                        <p:strVal val="visible"/>
                                      </p:to>
                                    </p:set>
                                    <p:animEffect transition="in" filter="fade">
                                      <p:cBhvr>
                                        <p:cTn id="634" dur="1750"/>
                                        <p:tgtEl>
                                          <p:spTgt spid="665"/>
                                        </p:tgtEl>
                                      </p:cBhvr>
                                    </p:animEffect>
                                    <p:anim calcmode="lin" valueType="num">
                                      <p:cBhvr>
                                        <p:cTn id="635" dur="1750" fill="hold"/>
                                        <p:tgtEl>
                                          <p:spTgt spid="665"/>
                                        </p:tgtEl>
                                        <p:attrNameLst>
                                          <p:attrName>ppt_x</p:attrName>
                                        </p:attrNameLst>
                                      </p:cBhvr>
                                      <p:tavLst>
                                        <p:tav tm="0">
                                          <p:val>
                                            <p:strVal val="#ppt_x"/>
                                          </p:val>
                                        </p:tav>
                                        <p:tav tm="100000">
                                          <p:val>
                                            <p:strVal val="#ppt_x"/>
                                          </p:val>
                                        </p:tav>
                                      </p:tavLst>
                                    </p:anim>
                                    <p:anim calcmode="lin" valueType="num">
                                      <p:cBhvr>
                                        <p:cTn id="636" dur="1750" fill="hold"/>
                                        <p:tgtEl>
                                          <p:spTgt spid="665"/>
                                        </p:tgtEl>
                                        <p:attrNameLst>
                                          <p:attrName>ppt_y</p:attrName>
                                        </p:attrNameLst>
                                      </p:cBhvr>
                                      <p:tavLst>
                                        <p:tav tm="0">
                                          <p:val>
                                            <p:strVal val="#ppt_y+.1"/>
                                          </p:val>
                                        </p:tav>
                                        <p:tav tm="100000">
                                          <p:val>
                                            <p:strVal val="#ppt_y"/>
                                          </p:val>
                                        </p:tav>
                                      </p:tavLst>
                                    </p:anim>
                                  </p:childTnLst>
                                </p:cTn>
                              </p:par>
                              <p:par>
                                <p:cTn id="637" presetID="42" presetClass="entr" presetSubtype="0" fill="hold" grpId="0" nodeType="withEffect">
                                  <p:stCondLst>
                                    <p:cond delay="500"/>
                                  </p:stCondLst>
                                  <p:childTnLst>
                                    <p:set>
                                      <p:cBhvr>
                                        <p:cTn id="638" dur="1" fill="hold">
                                          <p:stCondLst>
                                            <p:cond delay="0"/>
                                          </p:stCondLst>
                                        </p:cTn>
                                        <p:tgtEl>
                                          <p:spTgt spid="666"/>
                                        </p:tgtEl>
                                        <p:attrNameLst>
                                          <p:attrName>style.visibility</p:attrName>
                                        </p:attrNameLst>
                                      </p:cBhvr>
                                      <p:to>
                                        <p:strVal val="visible"/>
                                      </p:to>
                                    </p:set>
                                    <p:animEffect transition="in" filter="fade">
                                      <p:cBhvr>
                                        <p:cTn id="639" dur="1750"/>
                                        <p:tgtEl>
                                          <p:spTgt spid="666"/>
                                        </p:tgtEl>
                                      </p:cBhvr>
                                    </p:animEffect>
                                    <p:anim calcmode="lin" valueType="num">
                                      <p:cBhvr>
                                        <p:cTn id="640" dur="1750" fill="hold"/>
                                        <p:tgtEl>
                                          <p:spTgt spid="666"/>
                                        </p:tgtEl>
                                        <p:attrNameLst>
                                          <p:attrName>ppt_x</p:attrName>
                                        </p:attrNameLst>
                                      </p:cBhvr>
                                      <p:tavLst>
                                        <p:tav tm="0">
                                          <p:val>
                                            <p:strVal val="#ppt_x"/>
                                          </p:val>
                                        </p:tav>
                                        <p:tav tm="100000">
                                          <p:val>
                                            <p:strVal val="#ppt_x"/>
                                          </p:val>
                                        </p:tav>
                                      </p:tavLst>
                                    </p:anim>
                                    <p:anim calcmode="lin" valueType="num">
                                      <p:cBhvr>
                                        <p:cTn id="641" dur="1750" fill="hold"/>
                                        <p:tgtEl>
                                          <p:spTgt spid="666"/>
                                        </p:tgtEl>
                                        <p:attrNameLst>
                                          <p:attrName>ppt_y</p:attrName>
                                        </p:attrNameLst>
                                      </p:cBhvr>
                                      <p:tavLst>
                                        <p:tav tm="0">
                                          <p:val>
                                            <p:strVal val="#ppt_y+.1"/>
                                          </p:val>
                                        </p:tav>
                                        <p:tav tm="100000">
                                          <p:val>
                                            <p:strVal val="#ppt_y"/>
                                          </p:val>
                                        </p:tav>
                                      </p:tavLst>
                                    </p:anim>
                                  </p:childTnLst>
                                </p:cTn>
                              </p:par>
                              <p:par>
                                <p:cTn id="642" presetID="42" presetClass="entr" presetSubtype="0" fill="hold" grpId="0" nodeType="withEffect">
                                  <p:stCondLst>
                                    <p:cond delay="500"/>
                                  </p:stCondLst>
                                  <p:childTnLst>
                                    <p:set>
                                      <p:cBhvr>
                                        <p:cTn id="643" dur="1" fill="hold">
                                          <p:stCondLst>
                                            <p:cond delay="0"/>
                                          </p:stCondLst>
                                        </p:cTn>
                                        <p:tgtEl>
                                          <p:spTgt spid="667"/>
                                        </p:tgtEl>
                                        <p:attrNameLst>
                                          <p:attrName>style.visibility</p:attrName>
                                        </p:attrNameLst>
                                      </p:cBhvr>
                                      <p:to>
                                        <p:strVal val="visible"/>
                                      </p:to>
                                    </p:set>
                                    <p:animEffect transition="in" filter="fade">
                                      <p:cBhvr>
                                        <p:cTn id="644" dur="1750"/>
                                        <p:tgtEl>
                                          <p:spTgt spid="667"/>
                                        </p:tgtEl>
                                      </p:cBhvr>
                                    </p:animEffect>
                                    <p:anim calcmode="lin" valueType="num">
                                      <p:cBhvr>
                                        <p:cTn id="645" dur="1750" fill="hold"/>
                                        <p:tgtEl>
                                          <p:spTgt spid="667"/>
                                        </p:tgtEl>
                                        <p:attrNameLst>
                                          <p:attrName>ppt_x</p:attrName>
                                        </p:attrNameLst>
                                      </p:cBhvr>
                                      <p:tavLst>
                                        <p:tav tm="0">
                                          <p:val>
                                            <p:strVal val="#ppt_x"/>
                                          </p:val>
                                        </p:tav>
                                        <p:tav tm="100000">
                                          <p:val>
                                            <p:strVal val="#ppt_x"/>
                                          </p:val>
                                        </p:tav>
                                      </p:tavLst>
                                    </p:anim>
                                    <p:anim calcmode="lin" valueType="num">
                                      <p:cBhvr>
                                        <p:cTn id="646" dur="1750" fill="hold"/>
                                        <p:tgtEl>
                                          <p:spTgt spid="667"/>
                                        </p:tgtEl>
                                        <p:attrNameLst>
                                          <p:attrName>ppt_y</p:attrName>
                                        </p:attrNameLst>
                                      </p:cBhvr>
                                      <p:tavLst>
                                        <p:tav tm="0">
                                          <p:val>
                                            <p:strVal val="#ppt_y+.1"/>
                                          </p:val>
                                        </p:tav>
                                        <p:tav tm="100000">
                                          <p:val>
                                            <p:strVal val="#ppt_y"/>
                                          </p:val>
                                        </p:tav>
                                      </p:tavLst>
                                    </p:anim>
                                  </p:childTnLst>
                                </p:cTn>
                              </p:par>
                              <p:par>
                                <p:cTn id="647" presetID="42" presetClass="entr" presetSubtype="0" fill="hold" grpId="0" nodeType="withEffect">
                                  <p:stCondLst>
                                    <p:cond delay="500"/>
                                  </p:stCondLst>
                                  <p:childTnLst>
                                    <p:set>
                                      <p:cBhvr>
                                        <p:cTn id="648" dur="1" fill="hold">
                                          <p:stCondLst>
                                            <p:cond delay="0"/>
                                          </p:stCondLst>
                                        </p:cTn>
                                        <p:tgtEl>
                                          <p:spTgt spid="668"/>
                                        </p:tgtEl>
                                        <p:attrNameLst>
                                          <p:attrName>style.visibility</p:attrName>
                                        </p:attrNameLst>
                                      </p:cBhvr>
                                      <p:to>
                                        <p:strVal val="visible"/>
                                      </p:to>
                                    </p:set>
                                    <p:animEffect transition="in" filter="fade">
                                      <p:cBhvr>
                                        <p:cTn id="649" dur="1750"/>
                                        <p:tgtEl>
                                          <p:spTgt spid="668"/>
                                        </p:tgtEl>
                                      </p:cBhvr>
                                    </p:animEffect>
                                    <p:anim calcmode="lin" valueType="num">
                                      <p:cBhvr>
                                        <p:cTn id="650" dur="1750" fill="hold"/>
                                        <p:tgtEl>
                                          <p:spTgt spid="668"/>
                                        </p:tgtEl>
                                        <p:attrNameLst>
                                          <p:attrName>ppt_x</p:attrName>
                                        </p:attrNameLst>
                                      </p:cBhvr>
                                      <p:tavLst>
                                        <p:tav tm="0">
                                          <p:val>
                                            <p:strVal val="#ppt_x"/>
                                          </p:val>
                                        </p:tav>
                                        <p:tav tm="100000">
                                          <p:val>
                                            <p:strVal val="#ppt_x"/>
                                          </p:val>
                                        </p:tav>
                                      </p:tavLst>
                                    </p:anim>
                                    <p:anim calcmode="lin" valueType="num">
                                      <p:cBhvr>
                                        <p:cTn id="651" dur="1750" fill="hold"/>
                                        <p:tgtEl>
                                          <p:spTgt spid="668"/>
                                        </p:tgtEl>
                                        <p:attrNameLst>
                                          <p:attrName>ppt_y</p:attrName>
                                        </p:attrNameLst>
                                      </p:cBhvr>
                                      <p:tavLst>
                                        <p:tav tm="0">
                                          <p:val>
                                            <p:strVal val="#ppt_y+.1"/>
                                          </p:val>
                                        </p:tav>
                                        <p:tav tm="100000">
                                          <p:val>
                                            <p:strVal val="#ppt_y"/>
                                          </p:val>
                                        </p:tav>
                                      </p:tavLst>
                                    </p:anim>
                                  </p:childTnLst>
                                </p:cTn>
                              </p:par>
                              <p:par>
                                <p:cTn id="652" presetID="42" presetClass="entr" presetSubtype="0" fill="hold" grpId="0" nodeType="withEffect">
                                  <p:stCondLst>
                                    <p:cond delay="500"/>
                                  </p:stCondLst>
                                  <p:childTnLst>
                                    <p:set>
                                      <p:cBhvr>
                                        <p:cTn id="653" dur="1" fill="hold">
                                          <p:stCondLst>
                                            <p:cond delay="0"/>
                                          </p:stCondLst>
                                        </p:cTn>
                                        <p:tgtEl>
                                          <p:spTgt spid="669"/>
                                        </p:tgtEl>
                                        <p:attrNameLst>
                                          <p:attrName>style.visibility</p:attrName>
                                        </p:attrNameLst>
                                      </p:cBhvr>
                                      <p:to>
                                        <p:strVal val="visible"/>
                                      </p:to>
                                    </p:set>
                                    <p:animEffect transition="in" filter="fade">
                                      <p:cBhvr>
                                        <p:cTn id="654" dur="1750"/>
                                        <p:tgtEl>
                                          <p:spTgt spid="669"/>
                                        </p:tgtEl>
                                      </p:cBhvr>
                                    </p:animEffect>
                                    <p:anim calcmode="lin" valueType="num">
                                      <p:cBhvr>
                                        <p:cTn id="655" dur="1750" fill="hold"/>
                                        <p:tgtEl>
                                          <p:spTgt spid="669"/>
                                        </p:tgtEl>
                                        <p:attrNameLst>
                                          <p:attrName>ppt_x</p:attrName>
                                        </p:attrNameLst>
                                      </p:cBhvr>
                                      <p:tavLst>
                                        <p:tav tm="0">
                                          <p:val>
                                            <p:strVal val="#ppt_x"/>
                                          </p:val>
                                        </p:tav>
                                        <p:tav tm="100000">
                                          <p:val>
                                            <p:strVal val="#ppt_x"/>
                                          </p:val>
                                        </p:tav>
                                      </p:tavLst>
                                    </p:anim>
                                    <p:anim calcmode="lin" valueType="num">
                                      <p:cBhvr>
                                        <p:cTn id="656" dur="1750" fill="hold"/>
                                        <p:tgtEl>
                                          <p:spTgt spid="669"/>
                                        </p:tgtEl>
                                        <p:attrNameLst>
                                          <p:attrName>ppt_y</p:attrName>
                                        </p:attrNameLst>
                                      </p:cBhvr>
                                      <p:tavLst>
                                        <p:tav tm="0">
                                          <p:val>
                                            <p:strVal val="#ppt_y+.1"/>
                                          </p:val>
                                        </p:tav>
                                        <p:tav tm="100000">
                                          <p:val>
                                            <p:strVal val="#ppt_y"/>
                                          </p:val>
                                        </p:tav>
                                      </p:tavLst>
                                    </p:anim>
                                  </p:childTnLst>
                                </p:cTn>
                              </p:par>
                              <p:par>
                                <p:cTn id="657" presetID="42" presetClass="entr" presetSubtype="0" fill="hold" grpId="0" nodeType="withEffect">
                                  <p:stCondLst>
                                    <p:cond delay="500"/>
                                  </p:stCondLst>
                                  <p:childTnLst>
                                    <p:set>
                                      <p:cBhvr>
                                        <p:cTn id="658" dur="1" fill="hold">
                                          <p:stCondLst>
                                            <p:cond delay="0"/>
                                          </p:stCondLst>
                                        </p:cTn>
                                        <p:tgtEl>
                                          <p:spTgt spid="670"/>
                                        </p:tgtEl>
                                        <p:attrNameLst>
                                          <p:attrName>style.visibility</p:attrName>
                                        </p:attrNameLst>
                                      </p:cBhvr>
                                      <p:to>
                                        <p:strVal val="visible"/>
                                      </p:to>
                                    </p:set>
                                    <p:animEffect transition="in" filter="fade">
                                      <p:cBhvr>
                                        <p:cTn id="659" dur="1750"/>
                                        <p:tgtEl>
                                          <p:spTgt spid="670"/>
                                        </p:tgtEl>
                                      </p:cBhvr>
                                    </p:animEffect>
                                    <p:anim calcmode="lin" valueType="num">
                                      <p:cBhvr>
                                        <p:cTn id="660" dur="1750" fill="hold"/>
                                        <p:tgtEl>
                                          <p:spTgt spid="670"/>
                                        </p:tgtEl>
                                        <p:attrNameLst>
                                          <p:attrName>ppt_x</p:attrName>
                                        </p:attrNameLst>
                                      </p:cBhvr>
                                      <p:tavLst>
                                        <p:tav tm="0">
                                          <p:val>
                                            <p:strVal val="#ppt_x"/>
                                          </p:val>
                                        </p:tav>
                                        <p:tav tm="100000">
                                          <p:val>
                                            <p:strVal val="#ppt_x"/>
                                          </p:val>
                                        </p:tav>
                                      </p:tavLst>
                                    </p:anim>
                                    <p:anim calcmode="lin" valueType="num">
                                      <p:cBhvr>
                                        <p:cTn id="661" dur="1750" fill="hold"/>
                                        <p:tgtEl>
                                          <p:spTgt spid="670"/>
                                        </p:tgtEl>
                                        <p:attrNameLst>
                                          <p:attrName>ppt_y</p:attrName>
                                        </p:attrNameLst>
                                      </p:cBhvr>
                                      <p:tavLst>
                                        <p:tav tm="0">
                                          <p:val>
                                            <p:strVal val="#ppt_y+.1"/>
                                          </p:val>
                                        </p:tav>
                                        <p:tav tm="100000">
                                          <p:val>
                                            <p:strVal val="#ppt_y"/>
                                          </p:val>
                                        </p:tav>
                                      </p:tavLst>
                                    </p:anim>
                                  </p:childTnLst>
                                </p:cTn>
                              </p:par>
                              <p:par>
                                <p:cTn id="662" presetID="42" presetClass="entr" presetSubtype="0" fill="hold" grpId="0" nodeType="withEffect">
                                  <p:stCondLst>
                                    <p:cond delay="500"/>
                                  </p:stCondLst>
                                  <p:childTnLst>
                                    <p:set>
                                      <p:cBhvr>
                                        <p:cTn id="663" dur="1" fill="hold">
                                          <p:stCondLst>
                                            <p:cond delay="0"/>
                                          </p:stCondLst>
                                        </p:cTn>
                                        <p:tgtEl>
                                          <p:spTgt spid="671"/>
                                        </p:tgtEl>
                                        <p:attrNameLst>
                                          <p:attrName>style.visibility</p:attrName>
                                        </p:attrNameLst>
                                      </p:cBhvr>
                                      <p:to>
                                        <p:strVal val="visible"/>
                                      </p:to>
                                    </p:set>
                                    <p:animEffect transition="in" filter="fade">
                                      <p:cBhvr>
                                        <p:cTn id="664" dur="1750"/>
                                        <p:tgtEl>
                                          <p:spTgt spid="671"/>
                                        </p:tgtEl>
                                      </p:cBhvr>
                                    </p:animEffect>
                                    <p:anim calcmode="lin" valueType="num">
                                      <p:cBhvr>
                                        <p:cTn id="665" dur="1750" fill="hold"/>
                                        <p:tgtEl>
                                          <p:spTgt spid="671"/>
                                        </p:tgtEl>
                                        <p:attrNameLst>
                                          <p:attrName>ppt_x</p:attrName>
                                        </p:attrNameLst>
                                      </p:cBhvr>
                                      <p:tavLst>
                                        <p:tav tm="0">
                                          <p:val>
                                            <p:strVal val="#ppt_x"/>
                                          </p:val>
                                        </p:tav>
                                        <p:tav tm="100000">
                                          <p:val>
                                            <p:strVal val="#ppt_x"/>
                                          </p:val>
                                        </p:tav>
                                      </p:tavLst>
                                    </p:anim>
                                    <p:anim calcmode="lin" valueType="num">
                                      <p:cBhvr>
                                        <p:cTn id="666" dur="1750" fill="hold"/>
                                        <p:tgtEl>
                                          <p:spTgt spid="671"/>
                                        </p:tgtEl>
                                        <p:attrNameLst>
                                          <p:attrName>ppt_y</p:attrName>
                                        </p:attrNameLst>
                                      </p:cBhvr>
                                      <p:tavLst>
                                        <p:tav tm="0">
                                          <p:val>
                                            <p:strVal val="#ppt_y+.1"/>
                                          </p:val>
                                        </p:tav>
                                        <p:tav tm="100000">
                                          <p:val>
                                            <p:strVal val="#ppt_y"/>
                                          </p:val>
                                        </p:tav>
                                      </p:tavLst>
                                    </p:anim>
                                  </p:childTnLst>
                                </p:cTn>
                              </p:par>
                              <p:par>
                                <p:cTn id="667" presetID="42" presetClass="entr" presetSubtype="0" fill="hold" grpId="0" nodeType="withEffect">
                                  <p:stCondLst>
                                    <p:cond delay="500"/>
                                  </p:stCondLst>
                                  <p:childTnLst>
                                    <p:set>
                                      <p:cBhvr>
                                        <p:cTn id="668" dur="1" fill="hold">
                                          <p:stCondLst>
                                            <p:cond delay="0"/>
                                          </p:stCondLst>
                                        </p:cTn>
                                        <p:tgtEl>
                                          <p:spTgt spid="672"/>
                                        </p:tgtEl>
                                        <p:attrNameLst>
                                          <p:attrName>style.visibility</p:attrName>
                                        </p:attrNameLst>
                                      </p:cBhvr>
                                      <p:to>
                                        <p:strVal val="visible"/>
                                      </p:to>
                                    </p:set>
                                    <p:animEffect transition="in" filter="fade">
                                      <p:cBhvr>
                                        <p:cTn id="669" dur="1750"/>
                                        <p:tgtEl>
                                          <p:spTgt spid="672"/>
                                        </p:tgtEl>
                                      </p:cBhvr>
                                    </p:animEffect>
                                    <p:anim calcmode="lin" valueType="num">
                                      <p:cBhvr>
                                        <p:cTn id="670" dur="1750" fill="hold"/>
                                        <p:tgtEl>
                                          <p:spTgt spid="672"/>
                                        </p:tgtEl>
                                        <p:attrNameLst>
                                          <p:attrName>ppt_x</p:attrName>
                                        </p:attrNameLst>
                                      </p:cBhvr>
                                      <p:tavLst>
                                        <p:tav tm="0">
                                          <p:val>
                                            <p:strVal val="#ppt_x"/>
                                          </p:val>
                                        </p:tav>
                                        <p:tav tm="100000">
                                          <p:val>
                                            <p:strVal val="#ppt_x"/>
                                          </p:val>
                                        </p:tav>
                                      </p:tavLst>
                                    </p:anim>
                                    <p:anim calcmode="lin" valueType="num">
                                      <p:cBhvr>
                                        <p:cTn id="671" dur="1750" fill="hold"/>
                                        <p:tgtEl>
                                          <p:spTgt spid="672"/>
                                        </p:tgtEl>
                                        <p:attrNameLst>
                                          <p:attrName>ppt_y</p:attrName>
                                        </p:attrNameLst>
                                      </p:cBhvr>
                                      <p:tavLst>
                                        <p:tav tm="0">
                                          <p:val>
                                            <p:strVal val="#ppt_y+.1"/>
                                          </p:val>
                                        </p:tav>
                                        <p:tav tm="100000">
                                          <p:val>
                                            <p:strVal val="#ppt_y"/>
                                          </p:val>
                                        </p:tav>
                                      </p:tavLst>
                                    </p:anim>
                                  </p:childTnLst>
                                </p:cTn>
                              </p:par>
                              <p:par>
                                <p:cTn id="672" presetID="42" presetClass="entr" presetSubtype="0" fill="hold" grpId="0" nodeType="withEffect">
                                  <p:stCondLst>
                                    <p:cond delay="500"/>
                                  </p:stCondLst>
                                  <p:childTnLst>
                                    <p:set>
                                      <p:cBhvr>
                                        <p:cTn id="673" dur="1" fill="hold">
                                          <p:stCondLst>
                                            <p:cond delay="0"/>
                                          </p:stCondLst>
                                        </p:cTn>
                                        <p:tgtEl>
                                          <p:spTgt spid="673"/>
                                        </p:tgtEl>
                                        <p:attrNameLst>
                                          <p:attrName>style.visibility</p:attrName>
                                        </p:attrNameLst>
                                      </p:cBhvr>
                                      <p:to>
                                        <p:strVal val="visible"/>
                                      </p:to>
                                    </p:set>
                                    <p:animEffect transition="in" filter="fade">
                                      <p:cBhvr>
                                        <p:cTn id="674" dur="1750"/>
                                        <p:tgtEl>
                                          <p:spTgt spid="673"/>
                                        </p:tgtEl>
                                      </p:cBhvr>
                                    </p:animEffect>
                                    <p:anim calcmode="lin" valueType="num">
                                      <p:cBhvr>
                                        <p:cTn id="675" dur="1750" fill="hold"/>
                                        <p:tgtEl>
                                          <p:spTgt spid="673"/>
                                        </p:tgtEl>
                                        <p:attrNameLst>
                                          <p:attrName>ppt_x</p:attrName>
                                        </p:attrNameLst>
                                      </p:cBhvr>
                                      <p:tavLst>
                                        <p:tav tm="0">
                                          <p:val>
                                            <p:strVal val="#ppt_x"/>
                                          </p:val>
                                        </p:tav>
                                        <p:tav tm="100000">
                                          <p:val>
                                            <p:strVal val="#ppt_x"/>
                                          </p:val>
                                        </p:tav>
                                      </p:tavLst>
                                    </p:anim>
                                    <p:anim calcmode="lin" valueType="num">
                                      <p:cBhvr>
                                        <p:cTn id="676" dur="1750" fill="hold"/>
                                        <p:tgtEl>
                                          <p:spTgt spid="673"/>
                                        </p:tgtEl>
                                        <p:attrNameLst>
                                          <p:attrName>ppt_y</p:attrName>
                                        </p:attrNameLst>
                                      </p:cBhvr>
                                      <p:tavLst>
                                        <p:tav tm="0">
                                          <p:val>
                                            <p:strVal val="#ppt_y+.1"/>
                                          </p:val>
                                        </p:tav>
                                        <p:tav tm="100000">
                                          <p:val>
                                            <p:strVal val="#ppt_y"/>
                                          </p:val>
                                        </p:tav>
                                      </p:tavLst>
                                    </p:anim>
                                  </p:childTnLst>
                                </p:cTn>
                              </p:par>
                              <p:par>
                                <p:cTn id="677" presetID="42" presetClass="entr" presetSubtype="0" fill="hold" grpId="0" nodeType="withEffect">
                                  <p:stCondLst>
                                    <p:cond delay="500"/>
                                  </p:stCondLst>
                                  <p:childTnLst>
                                    <p:set>
                                      <p:cBhvr>
                                        <p:cTn id="678" dur="1" fill="hold">
                                          <p:stCondLst>
                                            <p:cond delay="0"/>
                                          </p:stCondLst>
                                        </p:cTn>
                                        <p:tgtEl>
                                          <p:spTgt spid="674"/>
                                        </p:tgtEl>
                                        <p:attrNameLst>
                                          <p:attrName>style.visibility</p:attrName>
                                        </p:attrNameLst>
                                      </p:cBhvr>
                                      <p:to>
                                        <p:strVal val="visible"/>
                                      </p:to>
                                    </p:set>
                                    <p:animEffect transition="in" filter="fade">
                                      <p:cBhvr>
                                        <p:cTn id="679" dur="1750"/>
                                        <p:tgtEl>
                                          <p:spTgt spid="674"/>
                                        </p:tgtEl>
                                      </p:cBhvr>
                                    </p:animEffect>
                                    <p:anim calcmode="lin" valueType="num">
                                      <p:cBhvr>
                                        <p:cTn id="680" dur="1750" fill="hold"/>
                                        <p:tgtEl>
                                          <p:spTgt spid="674"/>
                                        </p:tgtEl>
                                        <p:attrNameLst>
                                          <p:attrName>ppt_x</p:attrName>
                                        </p:attrNameLst>
                                      </p:cBhvr>
                                      <p:tavLst>
                                        <p:tav tm="0">
                                          <p:val>
                                            <p:strVal val="#ppt_x"/>
                                          </p:val>
                                        </p:tav>
                                        <p:tav tm="100000">
                                          <p:val>
                                            <p:strVal val="#ppt_x"/>
                                          </p:val>
                                        </p:tav>
                                      </p:tavLst>
                                    </p:anim>
                                    <p:anim calcmode="lin" valueType="num">
                                      <p:cBhvr>
                                        <p:cTn id="681" dur="1750" fill="hold"/>
                                        <p:tgtEl>
                                          <p:spTgt spid="674"/>
                                        </p:tgtEl>
                                        <p:attrNameLst>
                                          <p:attrName>ppt_y</p:attrName>
                                        </p:attrNameLst>
                                      </p:cBhvr>
                                      <p:tavLst>
                                        <p:tav tm="0">
                                          <p:val>
                                            <p:strVal val="#ppt_y+.1"/>
                                          </p:val>
                                        </p:tav>
                                        <p:tav tm="100000">
                                          <p:val>
                                            <p:strVal val="#ppt_y"/>
                                          </p:val>
                                        </p:tav>
                                      </p:tavLst>
                                    </p:anim>
                                  </p:childTnLst>
                                </p:cTn>
                              </p:par>
                              <p:par>
                                <p:cTn id="682" presetID="42" presetClass="entr" presetSubtype="0" fill="hold" grpId="0" nodeType="withEffect">
                                  <p:stCondLst>
                                    <p:cond delay="500"/>
                                  </p:stCondLst>
                                  <p:childTnLst>
                                    <p:set>
                                      <p:cBhvr>
                                        <p:cTn id="683" dur="1" fill="hold">
                                          <p:stCondLst>
                                            <p:cond delay="0"/>
                                          </p:stCondLst>
                                        </p:cTn>
                                        <p:tgtEl>
                                          <p:spTgt spid="675"/>
                                        </p:tgtEl>
                                        <p:attrNameLst>
                                          <p:attrName>style.visibility</p:attrName>
                                        </p:attrNameLst>
                                      </p:cBhvr>
                                      <p:to>
                                        <p:strVal val="visible"/>
                                      </p:to>
                                    </p:set>
                                    <p:animEffect transition="in" filter="fade">
                                      <p:cBhvr>
                                        <p:cTn id="684" dur="1750"/>
                                        <p:tgtEl>
                                          <p:spTgt spid="675"/>
                                        </p:tgtEl>
                                      </p:cBhvr>
                                    </p:animEffect>
                                    <p:anim calcmode="lin" valueType="num">
                                      <p:cBhvr>
                                        <p:cTn id="685" dur="1750" fill="hold"/>
                                        <p:tgtEl>
                                          <p:spTgt spid="675"/>
                                        </p:tgtEl>
                                        <p:attrNameLst>
                                          <p:attrName>ppt_x</p:attrName>
                                        </p:attrNameLst>
                                      </p:cBhvr>
                                      <p:tavLst>
                                        <p:tav tm="0">
                                          <p:val>
                                            <p:strVal val="#ppt_x"/>
                                          </p:val>
                                        </p:tav>
                                        <p:tav tm="100000">
                                          <p:val>
                                            <p:strVal val="#ppt_x"/>
                                          </p:val>
                                        </p:tav>
                                      </p:tavLst>
                                    </p:anim>
                                    <p:anim calcmode="lin" valueType="num">
                                      <p:cBhvr>
                                        <p:cTn id="686" dur="1750" fill="hold"/>
                                        <p:tgtEl>
                                          <p:spTgt spid="675"/>
                                        </p:tgtEl>
                                        <p:attrNameLst>
                                          <p:attrName>ppt_y</p:attrName>
                                        </p:attrNameLst>
                                      </p:cBhvr>
                                      <p:tavLst>
                                        <p:tav tm="0">
                                          <p:val>
                                            <p:strVal val="#ppt_y+.1"/>
                                          </p:val>
                                        </p:tav>
                                        <p:tav tm="100000">
                                          <p:val>
                                            <p:strVal val="#ppt_y"/>
                                          </p:val>
                                        </p:tav>
                                      </p:tavLst>
                                    </p:anim>
                                  </p:childTnLst>
                                </p:cTn>
                              </p:par>
                              <p:par>
                                <p:cTn id="687" presetID="42" presetClass="entr" presetSubtype="0" fill="hold" grpId="0" nodeType="withEffect">
                                  <p:stCondLst>
                                    <p:cond delay="500"/>
                                  </p:stCondLst>
                                  <p:childTnLst>
                                    <p:set>
                                      <p:cBhvr>
                                        <p:cTn id="688" dur="1" fill="hold">
                                          <p:stCondLst>
                                            <p:cond delay="0"/>
                                          </p:stCondLst>
                                        </p:cTn>
                                        <p:tgtEl>
                                          <p:spTgt spid="676"/>
                                        </p:tgtEl>
                                        <p:attrNameLst>
                                          <p:attrName>style.visibility</p:attrName>
                                        </p:attrNameLst>
                                      </p:cBhvr>
                                      <p:to>
                                        <p:strVal val="visible"/>
                                      </p:to>
                                    </p:set>
                                    <p:animEffect transition="in" filter="fade">
                                      <p:cBhvr>
                                        <p:cTn id="689" dur="1750"/>
                                        <p:tgtEl>
                                          <p:spTgt spid="676"/>
                                        </p:tgtEl>
                                      </p:cBhvr>
                                    </p:animEffect>
                                    <p:anim calcmode="lin" valueType="num">
                                      <p:cBhvr>
                                        <p:cTn id="690" dur="1750" fill="hold"/>
                                        <p:tgtEl>
                                          <p:spTgt spid="676"/>
                                        </p:tgtEl>
                                        <p:attrNameLst>
                                          <p:attrName>ppt_x</p:attrName>
                                        </p:attrNameLst>
                                      </p:cBhvr>
                                      <p:tavLst>
                                        <p:tav tm="0">
                                          <p:val>
                                            <p:strVal val="#ppt_x"/>
                                          </p:val>
                                        </p:tav>
                                        <p:tav tm="100000">
                                          <p:val>
                                            <p:strVal val="#ppt_x"/>
                                          </p:val>
                                        </p:tav>
                                      </p:tavLst>
                                    </p:anim>
                                    <p:anim calcmode="lin" valueType="num">
                                      <p:cBhvr>
                                        <p:cTn id="691" dur="1750" fill="hold"/>
                                        <p:tgtEl>
                                          <p:spTgt spid="676"/>
                                        </p:tgtEl>
                                        <p:attrNameLst>
                                          <p:attrName>ppt_y</p:attrName>
                                        </p:attrNameLst>
                                      </p:cBhvr>
                                      <p:tavLst>
                                        <p:tav tm="0">
                                          <p:val>
                                            <p:strVal val="#ppt_y+.1"/>
                                          </p:val>
                                        </p:tav>
                                        <p:tav tm="100000">
                                          <p:val>
                                            <p:strVal val="#ppt_y"/>
                                          </p:val>
                                        </p:tav>
                                      </p:tavLst>
                                    </p:anim>
                                  </p:childTnLst>
                                </p:cTn>
                              </p:par>
                              <p:par>
                                <p:cTn id="692" presetID="42" presetClass="entr" presetSubtype="0" fill="hold" grpId="0" nodeType="withEffect">
                                  <p:stCondLst>
                                    <p:cond delay="500"/>
                                  </p:stCondLst>
                                  <p:childTnLst>
                                    <p:set>
                                      <p:cBhvr>
                                        <p:cTn id="693" dur="1" fill="hold">
                                          <p:stCondLst>
                                            <p:cond delay="0"/>
                                          </p:stCondLst>
                                        </p:cTn>
                                        <p:tgtEl>
                                          <p:spTgt spid="677"/>
                                        </p:tgtEl>
                                        <p:attrNameLst>
                                          <p:attrName>style.visibility</p:attrName>
                                        </p:attrNameLst>
                                      </p:cBhvr>
                                      <p:to>
                                        <p:strVal val="visible"/>
                                      </p:to>
                                    </p:set>
                                    <p:animEffect transition="in" filter="fade">
                                      <p:cBhvr>
                                        <p:cTn id="694" dur="1750"/>
                                        <p:tgtEl>
                                          <p:spTgt spid="677"/>
                                        </p:tgtEl>
                                      </p:cBhvr>
                                    </p:animEffect>
                                    <p:anim calcmode="lin" valueType="num">
                                      <p:cBhvr>
                                        <p:cTn id="695" dur="1750" fill="hold"/>
                                        <p:tgtEl>
                                          <p:spTgt spid="677"/>
                                        </p:tgtEl>
                                        <p:attrNameLst>
                                          <p:attrName>ppt_x</p:attrName>
                                        </p:attrNameLst>
                                      </p:cBhvr>
                                      <p:tavLst>
                                        <p:tav tm="0">
                                          <p:val>
                                            <p:strVal val="#ppt_x"/>
                                          </p:val>
                                        </p:tav>
                                        <p:tav tm="100000">
                                          <p:val>
                                            <p:strVal val="#ppt_x"/>
                                          </p:val>
                                        </p:tav>
                                      </p:tavLst>
                                    </p:anim>
                                    <p:anim calcmode="lin" valueType="num">
                                      <p:cBhvr>
                                        <p:cTn id="696" dur="1750" fill="hold"/>
                                        <p:tgtEl>
                                          <p:spTgt spid="677"/>
                                        </p:tgtEl>
                                        <p:attrNameLst>
                                          <p:attrName>ppt_y</p:attrName>
                                        </p:attrNameLst>
                                      </p:cBhvr>
                                      <p:tavLst>
                                        <p:tav tm="0">
                                          <p:val>
                                            <p:strVal val="#ppt_y+.1"/>
                                          </p:val>
                                        </p:tav>
                                        <p:tav tm="100000">
                                          <p:val>
                                            <p:strVal val="#ppt_y"/>
                                          </p:val>
                                        </p:tav>
                                      </p:tavLst>
                                    </p:anim>
                                  </p:childTnLst>
                                </p:cTn>
                              </p:par>
                              <p:par>
                                <p:cTn id="697" presetID="42" presetClass="entr" presetSubtype="0" fill="hold" grpId="0" nodeType="withEffect">
                                  <p:stCondLst>
                                    <p:cond delay="500"/>
                                  </p:stCondLst>
                                  <p:childTnLst>
                                    <p:set>
                                      <p:cBhvr>
                                        <p:cTn id="698" dur="1" fill="hold">
                                          <p:stCondLst>
                                            <p:cond delay="0"/>
                                          </p:stCondLst>
                                        </p:cTn>
                                        <p:tgtEl>
                                          <p:spTgt spid="678"/>
                                        </p:tgtEl>
                                        <p:attrNameLst>
                                          <p:attrName>style.visibility</p:attrName>
                                        </p:attrNameLst>
                                      </p:cBhvr>
                                      <p:to>
                                        <p:strVal val="visible"/>
                                      </p:to>
                                    </p:set>
                                    <p:animEffect transition="in" filter="fade">
                                      <p:cBhvr>
                                        <p:cTn id="699" dur="1750"/>
                                        <p:tgtEl>
                                          <p:spTgt spid="678"/>
                                        </p:tgtEl>
                                      </p:cBhvr>
                                    </p:animEffect>
                                    <p:anim calcmode="lin" valueType="num">
                                      <p:cBhvr>
                                        <p:cTn id="700" dur="1750" fill="hold"/>
                                        <p:tgtEl>
                                          <p:spTgt spid="678"/>
                                        </p:tgtEl>
                                        <p:attrNameLst>
                                          <p:attrName>ppt_x</p:attrName>
                                        </p:attrNameLst>
                                      </p:cBhvr>
                                      <p:tavLst>
                                        <p:tav tm="0">
                                          <p:val>
                                            <p:strVal val="#ppt_x"/>
                                          </p:val>
                                        </p:tav>
                                        <p:tav tm="100000">
                                          <p:val>
                                            <p:strVal val="#ppt_x"/>
                                          </p:val>
                                        </p:tav>
                                      </p:tavLst>
                                    </p:anim>
                                    <p:anim calcmode="lin" valueType="num">
                                      <p:cBhvr>
                                        <p:cTn id="701" dur="1750" fill="hold"/>
                                        <p:tgtEl>
                                          <p:spTgt spid="678"/>
                                        </p:tgtEl>
                                        <p:attrNameLst>
                                          <p:attrName>ppt_y</p:attrName>
                                        </p:attrNameLst>
                                      </p:cBhvr>
                                      <p:tavLst>
                                        <p:tav tm="0">
                                          <p:val>
                                            <p:strVal val="#ppt_y+.1"/>
                                          </p:val>
                                        </p:tav>
                                        <p:tav tm="100000">
                                          <p:val>
                                            <p:strVal val="#ppt_y"/>
                                          </p:val>
                                        </p:tav>
                                      </p:tavLst>
                                    </p:anim>
                                  </p:childTnLst>
                                </p:cTn>
                              </p:par>
                              <p:par>
                                <p:cTn id="702" presetID="42" presetClass="entr" presetSubtype="0" fill="hold" grpId="0" nodeType="withEffect">
                                  <p:stCondLst>
                                    <p:cond delay="500"/>
                                  </p:stCondLst>
                                  <p:childTnLst>
                                    <p:set>
                                      <p:cBhvr>
                                        <p:cTn id="703" dur="1" fill="hold">
                                          <p:stCondLst>
                                            <p:cond delay="0"/>
                                          </p:stCondLst>
                                        </p:cTn>
                                        <p:tgtEl>
                                          <p:spTgt spid="679"/>
                                        </p:tgtEl>
                                        <p:attrNameLst>
                                          <p:attrName>style.visibility</p:attrName>
                                        </p:attrNameLst>
                                      </p:cBhvr>
                                      <p:to>
                                        <p:strVal val="visible"/>
                                      </p:to>
                                    </p:set>
                                    <p:animEffect transition="in" filter="fade">
                                      <p:cBhvr>
                                        <p:cTn id="704" dur="1750"/>
                                        <p:tgtEl>
                                          <p:spTgt spid="679"/>
                                        </p:tgtEl>
                                      </p:cBhvr>
                                    </p:animEffect>
                                    <p:anim calcmode="lin" valueType="num">
                                      <p:cBhvr>
                                        <p:cTn id="705" dur="1750" fill="hold"/>
                                        <p:tgtEl>
                                          <p:spTgt spid="679"/>
                                        </p:tgtEl>
                                        <p:attrNameLst>
                                          <p:attrName>ppt_x</p:attrName>
                                        </p:attrNameLst>
                                      </p:cBhvr>
                                      <p:tavLst>
                                        <p:tav tm="0">
                                          <p:val>
                                            <p:strVal val="#ppt_x"/>
                                          </p:val>
                                        </p:tav>
                                        <p:tav tm="100000">
                                          <p:val>
                                            <p:strVal val="#ppt_x"/>
                                          </p:val>
                                        </p:tav>
                                      </p:tavLst>
                                    </p:anim>
                                    <p:anim calcmode="lin" valueType="num">
                                      <p:cBhvr>
                                        <p:cTn id="706" dur="1750" fill="hold"/>
                                        <p:tgtEl>
                                          <p:spTgt spid="679"/>
                                        </p:tgtEl>
                                        <p:attrNameLst>
                                          <p:attrName>ppt_y</p:attrName>
                                        </p:attrNameLst>
                                      </p:cBhvr>
                                      <p:tavLst>
                                        <p:tav tm="0">
                                          <p:val>
                                            <p:strVal val="#ppt_y+.1"/>
                                          </p:val>
                                        </p:tav>
                                        <p:tav tm="100000">
                                          <p:val>
                                            <p:strVal val="#ppt_y"/>
                                          </p:val>
                                        </p:tav>
                                      </p:tavLst>
                                    </p:anim>
                                  </p:childTnLst>
                                </p:cTn>
                              </p:par>
                              <p:par>
                                <p:cTn id="707" presetID="42" presetClass="entr" presetSubtype="0" fill="hold" grpId="0" nodeType="withEffect">
                                  <p:stCondLst>
                                    <p:cond delay="500"/>
                                  </p:stCondLst>
                                  <p:childTnLst>
                                    <p:set>
                                      <p:cBhvr>
                                        <p:cTn id="708" dur="1" fill="hold">
                                          <p:stCondLst>
                                            <p:cond delay="0"/>
                                          </p:stCondLst>
                                        </p:cTn>
                                        <p:tgtEl>
                                          <p:spTgt spid="680"/>
                                        </p:tgtEl>
                                        <p:attrNameLst>
                                          <p:attrName>style.visibility</p:attrName>
                                        </p:attrNameLst>
                                      </p:cBhvr>
                                      <p:to>
                                        <p:strVal val="visible"/>
                                      </p:to>
                                    </p:set>
                                    <p:animEffect transition="in" filter="fade">
                                      <p:cBhvr>
                                        <p:cTn id="709" dur="1750"/>
                                        <p:tgtEl>
                                          <p:spTgt spid="680"/>
                                        </p:tgtEl>
                                      </p:cBhvr>
                                    </p:animEffect>
                                    <p:anim calcmode="lin" valueType="num">
                                      <p:cBhvr>
                                        <p:cTn id="710" dur="1750" fill="hold"/>
                                        <p:tgtEl>
                                          <p:spTgt spid="680"/>
                                        </p:tgtEl>
                                        <p:attrNameLst>
                                          <p:attrName>ppt_x</p:attrName>
                                        </p:attrNameLst>
                                      </p:cBhvr>
                                      <p:tavLst>
                                        <p:tav tm="0">
                                          <p:val>
                                            <p:strVal val="#ppt_x"/>
                                          </p:val>
                                        </p:tav>
                                        <p:tav tm="100000">
                                          <p:val>
                                            <p:strVal val="#ppt_x"/>
                                          </p:val>
                                        </p:tav>
                                      </p:tavLst>
                                    </p:anim>
                                    <p:anim calcmode="lin" valueType="num">
                                      <p:cBhvr>
                                        <p:cTn id="711" dur="1750" fill="hold"/>
                                        <p:tgtEl>
                                          <p:spTgt spid="680"/>
                                        </p:tgtEl>
                                        <p:attrNameLst>
                                          <p:attrName>ppt_y</p:attrName>
                                        </p:attrNameLst>
                                      </p:cBhvr>
                                      <p:tavLst>
                                        <p:tav tm="0">
                                          <p:val>
                                            <p:strVal val="#ppt_y+.1"/>
                                          </p:val>
                                        </p:tav>
                                        <p:tav tm="100000">
                                          <p:val>
                                            <p:strVal val="#ppt_y"/>
                                          </p:val>
                                        </p:tav>
                                      </p:tavLst>
                                    </p:anim>
                                  </p:childTnLst>
                                </p:cTn>
                              </p:par>
                              <p:par>
                                <p:cTn id="712" presetID="42" presetClass="entr" presetSubtype="0" fill="hold" grpId="0" nodeType="withEffect">
                                  <p:stCondLst>
                                    <p:cond delay="500"/>
                                  </p:stCondLst>
                                  <p:childTnLst>
                                    <p:set>
                                      <p:cBhvr>
                                        <p:cTn id="713" dur="1" fill="hold">
                                          <p:stCondLst>
                                            <p:cond delay="0"/>
                                          </p:stCondLst>
                                        </p:cTn>
                                        <p:tgtEl>
                                          <p:spTgt spid="681"/>
                                        </p:tgtEl>
                                        <p:attrNameLst>
                                          <p:attrName>style.visibility</p:attrName>
                                        </p:attrNameLst>
                                      </p:cBhvr>
                                      <p:to>
                                        <p:strVal val="visible"/>
                                      </p:to>
                                    </p:set>
                                    <p:animEffect transition="in" filter="fade">
                                      <p:cBhvr>
                                        <p:cTn id="714" dur="1750"/>
                                        <p:tgtEl>
                                          <p:spTgt spid="681"/>
                                        </p:tgtEl>
                                      </p:cBhvr>
                                    </p:animEffect>
                                    <p:anim calcmode="lin" valueType="num">
                                      <p:cBhvr>
                                        <p:cTn id="715" dur="1750" fill="hold"/>
                                        <p:tgtEl>
                                          <p:spTgt spid="681"/>
                                        </p:tgtEl>
                                        <p:attrNameLst>
                                          <p:attrName>ppt_x</p:attrName>
                                        </p:attrNameLst>
                                      </p:cBhvr>
                                      <p:tavLst>
                                        <p:tav tm="0">
                                          <p:val>
                                            <p:strVal val="#ppt_x"/>
                                          </p:val>
                                        </p:tav>
                                        <p:tav tm="100000">
                                          <p:val>
                                            <p:strVal val="#ppt_x"/>
                                          </p:val>
                                        </p:tav>
                                      </p:tavLst>
                                    </p:anim>
                                    <p:anim calcmode="lin" valueType="num">
                                      <p:cBhvr>
                                        <p:cTn id="716" dur="1750" fill="hold"/>
                                        <p:tgtEl>
                                          <p:spTgt spid="681"/>
                                        </p:tgtEl>
                                        <p:attrNameLst>
                                          <p:attrName>ppt_y</p:attrName>
                                        </p:attrNameLst>
                                      </p:cBhvr>
                                      <p:tavLst>
                                        <p:tav tm="0">
                                          <p:val>
                                            <p:strVal val="#ppt_y+.1"/>
                                          </p:val>
                                        </p:tav>
                                        <p:tav tm="100000">
                                          <p:val>
                                            <p:strVal val="#ppt_y"/>
                                          </p:val>
                                        </p:tav>
                                      </p:tavLst>
                                    </p:anim>
                                  </p:childTnLst>
                                </p:cTn>
                              </p:par>
                              <p:par>
                                <p:cTn id="717" presetID="42" presetClass="entr" presetSubtype="0" fill="hold" grpId="0" nodeType="withEffect">
                                  <p:stCondLst>
                                    <p:cond delay="500"/>
                                  </p:stCondLst>
                                  <p:childTnLst>
                                    <p:set>
                                      <p:cBhvr>
                                        <p:cTn id="718" dur="1" fill="hold">
                                          <p:stCondLst>
                                            <p:cond delay="0"/>
                                          </p:stCondLst>
                                        </p:cTn>
                                        <p:tgtEl>
                                          <p:spTgt spid="682"/>
                                        </p:tgtEl>
                                        <p:attrNameLst>
                                          <p:attrName>style.visibility</p:attrName>
                                        </p:attrNameLst>
                                      </p:cBhvr>
                                      <p:to>
                                        <p:strVal val="visible"/>
                                      </p:to>
                                    </p:set>
                                    <p:animEffect transition="in" filter="fade">
                                      <p:cBhvr>
                                        <p:cTn id="719" dur="1750"/>
                                        <p:tgtEl>
                                          <p:spTgt spid="682"/>
                                        </p:tgtEl>
                                      </p:cBhvr>
                                    </p:animEffect>
                                    <p:anim calcmode="lin" valueType="num">
                                      <p:cBhvr>
                                        <p:cTn id="720" dur="1750" fill="hold"/>
                                        <p:tgtEl>
                                          <p:spTgt spid="682"/>
                                        </p:tgtEl>
                                        <p:attrNameLst>
                                          <p:attrName>ppt_x</p:attrName>
                                        </p:attrNameLst>
                                      </p:cBhvr>
                                      <p:tavLst>
                                        <p:tav tm="0">
                                          <p:val>
                                            <p:strVal val="#ppt_x"/>
                                          </p:val>
                                        </p:tav>
                                        <p:tav tm="100000">
                                          <p:val>
                                            <p:strVal val="#ppt_x"/>
                                          </p:val>
                                        </p:tav>
                                      </p:tavLst>
                                    </p:anim>
                                    <p:anim calcmode="lin" valueType="num">
                                      <p:cBhvr>
                                        <p:cTn id="721" dur="1750" fill="hold"/>
                                        <p:tgtEl>
                                          <p:spTgt spid="682"/>
                                        </p:tgtEl>
                                        <p:attrNameLst>
                                          <p:attrName>ppt_y</p:attrName>
                                        </p:attrNameLst>
                                      </p:cBhvr>
                                      <p:tavLst>
                                        <p:tav tm="0">
                                          <p:val>
                                            <p:strVal val="#ppt_y+.1"/>
                                          </p:val>
                                        </p:tav>
                                        <p:tav tm="100000">
                                          <p:val>
                                            <p:strVal val="#ppt_y"/>
                                          </p:val>
                                        </p:tav>
                                      </p:tavLst>
                                    </p:anim>
                                  </p:childTnLst>
                                </p:cTn>
                              </p:par>
                              <p:par>
                                <p:cTn id="722" presetID="42" presetClass="entr" presetSubtype="0" fill="hold" grpId="0" nodeType="withEffect">
                                  <p:stCondLst>
                                    <p:cond delay="0"/>
                                  </p:stCondLst>
                                  <p:childTnLst>
                                    <p:set>
                                      <p:cBhvr>
                                        <p:cTn id="723" dur="1" fill="hold">
                                          <p:stCondLst>
                                            <p:cond delay="0"/>
                                          </p:stCondLst>
                                        </p:cTn>
                                        <p:tgtEl>
                                          <p:spTgt spid="683"/>
                                        </p:tgtEl>
                                        <p:attrNameLst>
                                          <p:attrName>style.visibility</p:attrName>
                                        </p:attrNameLst>
                                      </p:cBhvr>
                                      <p:to>
                                        <p:strVal val="visible"/>
                                      </p:to>
                                    </p:set>
                                    <p:animEffect transition="in" filter="fade">
                                      <p:cBhvr>
                                        <p:cTn id="724" dur="1000"/>
                                        <p:tgtEl>
                                          <p:spTgt spid="683"/>
                                        </p:tgtEl>
                                      </p:cBhvr>
                                    </p:animEffect>
                                    <p:anim calcmode="lin" valueType="num">
                                      <p:cBhvr>
                                        <p:cTn id="725" dur="1000" fill="hold"/>
                                        <p:tgtEl>
                                          <p:spTgt spid="683"/>
                                        </p:tgtEl>
                                        <p:attrNameLst>
                                          <p:attrName>ppt_x</p:attrName>
                                        </p:attrNameLst>
                                      </p:cBhvr>
                                      <p:tavLst>
                                        <p:tav tm="0">
                                          <p:val>
                                            <p:strVal val="#ppt_x"/>
                                          </p:val>
                                        </p:tav>
                                        <p:tav tm="100000">
                                          <p:val>
                                            <p:strVal val="#ppt_x"/>
                                          </p:val>
                                        </p:tav>
                                      </p:tavLst>
                                    </p:anim>
                                    <p:anim calcmode="lin" valueType="num">
                                      <p:cBhvr>
                                        <p:cTn id="726" dur="1000" fill="hold"/>
                                        <p:tgtEl>
                                          <p:spTgt spid="683"/>
                                        </p:tgtEl>
                                        <p:attrNameLst>
                                          <p:attrName>ppt_y</p:attrName>
                                        </p:attrNameLst>
                                      </p:cBhvr>
                                      <p:tavLst>
                                        <p:tav tm="0">
                                          <p:val>
                                            <p:strVal val="#ppt_y+.1"/>
                                          </p:val>
                                        </p:tav>
                                        <p:tav tm="100000">
                                          <p:val>
                                            <p:strVal val="#ppt_y"/>
                                          </p:val>
                                        </p:tav>
                                      </p:tavLst>
                                    </p:anim>
                                  </p:childTnLst>
                                </p:cTn>
                              </p:par>
                              <p:par>
                                <p:cTn id="727" presetID="42" presetClass="entr" presetSubtype="0" fill="hold" grpId="0" nodeType="withEffect">
                                  <p:stCondLst>
                                    <p:cond delay="0"/>
                                  </p:stCondLst>
                                  <p:childTnLst>
                                    <p:set>
                                      <p:cBhvr>
                                        <p:cTn id="728" dur="1" fill="hold">
                                          <p:stCondLst>
                                            <p:cond delay="0"/>
                                          </p:stCondLst>
                                        </p:cTn>
                                        <p:tgtEl>
                                          <p:spTgt spid="684"/>
                                        </p:tgtEl>
                                        <p:attrNameLst>
                                          <p:attrName>style.visibility</p:attrName>
                                        </p:attrNameLst>
                                      </p:cBhvr>
                                      <p:to>
                                        <p:strVal val="visible"/>
                                      </p:to>
                                    </p:set>
                                    <p:animEffect transition="in" filter="fade">
                                      <p:cBhvr>
                                        <p:cTn id="729" dur="1000"/>
                                        <p:tgtEl>
                                          <p:spTgt spid="684"/>
                                        </p:tgtEl>
                                      </p:cBhvr>
                                    </p:animEffect>
                                    <p:anim calcmode="lin" valueType="num">
                                      <p:cBhvr>
                                        <p:cTn id="730" dur="1000" fill="hold"/>
                                        <p:tgtEl>
                                          <p:spTgt spid="684"/>
                                        </p:tgtEl>
                                        <p:attrNameLst>
                                          <p:attrName>ppt_x</p:attrName>
                                        </p:attrNameLst>
                                      </p:cBhvr>
                                      <p:tavLst>
                                        <p:tav tm="0">
                                          <p:val>
                                            <p:strVal val="#ppt_x"/>
                                          </p:val>
                                        </p:tav>
                                        <p:tav tm="100000">
                                          <p:val>
                                            <p:strVal val="#ppt_x"/>
                                          </p:val>
                                        </p:tav>
                                      </p:tavLst>
                                    </p:anim>
                                    <p:anim calcmode="lin" valueType="num">
                                      <p:cBhvr>
                                        <p:cTn id="731" dur="1000" fill="hold"/>
                                        <p:tgtEl>
                                          <p:spTgt spid="684"/>
                                        </p:tgtEl>
                                        <p:attrNameLst>
                                          <p:attrName>ppt_y</p:attrName>
                                        </p:attrNameLst>
                                      </p:cBhvr>
                                      <p:tavLst>
                                        <p:tav tm="0">
                                          <p:val>
                                            <p:strVal val="#ppt_y+.1"/>
                                          </p:val>
                                        </p:tav>
                                        <p:tav tm="100000">
                                          <p:val>
                                            <p:strVal val="#ppt_y"/>
                                          </p:val>
                                        </p:tav>
                                      </p:tavLst>
                                    </p:anim>
                                  </p:childTnLst>
                                </p:cTn>
                              </p:par>
                              <p:par>
                                <p:cTn id="732" presetID="42" presetClass="entr" presetSubtype="0" fill="hold" grpId="0" nodeType="withEffect">
                                  <p:stCondLst>
                                    <p:cond delay="500"/>
                                  </p:stCondLst>
                                  <p:childTnLst>
                                    <p:set>
                                      <p:cBhvr>
                                        <p:cTn id="733" dur="1" fill="hold">
                                          <p:stCondLst>
                                            <p:cond delay="0"/>
                                          </p:stCondLst>
                                        </p:cTn>
                                        <p:tgtEl>
                                          <p:spTgt spid="686"/>
                                        </p:tgtEl>
                                        <p:attrNameLst>
                                          <p:attrName>style.visibility</p:attrName>
                                        </p:attrNameLst>
                                      </p:cBhvr>
                                      <p:to>
                                        <p:strVal val="visible"/>
                                      </p:to>
                                    </p:set>
                                    <p:animEffect transition="in" filter="fade">
                                      <p:cBhvr>
                                        <p:cTn id="734" dur="500"/>
                                        <p:tgtEl>
                                          <p:spTgt spid="686"/>
                                        </p:tgtEl>
                                      </p:cBhvr>
                                    </p:animEffect>
                                    <p:anim calcmode="lin" valueType="num">
                                      <p:cBhvr>
                                        <p:cTn id="735" dur="500" fill="hold"/>
                                        <p:tgtEl>
                                          <p:spTgt spid="686"/>
                                        </p:tgtEl>
                                        <p:attrNameLst>
                                          <p:attrName>ppt_x</p:attrName>
                                        </p:attrNameLst>
                                      </p:cBhvr>
                                      <p:tavLst>
                                        <p:tav tm="0">
                                          <p:val>
                                            <p:strVal val="#ppt_x"/>
                                          </p:val>
                                        </p:tav>
                                        <p:tav tm="100000">
                                          <p:val>
                                            <p:strVal val="#ppt_x"/>
                                          </p:val>
                                        </p:tav>
                                      </p:tavLst>
                                    </p:anim>
                                    <p:anim calcmode="lin" valueType="num">
                                      <p:cBhvr>
                                        <p:cTn id="736" dur="500" fill="hold"/>
                                        <p:tgtEl>
                                          <p:spTgt spid="686"/>
                                        </p:tgtEl>
                                        <p:attrNameLst>
                                          <p:attrName>ppt_y</p:attrName>
                                        </p:attrNameLst>
                                      </p:cBhvr>
                                      <p:tavLst>
                                        <p:tav tm="0">
                                          <p:val>
                                            <p:strVal val="#ppt_y+.1"/>
                                          </p:val>
                                        </p:tav>
                                        <p:tav tm="100000">
                                          <p:val>
                                            <p:strVal val="#ppt_y"/>
                                          </p:val>
                                        </p:tav>
                                      </p:tavLst>
                                    </p:anim>
                                  </p:childTnLst>
                                </p:cTn>
                              </p:par>
                              <p:par>
                                <p:cTn id="737" presetID="42" presetClass="entr" presetSubtype="0" fill="hold" grpId="0" nodeType="withEffect">
                                  <p:stCondLst>
                                    <p:cond delay="500"/>
                                  </p:stCondLst>
                                  <p:childTnLst>
                                    <p:set>
                                      <p:cBhvr>
                                        <p:cTn id="738" dur="1" fill="hold">
                                          <p:stCondLst>
                                            <p:cond delay="0"/>
                                          </p:stCondLst>
                                        </p:cTn>
                                        <p:tgtEl>
                                          <p:spTgt spid="687"/>
                                        </p:tgtEl>
                                        <p:attrNameLst>
                                          <p:attrName>style.visibility</p:attrName>
                                        </p:attrNameLst>
                                      </p:cBhvr>
                                      <p:to>
                                        <p:strVal val="visible"/>
                                      </p:to>
                                    </p:set>
                                    <p:animEffect transition="in" filter="fade">
                                      <p:cBhvr>
                                        <p:cTn id="739" dur="500"/>
                                        <p:tgtEl>
                                          <p:spTgt spid="687"/>
                                        </p:tgtEl>
                                      </p:cBhvr>
                                    </p:animEffect>
                                    <p:anim calcmode="lin" valueType="num">
                                      <p:cBhvr>
                                        <p:cTn id="740" dur="500" fill="hold"/>
                                        <p:tgtEl>
                                          <p:spTgt spid="687"/>
                                        </p:tgtEl>
                                        <p:attrNameLst>
                                          <p:attrName>ppt_x</p:attrName>
                                        </p:attrNameLst>
                                      </p:cBhvr>
                                      <p:tavLst>
                                        <p:tav tm="0">
                                          <p:val>
                                            <p:strVal val="#ppt_x"/>
                                          </p:val>
                                        </p:tav>
                                        <p:tav tm="100000">
                                          <p:val>
                                            <p:strVal val="#ppt_x"/>
                                          </p:val>
                                        </p:tav>
                                      </p:tavLst>
                                    </p:anim>
                                    <p:anim calcmode="lin" valueType="num">
                                      <p:cBhvr>
                                        <p:cTn id="741" dur="500" fill="hold"/>
                                        <p:tgtEl>
                                          <p:spTgt spid="687"/>
                                        </p:tgtEl>
                                        <p:attrNameLst>
                                          <p:attrName>ppt_y</p:attrName>
                                        </p:attrNameLst>
                                      </p:cBhvr>
                                      <p:tavLst>
                                        <p:tav tm="0">
                                          <p:val>
                                            <p:strVal val="#ppt_y+.1"/>
                                          </p:val>
                                        </p:tav>
                                        <p:tav tm="100000">
                                          <p:val>
                                            <p:strVal val="#ppt_y"/>
                                          </p:val>
                                        </p:tav>
                                      </p:tavLst>
                                    </p:anim>
                                  </p:childTnLst>
                                </p:cTn>
                              </p:par>
                              <p:par>
                                <p:cTn id="742" presetID="42" presetClass="entr" presetSubtype="0" fill="hold" grpId="0" nodeType="withEffect">
                                  <p:stCondLst>
                                    <p:cond delay="500"/>
                                  </p:stCondLst>
                                  <p:childTnLst>
                                    <p:set>
                                      <p:cBhvr>
                                        <p:cTn id="743" dur="1" fill="hold">
                                          <p:stCondLst>
                                            <p:cond delay="0"/>
                                          </p:stCondLst>
                                        </p:cTn>
                                        <p:tgtEl>
                                          <p:spTgt spid="688"/>
                                        </p:tgtEl>
                                        <p:attrNameLst>
                                          <p:attrName>style.visibility</p:attrName>
                                        </p:attrNameLst>
                                      </p:cBhvr>
                                      <p:to>
                                        <p:strVal val="visible"/>
                                      </p:to>
                                    </p:set>
                                    <p:animEffect transition="in" filter="fade">
                                      <p:cBhvr>
                                        <p:cTn id="744" dur="500"/>
                                        <p:tgtEl>
                                          <p:spTgt spid="688"/>
                                        </p:tgtEl>
                                      </p:cBhvr>
                                    </p:animEffect>
                                    <p:anim calcmode="lin" valueType="num">
                                      <p:cBhvr>
                                        <p:cTn id="745" dur="500" fill="hold"/>
                                        <p:tgtEl>
                                          <p:spTgt spid="688"/>
                                        </p:tgtEl>
                                        <p:attrNameLst>
                                          <p:attrName>ppt_x</p:attrName>
                                        </p:attrNameLst>
                                      </p:cBhvr>
                                      <p:tavLst>
                                        <p:tav tm="0">
                                          <p:val>
                                            <p:strVal val="#ppt_x"/>
                                          </p:val>
                                        </p:tav>
                                        <p:tav tm="100000">
                                          <p:val>
                                            <p:strVal val="#ppt_x"/>
                                          </p:val>
                                        </p:tav>
                                      </p:tavLst>
                                    </p:anim>
                                    <p:anim calcmode="lin" valueType="num">
                                      <p:cBhvr>
                                        <p:cTn id="746" dur="500" fill="hold"/>
                                        <p:tgtEl>
                                          <p:spTgt spid="688"/>
                                        </p:tgtEl>
                                        <p:attrNameLst>
                                          <p:attrName>ppt_y</p:attrName>
                                        </p:attrNameLst>
                                      </p:cBhvr>
                                      <p:tavLst>
                                        <p:tav tm="0">
                                          <p:val>
                                            <p:strVal val="#ppt_y+.1"/>
                                          </p:val>
                                        </p:tav>
                                        <p:tav tm="100000">
                                          <p:val>
                                            <p:strVal val="#ppt_y"/>
                                          </p:val>
                                        </p:tav>
                                      </p:tavLst>
                                    </p:anim>
                                  </p:childTnLst>
                                </p:cTn>
                              </p:par>
                              <p:par>
                                <p:cTn id="747" presetID="42" presetClass="entr" presetSubtype="0" fill="hold" grpId="0" nodeType="withEffect">
                                  <p:stCondLst>
                                    <p:cond delay="500"/>
                                  </p:stCondLst>
                                  <p:childTnLst>
                                    <p:set>
                                      <p:cBhvr>
                                        <p:cTn id="748" dur="1" fill="hold">
                                          <p:stCondLst>
                                            <p:cond delay="0"/>
                                          </p:stCondLst>
                                        </p:cTn>
                                        <p:tgtEl>
                                          <p:spTgt spid="689"/>
                                        </p:tgtEl>
                                        <p:attrNameLst>
                                          <p:attrName>style.visibility</p:attrName>
                                        </p:attrNameLst>
                                      </p:cBhvr>
                                      <p:to>
                                        <p:strVal val="visible"/>
                                      </p:to>
                                    </p:set>
                                    <p:animEffect transition="in" filter="fade">
                                      <p:cBhvr>
                                        <p:cTn id="749" dur="500"/>
                                        <p:tgtEl>
                                          <p:spTgt spid="689"/>
                                        </p:tgtEl>
                                      </p:cBhvr>
                                    </p:animEffect>
                                    <p:anim calcmode="lin" valueType="num">
                                      <p:cBhvr>
                                        <p:cTn id="750" dur="500" fill="hold"/>
                                        <p:tgtEl>
                                          <p:spTgt spid="689"/>
                                        </p:tgtEl>
                                        <p:attrNameLst>
                                          <p:attrName>ppt_x</p:attrName>
                                        </p:attrNameLst>
                                      </p:cBhvr>
                                      <p:tavLst>
                                        <p:tav tm="0">
                                          <p:val>
                                            <p:strVal val="#ppt_x"/>
                                          </p:val>
                                        </p:tav>
                                        <p:tav tm="100000">
                                          <p:val>
                                            <p:strVal val="#ppt_x"/>
                                          </p:val>
                                        </p:tav>
                                      </p:tavLst>
                                    </p:anim>
                                    <p:anim calcmode="lin" valueType="num">
                                      <p:cBhvr>
                                        <p:cTn id="751" dur="500" fill="hold"/>
                                        <p:tgtEl>
                                          <p:spTgt spid="689"/>
                                        </p:tgtEl>
                                        <p:attrNameLst>
                                          <p:attrName>ppt_y</p:attrName>
                                        </p:attrNameLst>
                                      </p:cBhvr>
                                      <p:tavLst>
                                        <p:tav tm="0">
                                          <p:val>
                                            <p:strVal val="#ppt_y+.1"/>
                                          </p:val>
                                        </p:tav>
                                        <p:tav tm="100000">
                                          <p:val>
                                            <p:strVal val="#ppt_y"/>
                                          </p:val>
                                        </p:tav>
                                      </p:tavLst>
                                    </p:anim>
                                  </p:childTnLst>
                                </p:cTn>
                              </p:par>
                              <p:par>
                                <p:cTn id="752" presetID="42" presetClass="entr" presetSubtype="0" fill="hold" grpId="0" nodeType="withEffect">
                                  <p:stCondLst>
                                    <p:cond delay="500"/>
                                  </p:stCondLst>
                                  <p:childTnLst>
                                    <p:set>
                                      <p:cBhvr>
                                        <p:cTn id="753" dur="1" fill="hold">
                                          <p:stCondLst>
                                            <p:cond delay="0"/>
                                          </p:stCondLst>
                                        </p:cTn>
                                        <p:tgtEl>
                                          <p:spTgt spid="690"/>
                                        </p:tgtEl>
                                        <p:attrNameLst>
                                          <p:attrName>style.visibility</p:attrName>
                                        </p:attrNameLst>
                                      </p:cBhvr>
                                      <p:to>
                                        <p:strVal val="visible"/>
                                      </p:to>
                                    </p:set>
                                    <p:animEffect transition="in" filter="fade">
                                      <p:cBhvr>
                                        <p:cTn id="754" dur="500"/>
                                        <p:tgtEl>
                                          <p:spTgt spid="690"/>
                                        </p:tgtEl>
                                      </p:cBhvr>
                                    </p:animEffect>
                                    <p:anim calcmode="lin" valueType="num">
                                      <p:cBhvr>
                                        <p:cTn id="755" dur="500" fill="hold"/>
                                        <p:tgtEl>
                                          <p:spTgt spid="690"/>
                                        </p:tgtEl>
                                        <p:attrNameLst>
                                          <p:attrName>ppt_x</p:attrName>
                                        </p:attrNameLst>
                                      </p:cBhvr>
                                      <p:tavLst>
                                        <p:tav tm="0">
                                          <p:val>
                                            <p:strVal val="#ppt_x"/>
                                          </p:val>
                                        </p:tav>
                                        <p:tav tm="100000">
                                          <p:val>
                                            <p:strVal val="#ppt_x"/>
                                          </p:val>
                                        </p:tav>
                                      </p:tavLst>
                                    </p:anim>
                                    <p:anim calcmode="lin" valueType="num">
                                      <p:cBhvr>
                                        <p:cTn id="756" dur="500" fill="hold"/>
                                        <p:tgtEl>
                                          <p:spTgt spid="690"/>
                                        </p:tgtEl>
                                        <p:attrNameLst>
                                          <p:attrName>ppt_y</p:attrName>
                                        </p:attrNameLst>
                                      </p:cBhvr>
                                      <p:tavLst>
                                        <p:tav tm="0">
                                          <p:val>
                                            <p:strVal val="#ppt_y+.1"/>
                                          </p:val>
                                        </p:tav>
                                        <p:tav tm="100000">
                                          <p:val>
                                            <p:strVal val="#ppt_y"/>
                                          </p:val>
                                        </p:tav>
                                      </p:tavLst>
                                    </p:anim>
                                  </p:childTnLst>
                                </p:cTn>
                              </p:par>
                              <p:par>
                                <p:cTn id="757" presetID="42" presetClass="entr" presetSubtype="0" fill="hold" grpId="0" nodeType="withEffect">
                                  <p:stCondLst>
                                    <p:cond delay="500"/>
                                  </p:stCondLst>
                                  <p:childTnLst>
                                    <p:set>
                                      <p:cBhvr>
                                        <p:cTn id="758" dur="1" fill="hold">
                                          <p:stCondLst>
                                            <p:cond delay="0"/>
                                          </p:stCondLst>
                                        </p:cTn>
                                        <p:tgtEl>
                                          <p:spTgt spid="691"/>
                                        </p:tgtEl>
                                        <p:attrNameLst>
                                          <p:attrName>style.visibility</p:attrName>
                                        </p:attrNameLst>
                                      </p:cBhvr>
                                      <p:to>
                                        <p:strVal val="visible"/>
                                      </p:to>
                                    </p:set>
                                    <p:animEffect transition="in" filter="fade">
                                      <p:cBhvr>
                                        <p:cTn id="759" dur="500"/>
                                        <p:tgtEl>
                                          <p:spTgt spid="691"/>
                                        </p:tgtEl>
                                      </p:cBhvr>
                                    </p:animEffect>
                                    <p:anim calcmode="lin" valueType="num">
                                      <p:cBhvr>
                                        <p:cTn id="760" dur="500" fill="hold"/>
                                        <p:tgtEl>
                                          <p:spTgt spid="691"/>
                                        </p:tgtEl>
                                        <p:attrNameLst>
                                          <p:attrName>ppt_x</p:attrName>
                                        </p:attrNameLst>
                                      </p:cBhvr>
                                      <p:tavLst>
                                        <p:tav tm="0">
                                          <p:val>
                                            <p:strVal val="#ppt_x"/>
                                          </p:val>
                                        </p:tav>
                                        <p:tav tm="100000">
                                          <p:val>
                                            <p:strVal val="#ppt_x"/>
                                          </p:val>
                                        </p:tav>
                                      </p:tavLst>
                                    </p:anim>
                                    <p:anim calcmode="lin" valueType="num">
                                      <p:cBhvr>
                                        <p:cTn id="761" dur="500" fill="hold"/>
                                        <p:tgtEl>
                                          <p:spTgt spid="691"/>
                                        </p:tgtEl>
                                        <p:attrNameLst>
                                          <p:attrName>ppt_y</p:attrName>
                                        </p:attrNameLst>
                                      </p:cBhvr>
                                      <p:tavLst>
                                        <p:tav tm="0">
                                          <p:val>
                                            <p:strVal val="#ppt_y+.1"/>
                                          </p:val>
                                        </p:tav>
                                        <p:tav tm="100000">
                                          <p:val>
                                            <p:strVal val="#ppt_y"/>
                                          </p:val>
                                        </p:tav>
                                      </p:tavLst>
                                    </p:anim>
                                  </p:childTnLst>
                                </p:cTn>
                              </p:par>
                              <p:par>
                                <p:cTn id="762" presetID="42" presetClass="entr" presetSubtype="0" fill="hold" grpId="0" nodeType="withEffect">
                                  <p:stCondLst>
                                    <p:cond delay="500"/>
                                  </p:stCondLst>
                                  <p:childTnLst>
                                    <p:set>
                                      <p:cBhvr>
                                        <p:cTn id="763" dur="1" fill="hold">
                                          <p:stCondLst>
                                            <p:cond delay="0"/>
                                          </p:stCondLst>
                                        </p:cTn>
                                        <p:tgtEl>
                                          <p:spTgt spid="692"/>
                                        </p:tgtEl>
                                        <p:attrNameLst>
                                          <p:attrName>style.visibility</p:attrName>
                                        </p:attrNameLst>
                                      </p:cBhvr>
                                      <p:to>
                                        <p:strVal val="visible"/>
                                      </p:to>
                                    </p:set>
                                    <p:animEffect transition="in" filter="fade">
                                      <p:cBhvr>
                                        <p:cTn id="764" dur="500"/>
                                        <p:tgtEl>
                                          <p:spTgt spid="692"/>
                                        </p:tgtEl>
                                      </p:cBhvr>
                                    </p:animEffect>
                                    <p:anim calcmode="lin" valueType="num">
                                      <p:cBhvr>
                                        <p:cTn id="765" dur="500" fill="hold"/>
                                        <p:tgtEl>
                                          <p:spTgt spid="692"/>
                                        </p:tgtEl>
                                        <p:attrNameLst>
                                          <p:attrName>ppt_x</p:attrName>
                                        </p:attrNameLst>
                                      </p:cBhvr>
                                      <p:tavLst>
                                        <p:tav tm="0">
                                          <p:val>
                                            <p:strVal val="#ppt_x"/>
                                          </p:val>
                                        </p:tav>
                                        <p:tav tm="100000">
                                          <p:val>
                                            <p:strVal val="#ppt_x"/>
                                          </p:val>
                                        </p:tav>
                                      </p:tavLst>
                                    </p:anim>
                                    <p:anim calcmode="lin" valueType="num">
                                      <p:cBhvr>
                                        <p:cTn id="766" dur="500" fill="hold"/>
                                        <p:tgtEl>
                                          <p:spTgt spid="692"/>
                                        </p:tgtEl>
                                        <p:attrNameLst>
                                          <p:attrName>ppt_y</p:attrName>
                                        </p:attrNameLst>
                                      </p:cBhvr>
                                      <p:tavLst>
                                        <p:tav tm="0">
                                          <p:val>
                                            <p:strVal val="#ppt_y+.1"/>
                                          </p:val>
                                        </p:tav>
                                        <p:tav tm="100000">
                                          <p:val>
                                            <p:strVal val="#ppt_y"/>
                                          </p:val>
                                        </p:tav>
                                      </p:tavLst>
                                    </p:anim>
                                  </p:childTnLst>
                                </p:cTn>
                              </p:par>
                              <p:par>
                                <p:cTn id="767" presetID="42" presetClass="entr" presetSubtype="0" fill="hold" grpId="0" nodeType="withEffect">
                                  <p:stCondLst>
                                    <p:cond delay="500"/>
                                  </p:stCondLst>
                                  <p:childTnLst>
                                    <p:set>
                                      <p:cBhvr>
                                        <p:cTn id="768" dur="1" fill="hold">
                                          <p:stCondLst>
                                            <p:cond delay="0"/>
                                          </p:stCondLst>
                                        </p:cTn>
                                        <p:tgtEl>
                                          <p:spTgt spid="693"/>
                                        </p:tgtEl>
                                        <p:attrNameLst>
                                          <p:attrName>style.visibility</p:attrName>
                                        </p:attrNameLst>
                                      </p:cBhvr>
                                      <p:to>
                                        <p:strVal val="visible"/>
                                      </p:to>
                                    </p:set>
                                    <p:animEffect transition="in" filter="fade">
                                      <p:cBhvr>
                                        <p:cTn id="769" dur="500"/>
                                        <p:tgtEl>
                                          <p:spTgt spid="693"/>
                                        </p:tgtEl>
                                      </p:cBhvr>
                                    </p:animEffect>
                                    <p:anim calcmode="lin" valueType="num">
                                      <p:cBhvr>
                                        <p:cTn id="770" dur="500" fill="hold"/>
                                        <p:tgtEl>
                                          <p:spTgt spid="693"/>
                                        </p:tgtEl>
                                        <p:attrNameLst>
                                          <p:attrName>ppt_x</p:attrName>
                                        </p:attrNameLst>
                                      </p:cBhvr>
                                      <p:tavLst>
                                        <p:tav tm="0">
                                          <p:val>
                                            <p:strVal val="#ppt_x"/>
                                          </p:val>
                                        </p:tav>
                                        <p:tav tm="100000">
                                          <p:val>
                                            <p:strVal val="#ppt_x"/>
                                          </p:val>
                                        </p:tav>
                                      </p:tavLst>
                                    </p:anim>
                                    <p:anim calcmode="lin" valueType="num">
                                      <p:cBhvr>
                                        <p:cTn id="771" dur="500" fill="hold"/>
                                        <p:tgtEl>
                                          <p:spTgt spid="693"/>
                                        </p:tgtEl>
                                        <p:attrNameLst>
                                          <p:attrName>ppt_y</p:attrName>
                                        </p:attrNameLst>
                                      </p:cBhvr>
                                      <p:tavLst>
                                        <p:tav tm="0">
                                          <p:val>
                                            <p:strVal val="#ppt_y+.1"/>
                                          </p:val>
                                        </p:tav>
                                        <p:tav tm="100000">
                                          <p:val>
                                            <p:strVal val="#ppt_y"/>
                                          </p:val>
                                        </p:tav>
                                      </p:tavLst>
                                    </p:anim>
                                  </p:childTnLst>
                                </p:cTn>
                              </p:par>
                              <p:par>
                                <p:cTn id="772" presetID="42" presetClass="entr" presetSubtype="0" fill="hold" grpId="0" nodeType="withEffect">
                                  <p:stCondLst>
                                    <p:cond delay="500"/>
                                  </p:stCondLst>
                                  <p:childTnLst>
                                    <p:set>
                                      <p:cBhvr>
                                        <p:cTn id="773" dur="1" fill="hold">
                                          <p:stCondLst>
                                            <p:cond delay="0"/>
                                          </p:stCondLst>
                                        </p:cTn>
                                        <p:tgtEl>
                                          <p:spTgt spid="694"/>
                                        </p:tgtEl>
                                        <p:attrNameLst>
                                          <p:attrName>style.visibility</p:attrName>
                                        </p:attrNameLst>
                                      </p:cBhvr>
                                      <p:to>
                                        <p:strVal val="visible"/>
                                      </p:to>
                                    </p:set>
                                    <p:animEffect transition="in" filter="fade">
                                      <p:cBhvr>
                                        <p:cTn id="774" dur="500"/>
                                        <p:tgtEl>
                                          <p:spTgt spid="694"/>
                                        </p:tgtEl>
                                      </p:cBhvr>
                                    </p:animEffect>
                                    <p:anim calcmode="lin" valueType="num">
                                      <p:cBhvr>
                                        <p:cTn id="775" dur="500" fill="hold"/>
                                        <p:tgtEl>
                                          <p:spTgt spid="694"/>
                                        </p:tgtEl>
                                        <p:attrNameLst>
                                          <p:attrName>ppt_x</p:attrName>
                                        </p:attrNameLst>
                                      </p:cBhvr>
                                      <p:tavLst>
                                        <p:tav tm="0">
                                          <p:val>
                                            <p:strVal val="#ppt_x"/>
                                          </p:val>
                                        </p:tav>
                                        <p:tav tm="100000">
                                          <p:val>
                                            <p:strVal val="#ppt_x"/>
                                          </p:val>
                                        </p:tav>
                                      </p:tavLst>
                                    </p:anim>
                                    <p:anim calcmode="lin" valueType="num">
                                      <p:cBhvr>
                                        <p:cTn id="776" dur="500" fill="hold"/>
                                        <p:tgtEl>
                                          <p:spTgt spid="694"/>
                                        </p:tgtEl>
                                        <p:attrNameLst>
                                          <p:attrName>ppt_y</p:attrName>
                                        </p:attrNameLst>
                                      </p:cBhvr>
                                      <p:tavLst>
                                        <p:tav tm="0">
                                          <p:val>
                                            <p:strVal val="#ppt_y+.1"/>
                                          </p:val>
                                        </p:tav>
                                        <p:tav tm="100000">
                                          <p:val>
                                            <p:strVal val="#ppt_y"/>
                                          </p:val>
                                        </p:tav>
                                      </p:tavLst>
                                    </p:anim>
                                  </p:childTnLst>
                                </p:cTn>
                              </p:par>
                              <p:par>
                                <p:cTn id="777" presetID="42" presetClass="entr" presetSubtype="0" fill="hold" grpId="0" nodeType="withEffect">
                                  <p:stCondLst>
                                    <p:cond delay="0"/>
                                  </p:stCondLst>
                                  <p:childTnLst>
                                    <p:set>
                                      <p:cBhvr>
                                        <p:cTn id="778" dur="1" fill="hold">
                                          <p:stCondLst>
                                            <p:cond delay="0"/>
                                          </p:stCondLst>
                                        </p:cTn>
                                        <p:tgtEl>
                                          <p:spTgt spid="695"/>
                                        </p:tgtEl>
                                        <p:attrNameLst>
                                          <p:attrName>style.visibility</p:attrName>
                                        </p:attrNameLst>
                                      </p:cBhvr>
                                      <p:to>
                                        <p:strVal val="visible"/>
                                      </p:to>
                                    </p:set>
                                    <p:animEffect transition="in" filter="fade">
                                      <p:cBhvr>
                                        <p:cTn id="779" dur="1000"/>
                                        <p:tgtEl>
                                          <p:spTgt spid="695"/>
                                        </p:tgtEl>
                                      </p:cBhvr>
                                    </p:animEffect>
                                    <p:anim calcmode="lin" valueType="num">
                                      <p:cBhvr>
                                        <p:cTn id="780" dur="1000" fill="hold"/>
                                        <p:tgtEl>
                                          <p:spTgt spid="695"/>
                                        </p:tgtEl>
                                        <p:attrNameLst>
                                          <p:attrName>ppt_x</p:attrName>
                                        </p:attrNameLst>
                                      </p:cBhvr>
                                      <p:tavLst>
                                        <p:tav tm="0">
                                          <p:val>
                                            <p:strVal val="#ppt_x"/>
                                          </p:val>
                                        </p:tav>
                                        <p:tav tm="100000">
                                          <p:val>
                                            <p:strVal val="#ppt_x"/>
                                          </p:val>
                                        </p:tav>
                                      </p:tavLst>
                                    </p:anim>
                                    <p:anim calcmode="lin" valueType="num">
                                      <p:cBhvr>
                                        <p:cTn id="781" dur="1000" fill="hold"/>
                                        <p:tgtEl>
                                          <p:spTgt spid="695"/>
                                        </p:tgtEl>
                                        <p:attrNameLst>
                                          <p:attrName>ppt_y</p:attrName>
                                        </p:attrNameLst>
                                      </p:cBhvr>
                                      <p:tavLst>
                                        <p:tav tm="0">
                                          <p:val>
                                            <p:strVal val="#ppt_y+.1"/>
                                          </p:val>
                                        </p:tav>
                                        <p:tav tm="100000">
                                          <p:val>
                                            <p:strVal val="#ppt_y"/>
                                          </p:val>
                                        </p:tav>
                                      </p:tavLst>
                                    </p:anim>
                                  </p:childTnLst>
                                </p:cTn>
                              </p:par>
                              <p:par>
                                <p:cTn id="782" presetID="42" presetClass="entr" presetSubtype="0" fill="hold" grpId="0" nodeType="withEffect">
                                  <p:stCondLst>
                                    <p:cond delay="0"/>
                                  </p:stCondLst>
                                  <p:childTnLst>
                                    <p:set>
                                      <p:cBhvr>
                                        <p:cTn id="783" dur="1" fill="hold">
                                          <p:stCondLst>
                                            <p:cond delay="0"/>
                                          </p:stCondLst>
                                        </p:cTn>
                                        <p:tgtEl>
                                          <p:spTgt spid="696"/>
                                        </p:tgtEl>
                                        <p:attrNameLst>
                                          <p:attrName>style.visibility</p:attrName>
                                        </p:attrNameLst>
                                      </p:cBhvr>
                                      <p:to>
                                        <p:strVal val="visible"/>
                                      </p:to>
                                    </p:set>
                                    <p:animEffect transition="in" filter="fade">
                                      <p:cBhvr>
                                        <p:cTn id="784" dur="1000"/>
                                        <p:tgtEl>
                                          <p:spTgt spid="696"/>
                                        </p:tgtEl>
                                      </p:cBhvr>
                                    </p:animEffect>
                                    <p:anim calcmode="lin" valueType="num">
                                      <p:cBhvr>
                                        <p:cTn id="785" dur="1000" fill="hold"/>
                                        <p:tgtEl>
                                          <p:spTgt spid="696"/>
                                        </p:tgtEl>
                                        <p:attrNameLst>
                                          <p:attrName>ppt_x</p:attrName>
                                        </p:attrNameLst>
                                      </p:cBhvr>
                                      <p:tavLst>
                                        <p:tav tm="0">
                                          <p:val>
                                            <p:strVal val="#ppt_x"/>
                                          </p:val>
                                        </p:tav>
                                        <p:tav tm="100000">
                                          <p:val>
                                            <p:strVal val="#ppt_x"/>
                                          </p:val>
                                        </p:tav>
                                      </p:tavLst>
                                    </p:anim>
                                    <p:anim calcmode="lin" valueType="num">
                                      <p:cBhvr>
                                        <p:cTn id="786" dur="1000" fill="hold"/>
                                        <p:tgtEl>
                                          <p:spTgt spid="696"/>
                                        </p:tgtEl>
                                        <p:attrNameLst>
                                          <p:attrName>ppt_y</p:attrName>
                                        </p:attrNameLst>
                                      </p:cBhvr>
                                      <p:tavLst>
                                        <p:tav tm="0">
                                          <p:val>
                                            <p:strVal val="#ppt_y+.1"/>
                                          </p:val>
                                        </p:tav>
                                        <p:tav tm="100000">
                                          <p:val>
                                            <p:strVal val="#ppt_y"/>
                                          </p:val>
                                        </p:tav>
                                      </p:tavLst>
                                    </p:anim>
                                  </p:childTnLst>
                                </p:cTn>
                              </p:par>
                              <p:par>
                                <p:cTn id="787" presetID="42" presetClass="entr" presetSubtype="0" fill="hold" grpId="0" nodeType="withEffect">
                                  <p:stCondLst>
                                    <p:cond delay="0"/>
                                  </p:stCondLst>
                                  <p:childTnLst>
                                    <p:set>
                                      <p:cBhvr>
                                        <p:cTn id="788" dur="1" fill="hold">
                                          <p:stCondLst>
                                            <p:cond delay="0"/>
                                          </p:stCondLst>
                                        </p:cTn>
                                        <p:tgtEl>
                                          <p:spTgt spid="697"/>
                                        </p:tgtEl>
                                        <p:attrNameLst>
                                          <p:attrName>style.visibility</p:attrName>
                                        </p:attrNameLst>
                                      </p:cBhvr>
                                      <p:to>
                                        <p:strVal val="visible"/>
                                      </p:to>
                                    </p:set>
                                    <p:animEffect transition="in" filter="fade">
                                      <p:cBhvr>
                                        <p:cTn id="789" dur="1000"/>
                                        <p:tgtEl>
                                          <p:spTgt spid="697"/>
                                        </p:tgtEl>
                                      </p:cBhvr>
                                    </p:animEffect>
                                    <p:anim calcmode="lin" valueType="num">
                                      <p:cBhvr>
                                        <p:cTn id="790" dur="1000" fill="hold"/>
                                        <p:tgtEl>
                                          <p:spTgt spid="697"/>
                                        </p:tgtEl>
                                        <p:attrNameLst>
                                          <p:attrName>ppt_x</p:attrName>
                                        </p:attrNameLst>
                                      </p:cBhvr>
                                      <p:tavLst>
                                        <p:tav tm="0">
                                          <p:val>
                                            <p:strVal val="#ppt_x"/>
                                          </p:val>
                                        </p:tav>
                                        <p:tav tm="100000">
                                          <p:val>
                                            <p:strVal val="#ppt_x"/>
                                          </p:val>
                                        </p:tav>
                                      </p:tavLst>
                                    </p:anim>
                                    <p:anim calcmode="lin" valueType="num">
                                      <p:cBhvr>
                                        <p:cTn id="791" dur="1000" fill="hold"/>
                                        <p:tgtEl>
                                          <p:spTgt spid="697"/>
                                        </p:tgtEl>
                                        <p:attrNameLst>
                                          <p:attrName>ppt_y</p:attrName>
                                        </p:attrNameLst>
                                      </p:cBhvr>
                                      <p:tavLst>
                                        <p:tav tm="0">
                                          <p:val>
                                            <p:strVal val="#ppt_y+.1"/>
                                          </p:val>
                                        </p:tav>
                                        <p:tav tm="100000">
                                          <p:val>
                                            <p:strVal val="#ppt_y"/>
                                          </p:val>
                                        </p:tav>
                                      </p:tavLst>
                                    </p:anim>
                                  </p:childTnLst>
                                </p:cTn>
                              </p:par>
                              <p:par>
                                <p:cTn id="792" presetID="42" presetClass="entr" presetSubtype="0" fill="hold" grpId="0" nodeType="withEffect">
                                  <p:stCondLst>
                                    <p:cond delay="0"/>
                                  </p:stCondLst>
                                  <p:childTnLst>
                                    <p:set>
                                      <p:cBhvr>
                                        <p:cTn id="793" dur="1" fill="hold">
                                          <p:stCondLst>
                                            <p:cond delay="0"/>
                                          </p:stCondLst>
                                        </p:cTn>
                                        <p:tgtEl>
                                          <p:spTgt spid="698"/>
                                        </p:tgtEl>
                                        <p:attrNameLst>
                                          <p:attrName>style.visibility</p:attrName>
                                        </p:attrNameLst>
                                      </p:cBhvr>
                                      <p:to>
                                        <p:strVal val="visible"/>
                                      </p:to>
                                    </p:set>
                                    <p:animEffect transition="in" filter="fade">
                                      <p:cBhvr>
                                        <p:cTn id="794" dur="1000"/>
                                        <p:tgtEl>
                                          <p:spTgt spid="698"/>
                                        </p:tgtEl>
                                      </p:cBhvr>
                                    </p:animEffect>
                                    <p:anim calcmode="lin" valueType="num">
                                      <p:cBhvr>
                                        <p:cTn id="795" dur="1000" fill="hold"/>
                                        <p:tgtEl>
                                          <p:spTgt spid="698"/>
                                        </p:tgtEl>
                                        <p:attrNameLst>
                                          <p:attrName>ppt_x</p:attrName>
                                        </p:attrNameLst>
                                      </p:cBhvr>
                                      <p:tavLst>
                                        <p:tav tm="0">
                                          <p:val>
                                            <p:strVal val="#ppt_x"/>
                                          </p:val>
                                        </p:tav>
                                        <p:tav tm="100000">
                                          <p:val>
                                            <p:strVal val="#ppt_x"/>
                                          </p:val>
                                        </p:tav>
                                      </p:tavLst>
                                    </p:anim>
                                    <p:anim calcmode="lin" valueType="num">
                                      <p:cBhvr>
                                        <p:cTn id="796" dur="1000" fill="hold"/>
                                        <p:tgtEl>
                                          <p:spTgt spid="698"/>
                                        </p:tgtEl>
                                        <p:attrNameLst>
                                          <p:attrName>ppt_y</p:attrName>
                                        </p:attrNameLst>
                                      </p:cBhvr>
                                      <p:tavLst>
                                        <p:tav tm="0">
                                          <p:val>
                                            <p:strVal val="#ppt_y+.1"/>
                                          </p:val>
                                        </p:tav>
                                        <p:tav tm="100000">
                                          <p:val>
                                            <p:strVal val="#ppt_y"/>
                                          </p:val>
                                        </p:tav>
                                      </p:tavLst>
                                    </p:anim>
                                  </p:childTnLst>
                                </p:cTn>
                              </p:par>
                              <p:par>
                                <p:cTn id="797" presetID="42" presetClass="entr" presetSubtype="0" fill="hold" grpId="0" nodeType="withEffect">
                                  <p:stCondLst>
                                    <p:cond delay="0"/>
                                  </p:stCondLst>
                                  <p:childTnLst>
                                    <p:set>
                                      <p:cBhvr>
                                        <p:cTn id="798" dur="1" fill="hold">
                                          <p:stCondLst>
                                            <p:cond delay="0"/>
                                          </p:stCondLst>
                                        </p:cTn>
                                        <p:tgtEl>
                                          <p:spTgt spid="699"/>
                                        </p:tgtEl>
                                        <p:attrNameLst>
                                          <p:attrName>style.visibility</p:attrName>
                                        </p:attrNameLst>
                                      </p:cBhvr>
                                      <p:to>
                                        <p:strVal val="visible"/>
                                      </p:to>
                                    </p:set>
                                    <p:animEffect transition="in" filter="fade">
                                      <p:cBhvr>
                                        <p:cTn id="799" dur="1000"/>
                                        <p:tgtEl>
                                          <p:spTgt spid="699"/>
                                        </p:tgtEl>
                                      </p:cBhvr>
                                    </p:animEffect>
                                    <p:anim calcmode="lin" valueType="num">
                                      <p:cBhvr>
                                        <p:cTn id="800" dur="1000" fill="hold"/>
                                        <p:tgtEl>
                                          <p:spTgt spid="699"/>
                                        </p:tgtEl>
                                        <p:attrNameLst>
                                          <p:attrName>ppt_x</p:attrName>
                                        </p:attrNameLst>
                                      </p:cBhvr>
                                      <p:tavLst>
                                        <p:tav tm="0">
                                          <p:val>
                                            <p:strVal val="#ppt_x"/>
                                          </p:val>
                                        </p:tav>
                                        <p:tav tm="100000">
                                          <p:val>
                                            <p:strVal val="#ppt_x"/>
                                          </p:val>
                                        </p:tav>
                                      </p:tavLst>
                                    </p:anim>
                                    <p:anim calcmode="lin" valueType="num">
                                      <p:cBhvr>
                                        <p:cTn id="801" dur="1000" fill="hold"/>
                                        <p:tgtEl>
                                          <p:spTgt spid="699"/>
                                        </p:tgtEl>
                                        <p:attrNameLst>
                                          <p:attrName>ppt_y</p:attrName>
                                        </p:attrNameLst>
                                      </p:cBhvr>
                                      <p:tavLst>
                                        <p:tav tm="0">
                                          <p:val>
                                            <p:strVal val="#ppt_y+.1"/>
                                          </p:val>
                                        </p:tav>
                                        <p:tav tm="100000">
                                          <p:val>
                                            <p:strVal val="#ppt_y"/>
                                          </p:val>
                                        </p:tav>
                                      </p:tavLst>
                                    </p:anim>
                                  </p:childTnLst>
                                </p:cTn>
                              </p:par>
                              <p:par>
                                <p:cTn id="802" presetID="42" presetClass="entr" presetSubtype="0" fill="hold" grpId="0" nodeType="withEffect">
                                  <p:stCondLst>
                                    <p:cond delay="0"/>
                                  </p:stCondLst>
                                  <p:childTnLst>
                                    <p:set>
                                      <p:cBhvr>
                                        <p:cTn id="803" dur="1" fill="hold">
                                          <p:stCondLst>
                                            <p:cond delay="0"/>
                                          </p:stCondLst>
                                        </p:cTn>
                                        <p:tgtEl>
                                          <p:spTgt spid="700"/>
                                        </p:tgtEl>
                                        <p:attrNameLst>
                                          <p:attrName>style.visibility</p:attrName>
                                        </p:attrNameLst>
                                      </p:cBhvr>
                                      <p:to>
                                        <p:strVal val="visible"/>
                                      </p:to>
                                    </p:set>
                                    <p:animEffect transition="in" filter="fade">
                                      <p:cBhvr>
                                        <p:cTn id="804" dur="1000"/>
                                        <p:tgtEl>
                                          <p:spTgt spid="700"/>
                                        </p:tgtEl>
                                      </p:cBhvr>
                                    </p:animEffect>
                                    <p:anim calcmode="lin" valueType="num">
                                      <p:cBhvr>
                                        <p:cTn id="805" dur="1000" fill="hold"/>
                                        <p:tgtEl>
                                          <p:spTgt spid="700"/>
                                        </p:tgtEl>
                                        <p:attrNameLst>
                                          <p:attrName>ppt_x</p:attrName>
                                        </p:attrNameLst>
                                      </p:cBhvr>
                                      <p:tavLst>
                                        <p:tav tm="0">
                                          <p:val>
                                            <p:strVal val="#ppt_x"/>
                                          </p:val>
                                        </p:tav>
                                        <p:tav tm="100000">
                                          <p:val>
                                            <p:strVal val="#ppt_x"/>
                                          </p:val>
                                        </p:tav>
                                      </p:tavLst>
                                    </p:anim>
                                    <p:anim calcmode="lin" valueType="num">
                                      <p:cBhvr>
                                        <p:cTn id="806" dur="1000" fill="hold"/>
                                        <p:tgtEl>
                                          <p:spTgt spid="700"/>
                                        </p:tgtEl>
                                        <p:attrNameLst>
                                          <p:attrName>ppt_y</p:attrName>
                                        </p:attrNameLst>
                                      </p:cBhvr>
                                      <p:tavLst>
                                        <p:tav tm="0">
                                          <p:val>
                                            <p:strVal val="#ppt_y+.1"/>
                                          </p:val>
                                        </p:tav>
                                        <p:tav tm="100000">
                                          <p:val>
                                            <p:strVal val="#ppt_y"/>
                                          </p:val>
                                        </p:tav>
                                      </p:tavLst>
                                    </p:anim>
                                  </p:childTnLst>
                                </p:cTn>
                              </p:par>
                              <p:par>
                                <p:cTn id="807" presetID="42" presetClass="entr" presetSubtype="0" fill="hold" grpId="0" nodeType="withEffect">
                                  <p:stCondLst>
                                    <p:cond delay="0"/>
                                  </p:stCondLst>
                                  <p:childTnLst>
                                    <p:set>
                                      <p:cBhvr>
                                        <p:cTn id="808" dur="1" fill="hold">
                                          <p:stCondLst>
                                            <p:cond delay="0"/>
                                          </p:stCondLst>
                                        </p:cTn>
                                        <p:tgtEl>
                                          <p:spTgt spid="701"/>
                                        </p:tgtEl>
                                        <p:attrNameLst>
                                          <p:attrName>style.visibility</p:attrName>
                                        </p:attrNameLst>
                                      </p:cBhvr>
                                      <p:to>
                                        <p:strVal val="visible"/>
                                      </p:to>
                                    </p:set>
                                    <p:animEffect transition="in" filter="fade">
                                      <p:cBhvr>
                                        <p:cTn id="809" dur="1000"/>
                                        <p:tgtEl>
                                          <p:spTgt spid="701"/>
                                        </p:tgtEl>
                                      </p:cBhvr>
                                    </p:animEffect>
                                    <p:anim calcmode="lin" valueType="num">
                                      <p:cBhvr>
                                        <p:cTn id="810" dur="1000" fill="hold"/>
                                        <p:tgtEl>
                                          <p:spTgt spid="701"/>
                                        </p:tgtEl>
                                        <p:attrNameLst>
                                          <p:attrName>ppt_x</p:attrName>
                                        </p:attrNameLst>
                                      </p:cBhvr>
                                      <p:tavLst>
                                        <p:tav tm="0">
                                          <p:val>
                                            <p:strVal val="#ppt_x"/>
                                          </p:val>
                                        </p:tav>
                                        <p:tav tm="100000">
                                          <p:val>
                                            <p:strVal val="#ppt_x"/>
                                          </p:val>
                                        </p:tav>
                                      </p:tavLst>
                                    </p:anim>
                                    <p:anim calcmode="lin" valueType="num">
                                      <p:cBhvr>
                                        <p:cTn id="811" dur="1000" fill="hold"/>
                                        <p:tgtEl>
                                          <p:spTgt spid="701"/>
                                        </p:tgtEl>
                                        <p:attrNameLst>
                                          <p:attrName>ppt_y</p:attrName>
                                        </p:attrNameLst>
                                      </p:cBhvr>
                                      <p:tavLst>
                                        <p:tav tm="0">
                                          <p:val>
                                            <p:strVal val="#ppt_y+.1"/>
                                          </p:val>
                                        </p:tav>
                                        <p:tav tm="100000">
                                          <p:val>
                                            <p:strVal val="#ppt_y"/>
                                          </p:val>
                                        </p:tav>
                                      </p:tavLst>
                                    </p:anim>
                                  </p:childTnLst>
                                </p:cTn>
                              </p:par>
                              <p:par>
                                <p:cTn id="812" presetID="42" presetClass="entr" presetSubtype="0" fill="hold" grpId="0" nodeType="withEffect">
                                  <p:stCondLst>
                                    <p:cond delay="0"/>
                                  </p:stCondLst>
                                  <p:childTnLst>
                                    <p:set>
                                      <p:cBhvr>
                                        <p:cTn id="813" dur="1" fill="hold">
                                          <p:stCondLst>
                                            <p:cond delay="0"/>
                                          </p:stCondLst>
                                        </p:cTn>
                                        <p:tgtEl>
                                          <p:spTgt spid="702"/>
                                        </p:tgtEl>
                                        <p:attrNameLst>
                                          <p:attrName>style.visibility</p:attrName>
                                        </p:attrNameLst>
                                      </p:cBhvr>
                                      <p:to>
                                        <p:strVal val="visible"/>
                                      </p:to>
                                    </p:set>
                                    <p:animEffect transition="in" filter="fade">
                                      <p:cBhvr>
                                        <p:cTn id="814" dur="1000"/>
                                        <p:tgtEl>
                                          <p:spTgt spid="702"/>
                                        </p:tgtEl>
                                      </p:cBhvr>
                                    </p:animEffect>
                                    <p:anim calcmode="lin" valueType="num">
                                      <p:cBhvr>
                                        <p:cTn id="815" dur="1000" fill="hold"/>
                                        <p:tgtEl>
                                          <p:spTgt spid="702"/>
                                        </p:tgtEl>
                                        <p:attrNameLst>
                                          <p:attrName>ppt_x</p:attrName>
                                        </p:attrNameLst>
                                      </p:cBhvr>
                                      <p:tavLst>
                                        <p:tav tm="0">
                                          <p:val>
                                            <p:strVal val="#ppt_x"/>
                                          </p:val>
                                        </p:tav>
                                        <p:tav tm="100000">
                                          <p:val>
                                            <p:strVal val="#ppt_x"/>
                                          </p:val>
                                        </p:tav>
                                      </p:tavLst>
                                    </p:anim>
                                    <p:anim calcmode="lin" valueType="num">
                                      <p:cBhvr>
                                        <p:cTn id="816" dur="1000" fill="hold"/>
                                        <p:tgtEl>
                                          <p:spTgt spid="702"/>
                                        </p:tgtEl>
                                        <p:attrNameLst>
                                          <p:attrName>ppt_y</p:attrName>
                                        </p:attrNameLst>
                                      </p:cBhvr>
                                      <p:tavLst>
                                        <p:tav tm="0">
                                          <p:val>
                                            <p:strVal val="#ppt_y+.1"/>
                                          </p:val>
                                        </p:tav>
                                        <p:tav tm="100000">
                                          <p:val>
                                            <p:strVal val="#ppt_y"/>
                                          </p:val>
                                        </p:tav>
                                      </p:tavLst>
                                    </p:anim>
                                  </p:childTnLst>
                                </p:cTn>
                              </p:par>
                              <p:par>
                                <p:cTn id="817" presetID="42" presetClass="entr" presetSubtype="0" fill="hold" grpId="0" nodeType="withEffect">
                                  <p:stCondLst>
                                    <p:cond delay="0"/>
                                  </p:stCondLst>
                                  <p:childTnLst>
                                    <p:set>
                                      <p:cBhvr>
                                        <p:cTn id="818" dur="1" fill="hold">
                                          <p:stCondLst>
                                            <p:cond delay="0"/>
                                          </p:stCondLst>
                                        </p:cTn>
                                        <p:tgtEl>
                                          <p:spTgt spid="703"/>
                                        </p:tgtEl>
                                        <p:attrNameLst>
                                          <p:attrName>style.visibility</p:attrName>
                                        </p:attrNameLst>
                                      </p:cBhvr>
                                      <p:to>
                                        <p:strVal val="visible"/>
                                      </p:to>
                                    </p:set>
                                    <p:animEffect transition="in" filter="fade">
                                      <p:cBhvr>
                                        <p:cTn id="819" dur="1000"/>
                                        <p:tgtEl>
                                          <p:spTgt spid="703"/>
                                        </p:tgtEl>
                                      </p:cBhvr>
                                    </p:animEffect>
                                    <p:anim calcmode="lin" valueType="num">
                                      <p:cBhvr>
                                        <p:cTn id="820" dur="1000" fill="hold"/>
                                        <p:tgtEl>
                                          <p:spTgt spid="703"/>
                                        </p:tgtEl>
                                        <p:attrNameLst>
                                          <p:attrName>ppt_x</p:attrName>
                                        </p:attrNameLst>
                                      </p:cBhvr>
                                      <p:tavLst>
                                        <p:tav tm="0">
                                          <p:val>
                                            <p:strVal val="#ppt_x"/>
                                          </p:val>
                                        </p:tav>
                                        <p:tav tm="100000">
                                          <p:val>
                                            <p:strVal val="#ppt_x"/>
                                          </p:val>
                                        </p:tav>
                                      </p:tavLst>
                                    </p:anim>
                                    <p:anim calcmode="lin" valueType="num">
                                      <p:cBhvr>
                                        <p:cTn id="821" dur="1000" fill="hold"/>
                                        <p:tgtEl>
                                          <p:spTgt spid="703"/>
                                        </p:tgtEl>
                                        <p:attrNameLst>
                                          <p:attrName>ppt_y</p:attrName>
                                        </p:attrNameLst>
                                      </p:cBhvr>
                                      <p:tavLst>
                                        <p:tav tm="0">
                                          <p:val>
                                            <p:strVal val="#ppt_y+.1"/>
                                          </p:val>
                                        </p:tav>
                                        <p:tav tm="100000">
                                          <p:val>
                                            <p:strVal val="#ppt_y"/>
                                          </p:val>
                                        </p:tav>
                                      </p:tavLst>
                                    </p:anim>
                                  </p:childTnLst>
                                </p:cTn>
                              </p:par>
                              <p:par>
                                <p:cTn id="822" presetID="42" presetClass="entr" presetSubtype="0" fill="hold" grpId="0" nodeType="withEffect">
                                  <p:stCondLst>
                                    <p:cond delay="0"/>
                                  </p:stCondLst>
                                  <p:childTnLst>
                                    <p:set>
                                      <p:cBhvr>
                                        <p:cTn id="823" dur="1" fill="hold">
                                          <p:stCondLst>
                                            <p:cond delay="0"/>
                                          </p:stCondLst>
                                        </p:cTn>
                                        <p:tgtEl>
                                          <p:spTgt spid="704"/>
                                        </p:tgtEl>
                                        <p:attrNameLst>
                                          <p:attrName>style.visibility</p:attrName>
                                        </p:attrNameLst>
                                      </p:cBhvr>
                                      <p:to>
                                        <p:strVal val="visible"/>
                                      </p:to>
                                    </p:set>
                                    <p:animEffect transition="in" filter="fade">
                                      <p:cBhvr>
                                        <p:cTn id="824" dur="1000"/>
                                        <p:tgtEl>
                                          <p:spTgt spid="704"/>
                                        </p:tgtEl>
                                      </p:cBhvr>
                                    </p:animEffect>
                                    <p:anim calcmode="lin" valueType="num">
                                      <p:cBhvr>
                                        <p:cTn id="825" dur="1000" fill="hold"/>
                                        <p:tgtEl>
                                          <p:spTgt spid="704"/>
                                        </p:tgtEl>
                                        <p:attrNameLst>
                                          <p:attrName>ppt_x</p:attrName>
                                        </p:attrNameLst>
                                      </p:cBhvr>
                                      <p:tavLst>
                                        <p:tav tm="0">
                                          <p:val>
                                            <p:strVal val="#ppt_x"/>
                                          </p:val>
                                        </p:tav>
                                        <p:tav tm="100000">
                                          <p:val>
                                            <p:strVal val="#ppt_x"/>
                                          </p:val>
                                        </p:tav>
                                      </p:tavLst>
                                    </p:anim>
                                    <p:anim calcmode="lin" valueType="num">
                                      <p:cBhvr>
                                        <p:cTn id="826" dur="1000" fill="hold"/>
                                        <p:tgtEl>
                                          <p:spTgt spid="704"/>
                                        </p:tgtEl>
                                        <p:attrNameLst>
                                          <p:attrName>ppt_y</p:attrName>
                                        </p:attrNameLst>
                                      </p:cBhvr>
                                      <p:tavLst>
                                        <p:tav tm="0">
                                          <p:val>
                                            <p:strVal val="#ppt_y+.1"/>
                                          </p:val>
                                        </p:tav>
                                        <p:tav tm="100000">
                                          <p:val>
                                            <p:strVal val="#ppt_y"/>
                                          </p:val>
                                        </p:tav>
                                      </p:tavLst>
                                    </p:anim>
                                  </p:childTnLst>
                                </p:cTn>
                              </p:par>
                              <p:par>
                                <p:cTn id="827" presetID="42" presetClass="entr" presetSubtype="0" fill="hold" grpId="0" nodeType="withEffect">
                                  <p:stCondLst>
                                    <p:cond delay="0"/>
                                  </p:stCondLst>
                                  <p:childTnLst>
                                    <p:set>
                                      <p:cBhvr>
                                        <p:cTn id="828" dur="1" fill="hold">
                                          <p:stCondLst>
                                            <p:cond delay="0"/>
                                          </p:stCondLst>
                                        </p:cTn>
                                        <p:tgtEl>
                                          <p:spTgt spid="705"/>
                                        </p:tgtEl>
                                        <p:attrNameLst>
                                          <p:attrName>style.visibility</p:attrName>
                                        </p:attrNameLst>
                                      </p:cBhvr>
                                      <p:to>
                                        <p:strVal val="visible"/>
                                      </p:to>
                                    </p:set>
                                    <p:animEffect transition="in" filter="fade">
                                      <p:cBhvr>
                                        <p:cTn id="829" dur="1000"/>
                                        <p:tgtEl>
                                          <p:spTgt spid="705"/>
                                        </p:tgtEl>
                                      </p:cBhvr>
                                    </p:animEffect>
                                    <p:anim calcmode="lin" valueType="num">
                                      <p:cBhvr>
                                        <p:cTn id="830" dur="1000" fill="hold"/>
                                        <p:tgtEl>
                                          <p:spTgt spid="705"/>
                                        </p:tgtEl>
                                        <p:attrNameLst>
                                          <p:attrName>ppt_x</p:attrName>
                                        </p:attrNameLst>
                                      </p:cBhvr>
                                      <p:tavLst>
                                        <p:tav tm="0">
                                          <p:val>
                                            <p:strVal val="#ppt_x"/>
                                          </p:val>
                                        </p:tav>
                                        <p:tav tm="100000">
                                          <p:val>
                                            <p:strVal val="#ppt_x"/>
                                          </p:val>
                                        </p:tav>
                                      </p:tavLst>
                                    </p:anim>
                                    <p:anim calcmode="lin" valueType="num">
                                      <p:cBhvr>
                                        <p:cTn id="831" dur="1000" fill="hold"/>
                                        <p:tgtEl>
                                          <p:spTgt spid="705"/>
                                        </p:tgtEl>
                                        <p:attrNameLst>
                                          <p:attrName>ppt_y</p:attrName>
                                        </p:attrNameLst>
                                      </p:cBhvr>
                                      <p:tavLst>
                                        <p:tav tm="0">
                                          <p:val>
                                            <p:strVal val="#ppt_y+.1"/>
                                          </p:val>
                                        </p:tav>
                                        <p:tav tm="100000">
                                          <p:val>
                                            <p:strVal val="#ppt_y"/>
                                          </p:val>
                                        </p:tav>
                                      </p:tavLst>
                                    </p:anim>
                                  </p:childTnLst>
                                </p:cTn>
                              </p:par>
                              <p:par>
                                <p:cTn id="832" presetID="42" presetClass="entr" presetSubtype="0" fill="hold" grpId="0" nodeType="withEffect">
                                  <p:stCondLst>
                                    <p:cond delay="0"/>
                                  </p:stCondLst>
                                  <p:childTnLst>
                                    <p:set>
                                      <p:cBhvr>
                                        <p:cTn id="833" dur="1" fill="hold">
                                          <p:stCondLst>
                                            <p:cond delay="0"/>
                                          </p:stCondLst>
                                        </p:cTn>
                                        <p:tgtEl>
                                          <p:spTgt spid="706"/>
                                        </p:tgtEl>
                                        <p:attrNameLst>
                                          <p:attrName>style.visibility</p:attrName>
                                        </p:attrNameLst>
                                      </p:cBhvr>
                                      <p:to>
                                        <p:strVal val="visible"/>
                                      </p:to>
                                    </p:set>
                                    <p:animEffect transition="in" filter="fade">
                                      <p:cBhvr>
                                        <p:cTn id="834" dur="1000"/>
                                        <p:tgtEl>
                                          <p:spTgt spid="706"/>
                                        </p:tgtEl>
                                      </p:cBhvr>
                                    </p:animEffect>
                                    <p:anim calcmode="lin" valueType="num">
                                      <p:cBhvr>
                                        <p:cTn id="835" dur="1000" fill="hold"/>
                                        <p:tgtEl>
                                          <p:spTgt spid="706"/>
                                        </p:tgtEl>
                                        <p:attrNameLst>
                                          <p:attrName>ppt_x</p:attrName>
                                        </p:attrNameLst>
                                      </p:cBhvr>
                                      <p:tavLst>
                                        <p:tav tm="0">
                                          <p:val>
                                            <p:strVal val="#ppt_x"/>
                                          </p:val>
                                        </p:tav>
                                        <p:tav tm="100000">
                                          <p:val>
                                            <p:strVal val="#ppt_x"/>
                                          </p:val>
                                        </p:tav>
                                      </p:tavLst>
                                    </p:anim>
                                    <p:anim calcmode="lin" valueType="num">
                                      <p:cBhvr>
                                        <p:cTn id="836" dur="1000" fill="hold"/>
                                        <p:tgtEl>
                                          <p:spTgt spid="706"/>
                                        </p:tgtEl>
                                        <p:attrNameLst>
                                          <p:attrName>ppt_y</p:attrName>
                                        </p:attrNameLst>
                                      </p:cBhvr>
                                      <p:tavLst>
                                        <p:tav tm="0">
                                          <p:val>
                                            <p:strVal val="#ppt_y+.1"/>
                                          </p:val>
                                        </p:tav>
                                        <p:tav tm="100000">
                                          <p:val>
                                            <p:strVal val="#ppt_y"/>
                                          </p:val>
                                        </p:tav>
                                      </p:tavLst>
                                    </p:anim>
                                  </p:childTnLst>
                                </p:cTn>
                              </p:par>
                              <p:par>
                                <p:cTn id="837" presetID="42" presetClass="entr" presetSubtype="0" fill="hold" grpId="0" nodeType="withEffect">
                                  <p:stCondLst>
                                    <p:cond delay="0"/>
                                  </p:stCondLst>
                                  <p:childTnLst>
                                    <p:set>
                                      <p:cBhvr>
                                        <p:cTn id="838" dur="1" fill="hold">
                                          <p:stCondLst>
                                            <p:cond delay="0"/>
                                          </p:stCondLst>
                                        </p:cTn>
                                        <p:tgtEl>
                                          <p:spTgt spid="707"/>
                                        </p:tgtEl>
                                        <p:attrNameLst>
                                          <p:attrName>style.visibility</p:attrName>
                                        </p:attrNameLst>
                                      </p:cBhvr>
                                      <p:to>
                                        <p:strVal val="visible"/>
                                      </p:to>
                                    </p:set>
                                    <p:animEffect transition="in" filter="fade">
                                      <p:cBhvr>
                                        <p:cTn id="839" dur="1000"/>
                                        <p:tgtEl>
                                          <p:spTgt spid="707"/>
                                        </p:tgtEl>
                                      </p:cBhvr>
                                    </p:animEffect>
                                    <p:anim calcmode="lin" valueType="num">
                                      <p:cBhvr>
                                        <p:cTn id="840" dur="1000" fill="hold"/>
                                        <p:tgtEl>
                                          <p:spTgt spid="707"/>
                                        </p:tgtEl>
                                        <p:attrNameLst>
                                          <p:attrName>ppt_x</p:attrName>
                                        </p:attrNameLst>
                                      </p:cBhvr>
                                      <p:tavLst>
                                        <p:tav tm="0">
                                          <p:val>
                                            <p:strVal val="#ppt_x"/>
                                          </p:val>
                                        </p:tav>
                                        <p:tav tm="100000">
                                          <p:val>
                                            <p:strVal val="#ppt_x"/>
                                          </p:val>
                                        </p:tav>
                                      </p:tavLst>
                                    </p:anim>
                                    <p:anim calcmode="lin" valueType="num">
                                      <p:cBhvr>
                                        <p:cTn id="841" dur="1000" fill="hold"/>
                                        <p:tgtEl>
                                          <p:spTgt spid="707"/>
                                        </p:tgtEl>
                                        <p:attrNameLst>
                                          <p:attrName>ppt_y</p:attrName>
                                        </p:attrNameLst>
                                      </p:cBhvr>
                                      <p:tavLst>
                                        <p:tav tm="0">
                                          <p:val>
                                            <p:strVal val="#ppt_y+.1"/>
                                          </p:val>
                                        </p:tav>
                                        <p:tav tm="100000">
                                          <p:val>
                                            <p:strVal val="#ppt_y"/>
                                          </p:val>
                                        </p:tav>
                                      </p:tavLst>
                                    </p:anim>
                                  </p:childTnLst>
                                </p:cTn>
                              </p:par>
                              <p:par>
                                <p:cTn id="842" presetID="42" presetClass="entr" presetSubtype="0" fill="hold" grpId="0" nodeType="withEffect">
                                  <p:stCondLst>
                                    <p:cond delay="0"/>
                                  </p:stCondLst>
                                  <p:childTnLst>
                                    <p:set>
                                      <p:cBhvr>
                                        <p:cTn id="843" dur="1" fill="hold">
                                          <p:stCondLst>
                                            <p:cond delay="0"/>
                                          </p:stCondLst>
                                        </p:cTn>
                                        <p:tgtEl>
                                          <p:spTgt spid="708"/>
                                        </p:tgtEl>
                                        <p:attrNameLst>
                                          <p:attrName>style.visibility</p:attrName>
                                        </p:attrNameLst>
                                      </p:cBhvr>
                                      <p:to>
                                        <p:strVal val="visible"/>
                                      </p:to>
                                    </p:set>
                                    <p:animEffect transition="in" filter="fade">
                                      <p:cBhvr>
                                        <p:cTn id="844" dur="1000"/>
                                        <p:tgtEl>
                                          <p:spTgt spid="708"/>
                                        </p:tgtEl>
                                      </p:cBhvr>
                                    </p:animEffect>
                                    <p:anim calcmode="lin" valueType="num">
                                      <p:cBhvr>
                                        <p:cTn id="845" dur="1000" fill="hold"/>
                                        <p:tgtEl>
                                          <p:spTgt spid="708"/>
                                        </p:tgtEl>
                                        <p:attrNameLst>
                                          <p:attrName>ppt_x</p:attrName>
                                        </p:attrNameLst>
                                      </p:cBhvr>
                                      <p:tavLst>
                                        <p:tav tm="0">
                                          <p:val>
                                            <p:strVal val="#ppt_x"/>
                                          </p:val>
                                        </p:tav>
                                        <p:tav tm="100000">
                                          <p:val>
                                            <p:strVal val="#ppt_x"/>
                                          </p:val>
                                        </p:tav>
                                      </p:tavLst>
                                    </p:anim>
                                    <p:anim calcmode="lin" valueType="num">
                                      <p:cBhvr>
                                        <p:cTn id="846" dur="1000" fill="hold"/>
                                        <p:tgtEl>
                                          <p:spTgt spid="708"/>
                                        </p:tgtEl>
                                        <p:attrNameLst>
                                          <p:attrName>ppt_y</p:attrName>
                                        </p:attrNameLst>
                                      </p:cBhvr>
                                      <p:tavLst>
                                        <p:tav tm="0">
                                          <p:val>
                                            <p:strVal val="#ppt_y+.1"/>
                                          </p:val>
                                        </p:tav>
                                        <p:tav tm="100000">
                                          <p:val>
                                            <p:strVal val="#ppt_y"/>
                                          </p:val>
                                        </p:tav>
                                      </p:tavLst>
                                    </p:anim>
                                  </p:childTnLst>
                                </p:cTn>
                              </p:par>
                              <p:par>
                                <p:cTn id="847" presetID="42" presetClass="entr" presetSubtype="0" fill="hold" grpId="0" nodeType="withEffect">
                                  <p:stCondLst>
                                    <p:cond delay="0"/>
                                  </p:stCondLst>
                                  <p:childTnLst>
                                    <p:set>
                                      <p:cBhvr>
                                        <p:cTn id="848" dur="1" fill="hold">
                                          <p:stCondLst>
                                            <p:cond delay="0"/>
                                          </p:stCondLst>
                                        </p:cTn>
                                        <p:tgtEl>
                                          <p:spTgt spid="709"/>
                                        </p:tgtEl>
                                        <p:attrNameLst>
                                          <p:attrName>style.visibility</p:attrName>
                                        </p:attrNameLst>
                                      </p:cBhvr>
                                      <p:to>
                                        <p:strVal val="visible"/>
                                      </p:to>
                                    </p:set>
                                    <p:animEffect transition="in" filter="fade">
                                      <p:cBhvr>
                                        <p:cTn id="849" dur="1000"/>
                                        <p:tgtEl>
                                          <p:spTgt spid="709"/>
                                        </p:tgtEl>
                                      </p:cBhvr>
                                    </p:animEffect>
                                    <p:anim calcmode="lin" valueType="num">
                                      <p:cBhvr>
                                        <p:cTn id="850" dur="1000" fill="hold"/>
                                        <p:tgtEl>
                                          <p:spTgt spid="709"/>
                                        </p:tgtEl>
                                        <p:attrNameLst>
                                          <p:attrName>ppt_x</p:attrName>
                                        </p:attrNameLst>
                                      </p:cBhvr>
                                      <p:tavLst>
                                        <p:tav tm="0">
                                          <p:val>
                                            <p:strVal val="#ppt_x"/>
                                          </p:val>
                                        </p:tav>
                                        <p:tav tm="100000">
                                          <p:val>
                                            <p:strVal val="#ppt_x"/>
                                          </p:val>
                                        </p:tav>
                                      </p:tavLst>
                                    </p:anim>
                                    <p:anim calcmode="lin" valueType="num">
                                      <p:cBhvr>
                                        <p:cTn id="851" dur="1000" fill="hold"/>
                                        <p:tgtEl>
                                          <p:spTgt spid="709"/>
                                        </p:tgtEl>
                                        <p:attrNameLst>
                                          <p:attrName>ppt_y</p:attrName>
                                        </p:attrNameLst>
                                      </p:cBhvr>
                                      <p:tavLst>
                                        <p:tav tm="0">
                                          <p:val>
                                            <p:strVal val="#ppt_y+.1"/>
                                          </p:val>
                                        </p:tav>
                                        <p:tav tm="100000">
                                          <p:val>
                                            <p:strVal val="#ppt_y"/>
                                          </p:val>
                                        </p:tav>
                                      </p:tavLst>
                                    </p:anim>
                                  </p:childTnLst>
                                </p:cTn>
                              </p:par>
                              <p:par>
                                <p:cTn id="852" presetID="42" presetClass="entr" presetSubtype="0" fill="hold" grpId="0" nodeType="withEffect">
                                  <p:stCondLst>
                                    <p:cond delay="0"/>
                                  </p:stCondLst>
                                  <p:childTnLst>
                                    <p:set>
                                      <p:cBhvr>
                                        <p:cTn id="853" dur="1" fill="hold">
                                          <p:stCondLst>
                                            <p:cond delay="0"/>
                                          </p:stCondLst>
                                        </p:cTn>
                                        <p:tgtEl>
                                          <p:spTgt spid="710"/>
                                        </p:tgtEl>
                                        <p:attrNameLst>
                                          <p:attrName>style.visibility</p:attrName>
                                        </p:attrNameLst>
                                      </p:cBhvr>
                                      <p:to>
                                        <p:strVal val="visible"/>
                                      </p:to>
                                    </p:set>
                                    <p:animEffect transition="in" filter="fade">
                                      <p:cBhvr>
                                        <p:cTn id="854" dur="1000"/>
                                        <p:tgtEl>
                                          <p:spTgt spid="710"/>
                                        </p:tgtEl>
                                      </p:cBhvr>
                                    </p:animEffect>
                                    <p:anim calcmode="lin" valueType="num">
                                      <p:cBhvr>
                                        <p:cTn id="855" dur="1000" fill="hold"/>
                                        <p:tgtEl>
                                          <p:spTgt spid="710"/>
                                        </p:tgtEl>
                                        <p:attrNameLst>
                                          <p:attrName>ppt_x</p:attrName>
                                        </p:attrNameLst>
                                      </p:cBhvr>
                                      <p:tavLst>
                                        <p:tav tm="0">
                                          <p:val>
                                            <p:strVal val="#ppt_x"/>
                                          </p:val>
                                        </p:tav>
                                        <p:tav tm="100000">
                                          <p:val>
                                            <p:strVal val="#ppt_x"/>
                                          </p:val>
                                        </p:tav>
                                      </p:tavLst>
                                    </p:anim>
                                    <p:anim calcmode="lin" valueType="num">
                                      <p:cBhvr>
                                        <p:cTn id="856" dur="1000" fill="hold"/>
                                        <p:tgtEl>
                                          <p:spTgt spid="710"/>
                                        </p:tgtEl>
                                        <p:attrNameLst>
                                          <p:attrName>ppt_y</p:attrName>
                                        </p:attrNameLst>
                                      </p:cBhvr>
                                      <p:tavLst>
                                        <p:tav tm="0">
                                          <p:val>
                                            <p:strVal val="#ppt_y+.1"/>
                                          </p:val>
                                        </p:tav>
                                        <p:tav tm="100000">
                                          <p:val>
                                            <p:strVal val="#ppt_y"/>
                                          </p:val>
                                        </p:tav>
                                      </p:tavLst>
                                    </p:anim>
                                  </p:childTnLst>
                                </p:cTn>
                              </p:par>
                              <p:par>
                                <p:cTn id="857" presetID="42" presetClass="entr" presetSubtype="0" fill="hold" grpId="0" nodeType="withEffect">
                                  <p:stCondLst>
                                    <p:cond delay="0"/>
                                  </p:stCondLst>
                                  <p:childTnLst>
                                    <p:set>
                                      <p:cBhvr>
                                        <p:cTn id="858" dur="1" fill="hold">
                                          <p:stCondLst>
                                            <p:cond delay="0"/>
                                          </p:stCondLst>
                                        </p:cTn>
                                        <p:tgtEl>
                                          <p:spTgt spid="711"/>
                                        </p:tgtEl>
                                        <p:attrNameLst>
                                          <p:attrName>style.visibility</p:attrName>
                                        </p:attrNameLst>
                                      </p:cBhvr>
                                      <p:to>
                                        <p:strVal val="visible"/>
                                      </p:to>
                                    </p:set>
                                    <p:animEffect transition="in" filter="fade">
                                      <p:cBhvr>
                                        <p:cTn id="859" dur="1000"/>
                                        <p:tgtEl>
                                          <p:spTgt spid="711"/>
                                        </p:tgtEl>
                                      </p:cBhvr>
                                    </p:animEffect>
                                    <p:anim calcmode="lin" valueType="num">
                                      <p:cBhvr>
                                        <p:cTn id="860" dur="1000" fill="hold"/>
                                        <p:tgtEl>
                                          <p:spTgt spid="711"/>
                                        </p:tgtEl>
                                        <p:attrNameLst>
                                          <p:attrName>ppt_x</p:attrName>
                                        </p:attrNameLst>
                                      </p:cBhvr>
                                      <p:tavLst>
                                        <p:tav tm="0">
                                          <p:val>
                                            <p:strVal val="#ppt_x"/>
                                          </p:val>
                                        </p:tav>
                                        <p:tav tm="100000">
                                          <p:val>
                                            <p:strVal val="#ppt_x"/>
                                          </p:val>
                                        </p:tav>
                                      </p:tavLst>
                                    </p:anim>
                                    <p:anim calcmode="lin" valueType="num">
                                      <p:cBhvr>
                                        <p:cTn id="861" dur="1000" fill="hold"/>
                                        <p:tgtEl>
                                          <p:spTgt spid="711"/>
                                        </p:tgtEl>
                                        <p:attrNameLst>
                                          <p:attrName>ppt_y</p:attrName>
                                        </p:attrNameLst>
                                      </p:cBhvr>
                                      <p:tavLst>
                                        <p:tav tm="0">
                                          <p:val>
                                            <p:strVal val="#ppt_y+.1"/>
                                          </p:val>
                                        </p:tav>
                                        <p:tav tm="100000">
                                          <p:val>
                                            <p:strVal val="#ppt_y"/>
                                          </p:val>
                                        </p:tav>
                                      </p:tavLst>
                                    </p:anim>
                                  </p:childTnLst>
                                </p:cTn>
                              </p:par>
                              <p:par>
                                <p:cTn id="862" presetID="42" presetClass="entr" presetSubtype="0" fill="hold" grpId="0" nodeType="withEffect">
                                  <p:stCondLst>
                                    <p:cond delay="0"/>
                                  </p:stCondLst>
                                  <p:childTnLst>
                                    <p:set>
                                      <p:cBhvr>
                                        <p:cTn id="863" dur="1" fill="hold">
                                          <p:stCondLst>
                                            <p:cond delay="0"/>
                                          </p:stCondLst>
                                        </p:cTn>
                                        <p:tgtEl>
                                          <p:spTgt spid="712"/>
                                        </p:tgtEl>
                                        <p:attrNameLst>
                                          <p:attrName>style.visibility</p:attrName>
                                        </p:attrNameLst>
                                      </p:cBhvr>
                                      <p:to>
                                        <p:strVal val="visible"/>
                                      </p:to>
                                    </p:set>
                                    <p:animEffect transition="in" filter="fade">
                                      <p:cBhvr>
                                        <p:cTn id="864" dur="1000"/>
                                        <p:tgtEl>
                                          <p:spTgt spid="712"/>
                                        </p:tgtEl>
                                      </p:cBhvr>
                                    </p:animEffect>
                                    <p:anim calcmode="lin" valueType="num">
                                      <p:cBhvr>
                                        <p:cTn id="865" dur="1000" fill="hold"/>
                                        <p:tgtEl>
                                          <p:spTgt spid="712"/>
                                        </p:tgtEl>
                                        <p:attrNameLst>
                                          <p:attrName>ppt_x</p:attrName>
                                        </p:attrNameLst>
                                      </p:cBhvr>
                                      <p:tavLst>
                                        <p:tav tm="0">
                                          <p:val>
                                            <p:strVal val="#ppt_x"/>
                                          </p:val>
                                        </p:tav>
                                        <p:tav tm="100000">
                                          <p:val>
                                            <p:strVal val="#ppt_x"/>
                                          </p:val>
                                        </p:tav>
                                      </p:tavLst>
                                    </p:anim>
                                    <p:anim calcmode="lin" valueType="num">
                                      <p:cBhvr>
                                        <p:cTn id="866" dur="1000" fill="hold"/>
                                        <p:tgtEl>
                                          <p:spTgt spid="712"/>
                                        </p:tgtEl>
                                        <p:attrNameLst>
                                          <p:attrName>ppt_y</p:attrName>
                                        </p:attrNameLst>
                                      </p:cBhvr>
                                      <p:tavLst>
                                        <p:tav tm="0">
                                          <p:val>
                                            <p:strVal val="#ppt_y+.1"/>
                                          </p:val>
                                        </p:tav>
                                        <p:tav tm="100000">
                                          <p:val>
                                            <p:strVal val="#ppt_y"/>
                                          </p:val>
                                        </p:tav>
                                      </p:tavLst>
                                    </p:anim>
                                  </p:childTnLst>
                                </p:cTn>
                              </p:par>
                              <p:par>
                                <p:cTn id="867" presetID="42" presetClass="entr" presetSubtype="0" fill="hold" grpId="0" nodeType="withEffect">
                                  <p:stCondLst>
                                    <p:cond delay="0"/>
                                  </p:stCondLst>
                                  <p:childTnLst>
                                    <p:set>
                                      <p:cBhvr>
                                        <p:cTn id="868" dur="1" fill="hold">
                                          <p:stCondLst>
                                            <p:cond delay="0"/>
                                          </p:stCondLst>
                                        </p:cTn>
                                        <p:tgtEl>
                                          <p:spTgt spid="713"/>
                                        </p:tgtEl>
                                        <p:attrNameLst>
                                          <p:attrName>style.visibility</p:attrName>
                                        </p:attrNameLst>
                                      </p:cBhvr>
                                      <p:to>
                                        <p:strVal val="visible"/>
                                      </p:to>
                                    </p:set>
                                    <p:animEffect transition="in" filter="fade">
                                      <p:cBhvr>
                                        <p:cTn id="869" dur="1000"/>
                                        <p:tgtEl>
                                          <p:spTgt spid="713"/>
                                        </p:tgtEl>
                                      </p:cBhvr>
                                    </p:animEffect>
                                    <p:anim calcmode="lin" valueType="num">
                                      <p:cBhvr>
                                        <p:cTn id="870" dur="1000" fill="hold"/>
                                        <p:tgtEl>
                                          <p:spTgt spid="713"/>
                                        </p:tgtEl>
                                        <p:attrNameLst>
                                          <p:attrName>ppt_x</p:attrName>
                                        </p:attrNameLst>
                                      </p:cBhvr>
                                      <p:tavLst>
                                        <p:tav tm="0">
                                          <p:val>
                                            <p:strVal val="#ppt_x"/>
                                          </p:val>
                                        </p:tav>
                                        <p:tav tm="100000">
                                          <p:val>
                                            <p:strVal val="#ppt_x"/>
                                          </p:val>
                                        </p:tav>
                                      </p:tavLst>
                                    </p:anim>
                                    <p:anim calcmode="lin" valueType="num">
                                      <p:cBhvr>
                                        <p:cTn id="871" dur="1000" fill="hold"/>
                                        <p:tgtEl>
                                          <p:spTgt spid="713"/>
                                        </p:tgtEl>
                                        <p:attrNameLst>
                                          <p:attrName>ppt_y</p:attrName>
                                        </p:attrNameLst>
                                      </p:cBhvr>
                                      <p:tavLst>
                                        <p:tav tm="0">
                                          <p:val>
                                            <p:strVal val="#ppt_y+.1"/>
                                          </p:val>
                                        </p:tav>
                                        <p:tav tm="100000">
                                          <p:val>
                                            <p:strVal val="#ppt_y"/>
                                          </p:val>
                                        </p:tav>
                                      </p:tavLst>
                                    </p:anim>
                                  </p:childTnLst>
                                </p:cTn>
                              </p:par>
                              <p:par>
                                <p:cTn id="872" presetID="42" presetClass="entr" presetSubtype="0" fill="hold" grpId="0" nodeType="withEffect">
                                  <p:stCondLst>
                                    <p:cond delay="0"/>
                                  </p:stCondLst>
                                  <p:childTnLst>
                                    <p:set>
                                      <p:cBhvr>
                                        <p:cTn id="873" dur="1" fill="hold">
                                          <p:stCondLst>
                                            <p:cond delay="0"/>
                                          </p:stCondLst>
                                        </p:cTn>
                                        <p:tgtEl>
                                          <p:spTgt spid="714"/>
                                        </p:tgtEl>
                                        <p:attrNameLst>
                                          <p:attrName>style.visibility</p:attrName>
                                        </p:attrNameLst>
                                      </p:cBhvr>
                                      <p:to>
                                        <p:strVal val="visible"/>
                                      </p:to>
                                    </p:set>
                                    <p:animEffect transition="in" filter="fade">
                                      <p:cBhvr>
                                        <p:cTn id="874" dur="1000"/>
                                        <p:tgtEl>
                                          <p:spTgt spid="714"/>
                                        </p:tgtEl>
                                      </p:cBhvr>
                                    </p:animEffect>
                                    <p:anim calcmode="lin" valueType="num">
                                      <p:cBhvr>
                                        <p:cTn id="875" dur="1000" fill="hold"/>
                                        <p:tgtEl>
                                          <p:spTgt spid="714"/>
                                        </p:tgtEl>
                                        <p:attrNameLst>
                                          <p:attrName>ppt_x</p:attrName>
                                        </p:attrNameLst>
                                      </p:cBhvr>
                                      <p:tavLst>
                                        <p:tav tm="0">
                                          <p:val>
                                            <p:strVal val="#ppt_x"/>
                                          </p:val>
                                        </p:tav>
                                        <p:tav tm="100000">
                                          <p:val>
                                            <p:strVal val="#ppt_x"/>
                                          </p:val>
                                        </p:tav>
                                      </p:tavLst>
                                    </p:anim>
                                    <p:anim calcmode="lin" valueType="num">
                                      <p:cBhvr>
                                        <p:cTn id="876" dur="1000" fill="hold"/>
                                        <p:tgtEl>
                                          <p:spTgt spid="714"/>
                                        </p:tgtEl>
                                        <p:attrNameLst>
                                          <p:attrName>ppt_y</p:attrName>
                                        </p:attrNameLst>
                                      </p:cBhvr>
                                      <p:tavLst>
                                        <p:tav tm="0">
                                          <p:val>
                                            <p:strVal val="#ppt_y+.1"/>
                                          </p:val>
                                        </p:tav>
                                        <p:tav tm="100000">
                                          <p:val>
                                            <p:strVal val="#ppt_y"/>
                                          </p:val>
                                        </p:tav>
                                      </p:tavLst>
                                    </p:anim>
                                  </p:childTnLst>
                                </p:cTn>
                              </p:par>
                              <p:par>
                                <p:cTn id="877" presetID="42" presetClass="entr" presetSubtype="0" fill="hold" grpId="0" nodeType="withEffect">
                                  <p:stCondLst>
                                    <p:cond delay="0"/>
                                  </p:stCondLst>
                                  <p:childTnLst>
                                    <p:set>
                                      <p:cBhvr>
                                        <p:cTn id="878" dur="1" fill="hold">
                                          <p:stCondLst>
                                            <p:cond delay="0"/>
                                          </p:stCondLst>
                                        </p:cTn>
                                        <p:tgtEl>
                                          <p:spTgt spid="715"/>
                                        </p:tgtEl>
                                        <p:attrNameLst>
                                          <p:attrName>style.visibility</p:attrName>
                                        </p:attrNameLst>
                                      </p:cBhvr>
                                      <p:to>
                                        <p:strVal val="visible"/>
                                      </p:to>
                                    </p:set>
                                    <p:animEffect transition="in" filter="fade">
                                      <p:cBhvr>
                                        <p:cTn id="879" dur="1000"/>
                                        <p:tgtEl>
                                          <p:spTgt spid="715"/>
                                        </p:tgtEl>
                                      </p:cBhvr>
                                    </p:animEffect>
                                    <p:anim calcmode="lin" valueType="num">
                                      <p:cBhvr>
                                        <p:cTn id="880" dur="1000" fill="hold"/>
                                        <p:tgtEl>
                                          <p:spTgt spid="715"/>
                                        </p:tgtEl>
                                        <p:attrNameLst>
                                          <p:attrName>ppt_x</p:attrName>
                                        </p:attrNameLst>
                                      </p:cBhvr>
                                      <p:tavLst>
                                        <p:tav tm="0">
                                          <p:val>
                                            <p:strVal val="#ppt_x"/>
                                          </p:val>
                                        </p:tav>
                                        <p:tav tm="100000">
                                          <p:val>
                                            <p:strVal val="#ppt_x"/>
                                          </p:val>
                                        </p:tav>
                                      </p:tavLst>
                                    </p:anim>
                                    <p:anim calcmode="lin" valueType="num">
                                      <p:cBhvr>
                                        <p:cTn id="881" dur="1000" fill="hold"/>
                                        <p:tgtEl>
                                          <p:spTgt spid="715"/>
                                        </p:tgtEl>
                                        <p:attrNameLst>
                                          <p:attrName>ppt_y</p:attrName>
                                        </p:attrNameLst>
                                      </p:cBhvr>
                                      <p:tavLst>
                                        <p:tav tm="0">
                                          <p:val>
                                            <p:strVal val="#ppt_y+.1"/>
                                          </p:val>
                                        </p:tav>
                                        <p:tav tm="100000">
                                          <p:val>
                                            <p:strVal val="#ppt_y"/>
                                          </p:val>
                                        </p:tav>
                                      </p:tavLst>
                                    </p:anim>
                                  </p:childTnLst>
                                </p:cTn>
                              </p:par>
                              <p:par>
                                <p:cTn id="882" presetID="42" presetClass="entr" presetSubtype="0" fill="hold" grpId="0" nodeType="withEffect">
                                  <p:stCondLst>
                                    <p:cond delay="0"/>
                                  </p:stCondLst>
                                  <p:childTnLst>
                                    <p:set>
                                      <p:cBhvr>
                                        <p:cTn id="883" dur="1" fill="hold">
                                          <p:stCondLst>
                                            <p:cond delay="0"/>
                                          </p:stCondLst>
                                        </p:cTn>
                                        <p:tgtEl>
                                          <p:spTgt spid="716"/>
                                        </p:tgtEl>
                                        <p:attrNameLst>
                                          <p:attrName>style.visibility</p:attrName>
                                        </p:attrNameLst>
                                      </p:cBhvr>
                                      <p:to>
                                        <p:strVal val="visible"/>
                                      </p:to>
                                    </p:set>
                                    <p:animEffect transition="in" filter="fade">
                                      <p:cBhvr>
                                        <p:cTn id="884" dur="1000"/>
                                        <p:tgtEl>
                                          <p:spTgt spid="716"/>
                                        </p:tgtEl>
                                      </p:cBhvr>
                                    </p:animEffect>
                                    <p:anim calcmode="lin" valueType="num">
                                      <p:cBhvr>
                                        <p:cTn id="885" dur="1000" fill="hold"/>
                                        <p:tgtEl>
                                          <p:spTgt spid="716"/>
                                        </p:tgtEl>
                                        <p:attrNameLst>
                                          <p:attrName>ppt_x</p:attrName>
                                        </p:attrNameLst>
                                      </p:cBhvr>
                                      <p:tavLst>
                                        <p:tav tm="0">
                                          <p:val>
                                            <p:strVal val="#ppt_x"/>
                                          </p:val>
                                        </p:tav>
                                        <p:tav tm="100000">
                                          <p:val>
                                            <p:strVal val="#ppt_x"/>
                                          </p:val>
                                        </p:tav>
                                      </p:tavLst>
                                    </p:anim>
                                    <p:anim calcmode="lin" valueType="num">
                                      <p:cBhvr>
                                        <p:cTn id="886" dur="1000" fill="hold"/>
                                        <p:tgtEl>
                                          <p:spTgt spid="716"/>
                                        </p:tgtEl>
                                        <p:attrNameLst>
                                          <p:attrName>ppt_y</p:attrName>
                                        </p:attrNameLst>
                                      </p:cBhvr>
                                      <p:tavLst>
                                        <p:tav tm="0">
                                          <p:val>
                                            <p:strVal val="#ppt_y+.1"/>
                                          </p:val>
                                        </p:tav>
                                        <p:tav tm="100000">
                                          <p:val>
                                            <p:strVal val="#ppt_y"/>
                                          </p:val>
                                        </p:tav>
                                      </p:tavLst>
                                    </p:anim>
                                  </p:childTnLst>
                                </p:cTn>
                              </p:par>
                              <p:par>
                                <p:cTn id="887" presetID="42" presetClass="entr" presetSubtype="0" fill="hold" grpId="0" nodeType="withEffect">
                                  <p:stCondLst>
                                    <p:cond delay="0"/>
                                  </p:stCondLst>
                                  <p:childTnLst>
                                    <p:set>
                                      <p:cBhvr>
                                        <p:cTn id="888" dur="1" fill="hold">
                                          <p:stCondLst>
                                            <p:cond delay="0"/>
                                          </p:stCondLst>
                                        </p:cTn>
                                        <p:tgtEl>
                                          <p:spTgt spid="717"/>
                                        </p:tgtEl>
                                        <p:attrNameLst>
                                          <p:attrName>style.visibility</p:attrName>
                                        </p:attrNameLst>
                                      </p:cBhvr>
                                      <p:to>
                                        <p:strVal val="visible"/>
                                      </p:to>
                                    </p:set>
                                    <p:animEffect transition="in" filter="fade">
                                      <p:cBhvr>
                                        <p:cTn id="889" dur="1000"/>
                                        <p:tgtEl>
                                          <p:spTgt spid="717"/>
                                        </p:tgtEl>
                                      </p:cBhvr>
                                    </p:animEffect>
                                    <p:anim calcmode="lin" valueType="num">
                                      <p:cBhvr>
                                        <p:cTn id="890" dur="1000" fill="hold"/>
                                        <p:tgtEl>
                                          <p:spTgt spid="717"/>
                                        </p:tgtEl>
                                        <p:attrNameLst>
                                          <p:attrName>ppt_x</p:attrName>
                                        </p:attrNameLst>
                                      </p:cBhvr>
                                      <p:tavLst>
                                        <p:tav tm="0">
                                          <p:val>
                                            <p:strVal val="#ppt_x"/>
                                          </p:val>
                                        </p:tav>
                                        <p:tav tm="100000">
                                          <p:val>
                                            <p:strVal val="#ppt_x"/>
                                          </p:val>
                                        </p:tav>
                                      </p:tavLst>
                                    </p:anim>
                                    <p:anim calcmode="lin" valueType="num">
                                      <p:cBhvr>
                                        <p:cTn id="891" dur="1000" fill="hold"/>
                                        <p:tgtEl>
                                          <p:spTgt spid="717"/>
                                        </p:tgtEl>
                                        <p:attrNameLst>
                                          <p:attrName>ppt_y</p:attrName>
                                        </p:attrNameLst>
                                      </p:cBhvr>
                                      <p:tavLst>
                                        <p:tav tm="0">
                                          <p:val>
                                            <p:strVal val="#ppt_y+.1"/>
                                          </p:val>
                                        </p:tav>
                                        <p:tav tm="100000">
                                          <p:val>
                                            <p:strVal val="#ppt_y"/>
                                          </p:val>
                                        </p:tav>
                                      </p:tavLst>
                                    </p:anim>
                                  </p:childTnLst>
                                </p:cTn>
                              </p:par>
                              <p:par>
                                <p:cTn id="892" presetID="42" presetClass="entr" presetSubtype="0" fill="hold" grpId="0" nodeType="withEffect">
                                  <p:stCondLst>
                                    <p:cond delay="0"/>
                                  </p:stCondLst>
                                  <p:childTnLst>
                                    <p:set>
                                      <p:cBhvr>
                                        <p:cTn id="893" dur="1" fill="hold">
                                          <p:stCondLst>
                                            <p:cond delay="0"/>
                                          </p:stCondLst>
                                        </p:cTn>
                                        <p:tgtEl>
                                          <p:spTgt spid="718"/>
                                        </p:tgtEl>
                                        <p:attrNameLst>
                                          <p:attrName>style.visibility</p:attrName>
                                        </p:attrNameLst>
                                      </p:cBhvr>
                                      <p:to>
                                        <p:strVal val="visible"/>
                                      </p:to>
                                    </p:set>
                                    <p:animEffect transition="in" filter="fade">
                                      <p:cBhvr>
                                        <p:cTn id="894" dur="1000"/>
                                        <p:tgtEl>
                                          <p:spTgt spid="718"/>
                                        </p:tgtEl>
                                      </p:cBhvr>
                                    </p:animEffect>
                                    <p:anim calcmode="lin" valueType="num">
                                      <p:cBhvr>
                                        <p:cTn id="895" dur="1000" fill="hold"/>
                                        <p:tgtEl>
                                          <p:spTgt spid="718"/>
                                        </p:tgtEl>
                                        <p:attrNameLst>
                                          <p:attrName>ppt_x</p:attrName>
                                        </p:attrNameLst>
                                      </p:cBhvr>
                                      <p:tavLst>
                                        <p:tav tm="0">
                                          <p:val>
                                            <p:strVal val="#ppt_x"/>
                                          </p:val>
                                        </p:tav>
                                        <p:tav tm="100000">
                                          <p:val>
                                            <p:strVal val="#ppt_x"/>
                                          </p:val>
                                        </p:tav>
                                      </p:tavLst>
                                    </p:anim>
                                    <p:anim calcmode="lin" valueType="num">
                                      <p:cBhvr>
                                        <p:cTn id="896" dur="1000" fill="hold"/>
                                        <p:tgtEl>
                                          <p:spTgt spid="718"/>
                                        </p:tgtEl>
                                        <p:attrNameLst>
                                          <p:attrName>ppt_y</p:attrName>
                                        </p:attrNameLst>
                                      </p:cBhvr>
                                      <p:tavLst>
                                        <p:tav tm="0">
                                          <p:val>
                                            <p:strVal val="#ppt_y+.1"/>
                                          </p:val>
                                        </p:tav>
                                        <p:tav tm="100000">
                                          <p:val>
                                            <p:strVal val="#ppt_y"/>
                                          </p:val>
                                        </p:tav>
                                      </p:tavLst>
                                    </p:anim>
                                  </p:childTnLst>
                                </p:cTn>
                              </p:par>
                              <p:par>
                                <p:cTn id="897" presetID="42" presetClass="entr" presetSubtype="0" fill="hold" grpId="0" nodeType="withEffect">
                                  <p:stCondLst>
                                    <p:cond delay="0"/>
                                  </p:stCondLst>
                                  <p:childTnLst>
                                    <p:set>
                                      <p:cBhvr>
                                        <p:cTn id="898" dur="1" fill="hold">
                                          <p:stCondLst>
                                            <p:cond delay="0"/>
                                          </p:stCondLst>
                                        </p:cTn>
                                        <p:tgtEl>
                                          <p:spTgt spid="719"/>
                                        </p:tgtEl>
                                        <p:attrNameLst>
                                          <p:attrName>style.visibility</p:attrName>
                                        </p:attrNameLst>
                                      </p:cBhvr>
                                      <p:to>
                                        <p:strVal val="visible"/>
                                      </p:to>
                                    </p:set>
                                    <p:animEffect transition="in" filter="fade">
                                      <p:cBhvr>
                                        <p:cTn id="899" dur="1000"/>
                                        <p:tgtEl>
                                          <p:spTgt spid="719"/>
                                        </p:tgtEl>
                                      </p:cBhvr>
                                    </p:animEffect>
                                    <p:anim calcmode="lin" valueType="num">
                                      <p:cBhvr>
                                        <p:cTn id="900" dur="1000" fill="hold"/>
                                        <p:tgtEl>
                                          <p:spTgt spid="719"/>
                                        </p:tgtEl>
                                        <p:attrNameLst>
                                          <p:attrName>ppt_x</p:attrName>
                                        </p:attrNameLst>
                                      </p:cBhvr>
                                      <p:tavLst>
                                        <p:tav tm="0">
                                          <p:val>
                                            <p:strVal val="#ppt_x"/>
                                          </p:val>
                                        </p:tav>
                                        <p:tav tm="100000">
                                          <p:val>
                                            <p:strVal val="#ppt_x"/>
                                          </p:val>
                                        </p:tav>
                                      </p:tavLst>
                                    </p:anim>
                                    <p:anim calcmode="lin" valueType="num">
                                      <p:cBhvr>
                                        <p:cTn id="901" dur="1000" fill="hold"/>
                                        <p:tgtEl>
                                          <p:spTgt spid="719"/>
                                        </p:tgtEl>
                                        <p:attrNameLst>
                                          <p:attrName>ppt_y</p:attrName>
                                        </p:attrNameLst>
                                      </p:cBhvr>
                                      <p:tavLst>
                                        <p:tav tm="0">
                                          <p:val>
                                            <p:strVal val="#ppt_y+.1"/>
                                          </p:val>
                                        </p:tav>
                                        <p:tav tm="100000">
                                          <p:val>
                                            <p:strVal val="#ppt_y"/>
                                          </p:val>
                                        </p:tav>
                                      </p:tavLst>
                                    </p:anim>
                                  </p:childTnLst>
                                </p:cTn>
                              </p:par>
                              <p:par>
                                <p:cTn id="902" presetID="42" presetClass="entr" presetSubtype="0" fill="hold" grpId="0" nodeType="withEffect">
                                  <p:stCondLst>
                                    <p:cond delay="250"/>
                                  </p:stCondLst>
                                  <p:childTnLst>
                                    <p:set>
                                      <p:cBhvr>
                                        <p:cTn id="903" dur="1" fill="hold">
                                          <p:stCondLst>
                                            <p:cond delay="0"/>
                                          </p:stCondLst>
                                        </p:cTn>
                                        <p:tgtEl>
                                          <p:spTgt spid="720"/>
                                        </p:tgtEl>
                                        <p:attrNameLst>
                                          <p:attrName>style.visibility</p:attrName>
                                        </p:attrNameLst>
                                      </p:cBhvr>
                                      <p:to>
                                        <p:strVal val="visible"/>
                                      </p:to>
                                    </p:set>
                                    <p:animEffect transition="in" filter="fade">
                                      <p:cBhvr>
                                        <p:cTn id="904" dur="750"/>
                                        <p:tgtEl>
                                          <p:spTgt spid="720"/>
                                        </p:tgtEl>
                                      </p:cBhvr>
                                    </p:animEffect>
                                    <p:anim calcmode="lin" valueType="num">
                                      <p:cBhvr>
                                        <p:cTn id="905" dur="750" fill="hold"/>
                                        <p:tgtEl>
                                          <p:spTgt spid="720"/>
                                        </p:tgtEl>
                                        <p:attrNameLst>
                                          <p:attrName>ppt_x</p:attrName>
                                        </p:attrNameLst>
                                      </p:cBhvr>
                                      <p:tavLst>
                                        <p:tav tm="0">
                                          <p:val>
                                            <p:strVal val="#ppt_x"/>
                                          </p:val>
                                        </p:tav>
                                        <p:tav tm="100000">
                                          <p:val>
                                            <p:strVal val="#ppt_x"/>
                                          </p:val>
                                        </p:tav>
                                      </p:tavLst>
                                    </p:anim>
                                    <p:anim calcmode="lin" valueType="num">
                                      <p:cBhvr>
                                        <p:cTn id="906" dur="750" fill="hold"/>
                                        <p:tgtEl>
                                          <p:spTgt spid="720"/>
                                        </p:tgtEl>
                                        <p:attrNameLst>
                                          <p:attrName>ppt_y</p:attrName>
                                        </p:attrNameLst>
                                      </p:cBhvr>
                                      <p:tavLst>
                                        <p:tav tm="0">
                                          <p:val>
                                            <p:strVal val="#ppt_y+.1"/>
                                          </p:val>
                                        </p:tav>
                                        <p:tav tm="100000">
                                          <p:val>
                                            <p:strVal val="#ppt_y"/>
                                          </p:val>
                                        </p:tav>
                                      </p:tavLst>
                                    </p:anim>
                                  </p:childTnLst>
                                </p:cTn>
                              </p:par>
                              <p:par>
                                <p:cTn id="907" presetID="42" presetClass="entr" presetSubtype="0" fill="hold" grpId="0" nodeType="withEffect">
                                  <p:stCondLst>
                                    <p:cond delay="250"/>
                                  </p:stCondLst>
                                  <p:childTnLst>
                                    <p:set>
                                      <p:cBhvr>
                                        <p:cTn id="908" dur="1" fill="hold">
                                          <p:stCondLst>
                                            <p:cond delay="0"/>
                                          </p:stCondLst>
                                        </p:cTn>
                                        <p:tgtEl>
                                          <p:spTgt spid="721"/>
                                        </p:tgtEl>
                                        <p:attrNameLst>
                                          <p:attrName>style.visibility</p:attrName>
                                        </p:attrNameLst>
                                      </p:cBhvr>
                                      <p:to>
                                        <p:strVal val="visible"/>
                                      </p:to>
                                    </p:set>
                                    <p:animEffect transition="in" filter="fade">
                                      <p:cBhvr>
                                        <p:cTn id="909" dur="750"/>
                                        <p:tgtEl>
                                          <p:spTgt spid="721"/>
                                        </p:tgtEl>
                                      </p:cBhvr>
                                    </p:animEffect>
                                    <p:anim calcmode="lin" valueType="num">
                                      <p:cBhvr>
                                        <p:cTn id="910" dur="750" fill="hold"/>
                                        <p:tgtEl>
                                          <p:spTgt spid="721"/>
                                        </p:tgtEl>
                                        <p:attrNameLst>
                                          <p:attrName>ppt_x</p:attrName>
                                        </p:attrNameLst>
                                      </p:cBhvr>
                                      <p:tavLst>
                                        <p:tav tm="0">
                                          <p:val>
                                            <p:strVal val="#ppt_x"/>
                                          </p:val>
                                        </p:tav>
                                        <p:tav tm="100000">
                                          <p:val>
                                            <p:strVal val="#ppt_x"/>
                                          </p:val>
                                        </p:tav>
                                      </p:tavLst>
                                    </p:anim>
                                    <p:anim calcmode="lin" valueType="num">
                                      <p:cBhvr>
                                        <p:cTn id="911" dur="750" fill="hold"/>
                                        <p:tgtEl>
                                          <p:spTgt spid="721"/>
                                        </p:tgtEl>
                                        <p:attrNameLst>
                                          <p:attrName>ppt_y</p:attrName>
                                        </p:attrNameLst>
                                      </p:cBhvr>
                                      <p:tavLst>
                                        <p:tav tm="0">
                                          <p:val>
                                            <p:strVal val="#ppt_y+.1"/>
                                          </p:val>
                                        </p:tav>
                                        <p:tav tm="100000">
                                          <p:val>
                                            <p:strVal val="#ppt_y"/>
                                          </p:val>
                                        </p:tav>
                                      </p:tavLst>
                                    </p:anim>
                                  </p:childTnLst>
                                </p:cTn>
                              </p:par>
                              <p:par>
                                <p:cTn id="912" presetID="42" presetClass="entr" presetSubtype="0" fill="hold" grpId="0" nodeType="withEffect">
                                  <p:stCondLst>
                                    <p:cond delay="250"/>
                                  </p:stCondLst>
                                  <p:childTnLst>
                                    <p:set>
                                      <p:cBhvr>
                                        <p:cTn id="913" dur="1" fill="hold">
                                          <p:stCondLst>
                                            <p:cond delay="0"/>
                                          </p:stCondLst>
                                        </p:cTn>
                                        <p:tgtEl>
                                          <p:spTgt spid="722"/>
                                        </p:tgtEl>
                                        <p:attrNameLst>
                                          <p:attrName>style.visibility</p:attrName>
                                        </p:attrNameLst>
                                      </p:cBhvr>
                                      <p:to>
                                        <p:strVal val="visible"/>
                                      </p:to>
                                    </p:set>
                                    <p:animEffect transition="in" filter="fade">
                                      <p:cBhvr>
                                        <p:cTn id="914" dur="750"/>
                                        <p:tgtEl>
                                          <p:spTgt spid="722"/>
                                        </p:tgtEl>
                                      </p:cBhvr>
                                    </p:animEffect>
                                    <p:anim calcmode="lin" valueType="num">
                                      <p:cBhvr>
                                        <p:cTn id="915" dur="750" fill="hold"/>
                                        <p:tgtEl>
                                          <p:spTgt spid="722"/>
                                        </p:tgtEl>
                                        <p:attrNameLst>
                                          <p:attrName>ppt_x</p:attrName>
                                        </p:attrNameLst>
                                      </p:cBhvr>
                                      <p:tavLst>
                                        <p:tav tm="0">
                                          <p:val>
                                            <p:strVal val="#ppt_x"/>
                                          </p:val>
                                        </p:tav>
                                        <p:tav tm="100000">
                                          <p:val>
                                            <p:strVal val="#ppt_x"/>
                                          </p:val>
                                        </p:tav>
                                      </p:tavLst>
                                    </p:anim>
                                    <p:anim calcmode="lin" valueType="num">
                                      <p:cBhvr>
                                        <p:cTn id="916" dur="750" fill="hold"/>
                                        <p:tgtEl>
                                          <p:spTgt spid="722"/>
                                        </p:tgtEl>
                                        <p:attrNameLst>
                                          <p:attrName>ppt_y</p:attrName>
                                        </p:attrNameLst>
                                      </p:cBhvr>
                                      <p:tavLst>
                                        <p:tav tm="0">
                                          <p:val>
                                            <p:strVal val="#ppt_y+.1"/>
                                          </p:val>
                                        </p:tav>
                                        <p:tav tm="100000">
                                          <p:val>
                                            <p:strVal val="#ppt_y"/>
                                          </p:val>
                                        </p:tav>
                                      </p:tavLst>
                                    </p:anim>
                                  </p:childTnLst>
                                </p:cTn>
                              </p:par>
                              <p:par>
                                <p:cTn id="917" presetID="42" presetClass="entr" presetSubtype="0" fill="hold" grpId="0" nodeType="withEffect">
                                  <p:stCondLst>
                                    <p:cond delay="250"/>
                                  </p:stCondLst>
                                  <p:childTnLst>
                                    <p:set>
                                      <p:cBhvr>
                                        <p:cTn id="918" dur="1" fill="hold">
                                          <p:stCondLst>
                                            <p:cond delay="0"/>
                                          </p:stCondLst>
                                        </p:cTn>
                                        <p:tgtEl>
                                          <p:spTgt spid="723"/>
                                        </p:tgtEl>
                                        <p:attrNameLst>
                                          <p:attrName>style.visibility</p:attrName>
                                        </p:attrNameLst>
                                      </p:cBhvr>
                                      <p:to>
                                        <p:strVal val="visible"/>
                                      </p:to>
                                    </p:set>
                                    <p:animEffect transition="in" filter="fade">
                                      <p:cBhvr>
                                        <p:cTn id="919" dur="750"/>
                                        <p:tgtEl>
                                          <p:spTgt spid="723"/>
                                        </p:tgtEl>
                                      </p:cBhvr>
                                    </p:animEffect>
                                    <p:anim calcmode="lin" valueType="num">
                                      <p:cBhvr>
                                        <p:cTn id="920" dur="750" fill="hold"/>
                                        <p:tgtEl>
                                          <p:spTgt spid="723"/>
                                        </p:tgtEl>
                                        <p:attrNameLst>
                                          <p:attrName>ppt_x</p:attrName>
                                        </p:attrNameLst>
                                      </p:cBhvr>
                                      <p:tavLst>
                                        <p:tav tm="0">
                                          <p:val>
                                            <p:strVal val="#ppt_x"/>
                                          </p:val>
                                        </p:tav>
                                        <p:tav tm="100000">
                                          <p:val>
                                            <p:strVal val="#ppt_x"/>
                                          </p:val>
                                        </p:tav>
                                      </p:tavLst>
                                    </p:anim>
                                    <p:anim calcmode="lin" valueType="num">
                                      <p:cBhvr>
                                        <p:cTn id="921" dur="750" fill="hold"/>
                                        <p:tgtEl>
                                          <p:spTgt spid="723"/>
                                        </p:tgtEl>
                                        <p:attrNameLst>
                                          <p:attrName>ppt_y</p:attrName>
                                        </p:attrNameLst>
                                      </p:cBhvr>
                                      <p:tavLst>
                                        <p:tav tm="0">
                                          <p:val>
                                            <p:strVal val="#ppt_y+.1"/>
                                          </p:val>
                                        </p:tav>
                                        <p:tav tm="100000">
                                          <p:val>
                                            <p:strVal val="#ppt_y"/>
                                          </p:val>
                                        </p:tav>
                                      </p:tavLst>
                                    </p:anim>
                                  </p:childTnLst>
                                </p:cTn>
                              </p:par>
                              <p:par>
                                <p:cTn id="922" presetID="42" presetClass="entr" presetSubtype="0" fill="hold" grpId="0" nodeType="withEffect">
                                  <p:stCondLst>
                                    <p:cond delay="250"/>
                                  </p:stCondLst>
                                  <p:childTnLst>
                                    <p:set>
                                      <p:cBhvr>
                                        <p:cTn id="923" dur="1" fill="hold">
                                          <p:stCondLst>
                                            <p:cond delay="0"/>
                                          </p:stCondLst>
                                        </p:cTn>
                                        <p:tgtEl>
                                          <p:spTgt spid="724"/>
                                        </p:tgtEl>
                                        <p:attrNameLst>
                                          <p:attrName>style.visibility</p:attrName>
                                        </p:attrNameLst>
                                      </p:cBhvr>
                                      <p:to>
                                        <p:strVal val="visible"/>
                                      </p:to>
                                    </p:set>
                                    <p:animEffect transition="in" filter="fade">
                                      <p:cBhvr>
                                        <p:cTn id="924" dur="750"/>
                                        <p:tgtEl>
                                          <p:spTgt spid="724"/>
                                        </p:tgtEl>
                                      </p:cBhvr>
                                    </p:animEffect>
                                    <p:anim calcmode="lin" valueType="num">
                                      <p:cBhvr>
                                        <p:cTn id="925" dur="750" fill="hold"/>
                                        <p:tgtEl>
                                          <p:spTgt spid="724"/>
                                        </p:tgtEl>
                                        <p:attrNameLst>
                                          <p:attrName>ppt_x</p:attrName>
                                        </p:attrNameLst>
                                      </p:cBhvr>
                                      <p:tavLst>
                                        <p:tav tm="0">
                                          <p:val>
                                            <p:strVal val="#ppt_x"/>
                                          </p:val>
                                        </p:tav>
                                        <p:tav tm="100000">
                                          <p:val>
                                            <p:strVal val="#ppt_x"/>
                                          </p:val>
                                        </p:tav>
                                      </p:tavLst>
                                    </p:anim>
                                    <p:anim calcmode="lin" valueType="num">
                                      <p:cBhvr>
                                        <p:cTn id="926" dur="750" fill="hold"/>
                                        <p:tgtEl>
                                          <p:spTgt spid="724"/>
                                        </p:tgtEl>
                                        <p:attrNameLst>
                                          <p:attrName>ppt_y</p:attrName>
                                        </p:attrNameLst>
                                      </p:cBhvr>
                                      <p:tavLst>
                                        <p:tav tm="0">
                                          <p:val>
                                            <p:strVal val="#ppt_y+.1"/>
                                          </p:val>
                                        </p:tav>
                                        <p:tav tm="100000">
                                          <p:val>
                                            <p:strVal val="#ppt_y"/>
                                          </p:val>
                                        </p:tav>
                                      </p:tavLst>
                                    </p:anim>
                                  </p:childTnLst>
                                </p:cTn>
                              </p:par>
                              <p:par>
                                <p:cTn id="927" presetID="42" presetClass="entr" presetSubtype="0" fill="hold" grpId="0" nodeType="withEffect">
                                  <p:stCondLst>
                                    <p:cond delay="250"/>
                                  </p:stCondLst>
                                  <p:childTnLst>
                                    <p:set>
                                      <p:cBhvr>
                                        <p:cTn id="928" dur="1" fill="hold">
                                          <p:stCondLst>
                                            <p:cond delay="0"/>
                                          </p:stCondLst>
                                        </p:cTn>
                                        <p:tgtEl>
                                          <p:spTgt spid="725"/>
                                        </p:tgtEl>
                                        <p:attrNameLst>
                                          <p:attrName>style.visibility</p:attrName>
                                        </p:attrNameLst>
                                      </p:cBhvr>
                                      <p:to>
                                        <p:strVal val="visible"/>
                                      </p:to>
                                    </p:set>
                                    <p:animEffect transition="in" filter="fade">
                                      <p:cBhvr>
                                        <p:cTn id="929" dur="750"/>
                                        <p:tgtEl>
                                          <p:spTgt spid="725"/>
                                        </p:tgtEl>
                                      </p:cBhvr>
                                    </p:animEffect>
                                    <p:anim calcmode="lin" valueType="num">
                                      <p:cBhvr>
                                        <p:cTn id="930" dur="750" fill="hold"/>
                                        <p:tgtEl>
                                          <p:spTgt spid="725"/>
                                        </p:tgtEl>
                                        <p:attrNameLst>
                                          <p:attrName>ppt_x</p:attrName>
                                        </p:attrNameLst>
                                      </p:cBhvr>
                                      <p:tavLst>
                                        <p:tav tm="0">
                                          <p:val>
                                            <p:strVal val="#ppt_x"/>
                                          </p:val>
                                        </p:tav>
                                        <p:tav tm="100000">
                                          <p:val>
                                            <p:strVal val="#ppt_x"/>
                                          </p:val>
                                        </p:tav>
                                      </p:tavLst>
                                    </p:anim>
                                    <p:anim calcmode="lin" valueType="num">
                                      <p:cBhvr>
                                        <p:cTn id="931" dur="750" fill="hold"/>
                                        <p:tgtEl>
                                          <p:spTgt spid="725"/>
                                        </p:tgtEl>
                                        <p:attrNameLst>
                                          <p:attrName>ppt_y</p:attrName>
                                        </p:attrNameLst>
                                      </p:cBhvr>
                                      <p:tavLst>
                                        <p:tav tm="0">
                                          <p:val>
                                            <p:strVal val="#ppt_y+.1"/>
                                          </p:val>
                                        </p:tav>
                                        <p:tav tm="100000">
                                          <p:val>
                                            <p:strVal val="#ppt_y"/>
                                          </p:val>
                                        </p:tav>
                                      </p:tavLst>
                                    </p:anim>
                                  </p:childTnLst>
                                </p:cTn>
                              </p:par>
                              <p:par>
                                <p:cTn id="932" presetID="42" presetClass="entr" presetSubtype="0" fill="hold" grpId="0" nodeType="withEffect">
                                  <p:stCondLst>
                                    <p:cond delay="250"/>
                                  </p:stCondLst>
                                  <p:childTnLst>
                                    <p:set>
                                      <p:cBhvr>
                                        <p:cTn id="933" dur="1" fill="hold">
                                          <p:stCondLst>
                                            <p:cond delay="0"/>
                                          </p:stCondLst>
                                        </p:cTn>
                                        <p:tgtEl>
                                          <p:spTgt spid="726"/>
                                        </p:tgtEl>
                                        <p:attrNameLst>
                                          <p:attrName>style.visibility</p:attrName>
                                        </p:attrNameLst>
                                      </p:cBhvr>
                                      <p:to>
                                        <p:strVal val="visible"/>
                                      </p:to>
                                    </p:set>
                                    <p:animEffect transition="in" filter="fade">
                                      <p:cBhvr>
                                        <p:cTn id="934" dur="750"/>
                                        <p:tgtEl>
                                          <p:spTgt spid="726"/>
                                        </p:tgtEl>
                                      </p:cBhvr>
                                    </p:animEffect>
                                    <p:anim calcmode="lin" valueType="num">
                                      <p:cBhvr>
                                        <p:cTn id="935" dur="750" fill="hold"/>
                                        <p:tgtEl>
                                          <p:spTgt spid="726"/>
                                        </p:tgtEl>
                                        <p:attrNameLst>
                                          <p:attrName>ppt_x</p:attrName>
                                        </p:attrNameLst>
                                      </p:cBhvr>
                                      <p:tavLst>
                                        <p:tav tm="0">
                                          <p:val>
                                            <p:strVal val="#ppt_x"/>
                                          </p:val>
                                        </p:tav>
                                        <p:tav tm="100000">
                                          <p:val>
                                            <p:strVal val="#ppt_x"/>
                                          </p:val>
                                        </p:tav>
                                      </p:tavLst>
                                    </p:anim>
                                    <p:anim calcmode="lin" valueType="num">
                                      <p:cBhvr>
                                        <p:cTn id="936" dur="750" fill="hold"/>
                                        <p:tgtEl>
                                          <p:spTgt spid="726"/>
                                        </p:tgtEl>
                                        <p:attrNameLst>
                                          <p:attrName>ppt_y</p:attrName>
                                        </p:attrNameLst>
                                      </p:cBhvr>
                                      <p:tavLst>
                                        <p:tav tm="0">
                                          <p:val>
                                            <p:strVal val="#ppt_y+.1"/>
                                          </p:val>
                                        </p:tav>
                                        <p:tav tm="100000">
                                          <p:val>
                                            <p:strVal val="#ppt_y"/>
                                          </p:val>
                                        </p:tav>
                                      </p:tavLst>
                                    </p:anim>
                                  </p:childTnLst>
                                </p:cTn>
                              </p:par>
                              <p:par>
                                <p:cTn id="937" presetID="42" presetClass="entr" presetSubtype="0" fill="hold" grpId="0" nodeType="withEffect">
                                  <p:stCondLst>
                                    <p:cond delay="0"/>
                                  </p:stCondLst>
                                  <p:childTnLst>
                                    <p:set>
                                      <p:cBhvr>
                                        <p:cTn id="938" dur="1" fill="hold">
                                          <p:stCondLst>
                                            <p:cond delay="0"/>
                                          </p:stCondLst>
                                        </p:cTn>
                                        <p:tgtEl>
                                          <p:spTgt spid="727"/>
                                        </p:tgtEl>
                                        <p:attrNameLst>
                                          <p:attrName>style.visibility</p:attrName>
                                        </p:attrNameLst>
                                      </p:cBhvr>
                                      <p:to>
                                        <p:strVal val="visible"/>
                                      </p:to>
                                    </p:set>
                                    <p:animEffect transition="in" filter="fade">
                                      <p:cBhvr>
                                        <p:cTn id="939" dur="1000"/>
                                        <p:tgtEl>
                                          <p:spTgt spid="727"/>
                                        </p:tgtEl>
                                      </p:cBhvr>
                                    </p:animEffect>
                                    <p:anim calcmode="lin" valueType="num">
                                      <p:cBhvr>
                                        <p:cTn id="940" dur="1000" fill="hold"/>
                                        <p:tgtEl>
                                          <p:spTgt spid="727"/>
                                        </p:tgtEl>
                                        <p:attrNameLst>
                                          <p:attrName>ppt_x</p:attrName>
                                        </p:attrNameLst>
                                      </p:cBhvr>
                                      <p:tavLst>
                                        <p:tav tm="0">
                                          <p:val>
                                            <p:strVal val="#ppt_x"/>
                                          </p:val>
                                        </p:tav>
                                        <p:tav tm="100000">
                                          <p:val>
                                            <p:strVal val="#ppt_x"/>
                                          </p:val>
                                        </p:tav>
                                      </p:tavLst>
                                    </p:anim>
                                    <p:anim calcmode="lin" valueType="num">
                                      <p:cBhvr>
                                        <p:cTn id="941" dur="1000" fill="hold"/>
                                        <p:tgtEl>
                                          <p:spTgt spid="727"/>
                                        </p:tgtEl>
                                        <p:attrNameLst>
                                          <p:attrName>ppt_y</p:attrName>
                                        </p:attrNameLst>
                                      </p:cBhvr>
                                      <p:tavLst>
                                        <p:tav tm="0">
                                          <p:val>
                                            <p:strVal val="#ppt_y+.1"/>
                                          </p:val>
                                        </p:tav>
                                        <p:tav tm="100000">
                                          <p:val>
                                            <p:strVal val="#ppt_y"/>
                                          </p:val>
                                        </p:tav>
                                      </p:tavLst>
                                    </p:anim>
                                  </p:childTnLst>
                                </p:cTn>
                              </p:par>
                              <p:par>
                                <p:cTn id="942" presetID="42" presetClass="entr" presetSubtype="0" fill="hold" grpId="0" nodeType="withEffect">
                                  <p:stCondLst>
                                    <p:cond delay="0"/>
                                  </p:stCondLst>
                                  <p:childTnLst>
                                    <p:set>
                                      <p:cBhvr>
                                        <p:cTn id="943" dur="1" fill="hold">
                                          <p:stCondLst>
                                            <p:cond delay="0"/>
                                          </p:stCondLst>
                                        </p:cTn>
                                        <p:tgtEl>
                                          <p:spTgt spid="728"/>
                                        </p:tgtEl>
                                        <p:attrNameLst>
                                          <p:attrName>style.visibility</p:attrName>
                                        </p:attrNameLst>
                                      </p:cBhvr>
                                      <p:to>
                                        <p:strVal val="visible"/>
                                      </p:to>
                                    </p:set>
                                    <p:animEffect transition="in" filter="fade">
                                      <p:cBhvr>
                                        <p:cTn id="944" dur="1000"/>
                                        <p:tgtEl>
                                          <p:spTgt spid="728"/>
                                        </p:tgtEl>
                                      </p:cBhvr>
                                    </p:animEffect>
                                    <p:anim calcmode="lin" valueType="num">
                                      <p:cBhvr>
                                        <p:cTn id="945" dur="1000" fill="hold"/>
                                        <p:tgtEl>
                                          <p:spTgt spid="728"/>
                                        </p:tgtEl>
                                        <p:attrNameLst>
                                          <p:attrName>ppt_x</p:attrName>
                                        </p:attrNameLst>
                                      </p:cBhvr>
                                      <p:tavLst>
                                        <p:tav tm="0">
                                          <p:val>
                                            <p:strVal val="#ppt_x"/>
                                          </p:val>
                                        </p:tav>
                                        <p:tav tm="100000">
                                          <p:val>
                                            <p:strVal val="#ppt_x"/>
                                          </p:val>
                                        </p:tav>
                                      </p:tavLst>
                                    </p:anim>
                                    <p:anim calcmode="lin" valueType="num">
                                      <p:cBhvr>
                                        <p:cTn id="946" dur="1000" fill="hold"/>
                                        <p:tgtEl>
                                          <p:spTgt spid="728"/>
                                        </p:tgtEl>
                                        <p:attrNameLst>
                                          <p:attrName>ppt_y</p:attrName>
                                        </p:attrNameLst>
                                      </p:cBhvr>
                                      <p:tavLst>
                                        <p:tav tm="0">
                                          <p:val>
                                            <p:strVal val="#ppt_y+.1"/>
                                          </p:val>
                                        </p:tav>
                                        <p:tav tm="100000">
                                          <p:val>
                                            <p:strVal val="#ppt_y"/>
                                          </p:val>
                                        </p:tav>
                                      </p:tavLst>
                                    </p:anim>
                                  </p:childTnLst>
                                </p:cTn>
                              </p:par>
                              <p:par>
                                <p:cTn id="947" presetID="42" presetClass="entr" presetSubtype="0" fill="hold" grpId="0" nodeType="withEffect">
                                  <p:stCondLst>
                                    <p:cond delay="250"/>
                                  </p:stCondLst>
                                  <p:childTnLst>
                                    <p:set>
                                      <p:cBhvr>
                                        <p:cTn id="948" dur="1" fill="hold">
                                          <p:stCondLst>
                                            <p:cond delay="0"/>
                                          </p:stCondLst>
                                        </p:cTn>
                                        <p:tgtEl>
                                          <p:spTgt spid="729"/>
                                        </p:tgtEl>
                                        <p:attrNameLst>
                                          <p:attrName>style.visibility</p:attrName>
                                        </p:attrNameLst>
                                      </p:cBhvr>
                                      <p:to>
                                        <p:strVal val="visible"/>
                                      </p:to>
                                    </p:set>
                                    <p:animEffect transition="in" filter="fade">
                                      <p:cBhvr>
                                        <p:cTn id="949" dur="1250"/>
                                        <p:tgtEl>
                                          <p:spTgt spid="729"/>
                                        </p:tgtEl>
                                      </p:cBhvr>
                                    </p:animEffect>
                                    <p:anim calcmode="lin" valueType="num">
                                      <p:cBhvr>
                                        <p:cTn id="950" dur="1250" fill="hold"/>
                                        <p:tgtEl>
                                          <p:spTgt spid="729"/>
                                        </p:tgtEl>
                                        <p:attrNameLst>
                                          <p:attrName>ppt_x</p:attrName>
                                        </p:attrNameLst>
                                      </p:cBhvr>
                                      <p:tavLst>
                                        <p:tav tm="0">
                                          <p:val>
                                            <p:strVal val="#ppt_x"/>
                                          </p:val>
                                        </p:tav>
                                        <p:tav tm="100000">
                                          <p:val>
                                            <p:strVal val="#ppt_x"/>
                                          </p:val>
                                        </p:tav>
                                      </p:tavLst>
                                    </p:anim>
                                    <p:anim calcmode="lin" valueType="num">
                                      <p:cBhvr>
                                        <p:cTn id="951" dur="1250" fill="hold"/>
                                        <p:tgtEl>
                                          <p:spTgt spid="729"/>
                                        </p:tgtEl>
                                        <p:attrNameLst>
                                          <p:attrName>ppt_y</p:attrName>
                                        </p:attrNameLst>
                                      </p:cBhvr>
                                      <p:tavLst>
                                        <p:tav tm="0">
                                          <p:val>
                                            <p:strVal val="#ppt_y+.1"/>
                                          </p:val>
                                        </p:tav>
                                        <p:tav tm="100000">
                                          <p:val>
                                            <p:strVal val="#ppt_y"/>
                                          </p:val>
                                        </p:tav>
                                      </p:tavLst>
                                    </p:anim>
                                  </p:childTnLst>
                                </p:cTn>
                              </p:par>
                              <p:par>
                                <p:cTn id="952" presetID="42" presetClass="entr" presetSubtype="0" fill="hold" grpId="0" nodeType="withEffect">
                                  <p:stCondLst>
                                    <p:cond delay="250"/>
                                  </p:stCondLst>
                                  <p:childTnLst>
                                    <p:set>
                                      <p:cBhvr>
                                        <p:cTn id="953" dur="1" fill="hold">
                                          <p:stCondLst>
                                            <p:cond delay="0"/>
                                          </p:stCondLst>
                                        </p:cTn>
                                        <p:tgtEl>
                                          <p:spTgt spid="730"/>
                                        </p:tgtEl>
                                        <p:attrNameLst>
                                          <p:attrName>style.visibility</p:attrName>
                                        </p:attrNameLst>
                                      </p:cBhvr>
                                      <p:to>
                                        <p:strVal val="visible"/>
                                      </p:to>
                                    </p:set>
                                    <p:animEffect transition="in" filter="fade">
                                      <p:cBhvr>
                                        <p:cTn id="954" dur="1250"/>
                                        <p:tgtEl>
                                          <p:spTgt spid="730"/>
                                        </p:tgtEl>
                                      </p:cBhvr>
                                    </p:animEffect>
                                    <p:anim calcmode="lin" valueType="num">
                                      <p:cBhvr>
                                        <p:cTn id="955" dur="1250" fill="hold"/>
                                        <p:tgtEl>
                                          <p:spTgt spid="730"/>
                                        </p:tgtEl>
                                        <p:attrNameLst>
                                          <p:attrName>ppt_x</p:attrName>
                                        </p:attrNameLst>
                                      </p:cBhvr>
                                      <p:tavLst>
                                        <p:tav tm="0">
                                          <p:val>
                                            <p:strVal val="#ppt_x"/>
                                          </p:val>
                                        </p:tav>
                                        <p:tav tm="100000">
                                          <p:val>
                                            <p:strVal val="#ppt_x"/>
                                          </p:val>
                                        </p:tav>
                                      </p:tavLst>
                                    </p:anim>
                                    <p:anim calcmode="lin" valueType="num">
                                      <p:cBhvr>
                                        <p:cTn id="956" dur="1250" fill="hold"/>
                                        <p:tgtEl>
                                          <p:spTgt spid="730"/>
                                        </p:tgtEl>
                                        <p:attrNameLst>
                                          <p:attrName>ppt_y</p:attrName>
                                        </p:attrNameLst>
                                      </p:cBhvr>
                                      <p:tavLst>
                                        <p:tav tm="0">
                                          <p:val>
                                            <p:strVal val="#ppt_y+.1"/>
                                          </p:val>
                                        </p:tav>
                                        <p:tav tm="100000">
                                          <p:val>
                                            <p:strVal val="#ppt_y"/>
                                          </p:val>
                                        </p:tav>
                                      </p:tavLst>
                                    </p:anim>
                                  </p:childTnLst>
                                </p:cTn>
                              </p:par>
                              <p:par>
                                <p:cTn id="957" presetID="42" presetClass="entr" presetSubtype="0" fill="hold" grpId="0" nodeType="withEffect">
                                  <p:stCondLst>
                                    <p:cond delay="250"/>
                                  </p:stCondLst>
                                  <p:childTnLst>
                                    <p:set>
                                      <p:cBhvr>
                                        <p:cTn id="958" dur="1" fill="hold">
                                          <p:stCondLst>
                                            <p:cond delay="0"/>
                                          </p:stCondLst>
                                        </p:cTn>
                                        <p:tgtEl>
                                          <p:spTgt spid="731"/>
                                        </p:tgtEl>
                                        <p:attrNameLst>
                                          <p:attrName>style.visibility</p:attrName>
                                        </p:attrNameLst>
                                      </p:cBhvr>
                                      <p:to>
                                        <p:strVal val="visible"/>
                                      </p:to>
                                    </p:set>
                                    <p:animEffect transition="in" filter="fade">
                                      <p:cBhvr>
                                        <p:cTn id="959" dur="1250"/>
                                        <p:tgtEl>
                                          <p:spTgt spid="731"/>
                                        </p:tgtEl>
                                      </p:cBhvr>
                                    </p:animEffect>
                                    <p:anim calcmode="lin" valueType="num">
                                      <p:cBhvr>
                                        <p:cTn id="960" dur="1250" fill="hold"/>
                                        <p:tgtEl>
                                          <p:spTgt spid="731"/>
                                        </p:tgtEl>
                                        <p:attrNameLst>
                                          <p:attrName>ppt_x</p:attrName>
                                        </p:attrNameLst>
                                      </p:cBhvr>
                                      <p:tavLst>
                                        <p:tav tm="0">
                                          <p:val>
                                            <p:strVal val="#ppt_x"/>
                                          </p:val>
                                        </p:tav>
                                        <p:tav tm="100000">
                                          <p:val>
                                            <p:strVal val="#ppt_x"/>
                                          </p:val>
                                        </p:tav>
                                      </p:tavLst>
                                    </p:anim>
                                    <p:anim calcmode="lin" valueType="num">
                                      <p:cBhvr>
                                        <p:cTn id="961" dur="1250" fill="hold"/>
                                        <p:tgtEl>
                                          <p:spTgt spid="731"/>
                                        </p:tgtEl>
                                        <p:attrNameLst>
                                          <p:attrName>ppt_y</p:attrName>
                                        </p:attrNameLst>
                                      </p:cBhvr>
                                      <p:tavLst>
                                        <p:tav tm="0">
                                          <p:val>
                                            <p:strVal val="#ppt_y+.1"/>
                                          </p:val>
                                        </p:tav>
                                        <p:tav tm="100000">
                                          <p:val>
                                            <p:strVal val="#ppt_y"/>
                                          </p:val>
                                        </p:tav>
                                      </p:tavLst>
                                    </p:anim>
                                  </p:childTnLst>
                                </p:cTn>
                              </p:par>
                              <p:par>
                                <p:cTn id="962" presetID="42" presetClass="entr" presetSubtype="0" fill="hold" grpId="0" nodeType="withEffect">
                                  <p:stCondLst>
                                    <p:cond delay="250"/>
                                  </p:stCondLst>
                                  <p:childTnLst>
                                    <p:set>
                                      <p:cBhvr>
                                        <p:cTn id="963" dur="1" fill="hold">
                                          <p:stCondLst>
                                            <p:cond delay="0"/>
                                          </p:stCondLst>
                                        </p:cTn>
                                        <p:tgtEl>
                                          <p:spTgt spid="732"/>
                                        </p:tgtEl>
                                        <p:attrNameLst>
                                          <p:attrName>style.visibility</p:attrName>
                                        </p:attrNameLst>
                                      </p:cBhvr>
                                      <p:to>
                                        <p:strVal val="visible"/>
                                      </p:to>
                                    </p:set>
                                    <p:animEffect transition="in" filter="fade">
                                      <p:cBhvr>
                                        <p:cTn id="964" dur="1250"/>
                                        <p:tgtEl>
                                          <p:spTgt spid="732"/>
                                        </p:tgtEl>
                                      </p:cBhvr>
                                    </p:animEffect>
                                    <p:anim calcmode="lin" valueType="num">
                                      <p:cBhvr>
                                        <p:cTn id="965" dur="1250" fill="hold"/>
                                        <p:tgtEl>
                                          <p:spTgt spid="732"/>
                                        </p:tgtEl>
                                        <p:attrNameLst>
                                          <p:attrName>ppt_x</p:attrName>
                                        </p:attrNameLst>
                                      </p:cBhvr>
                                      <p:tavLst>
                                        <p:tav tm="0">
                                          <p:val>
                                            <p:strVal val="#ppt_x"/>
                                          </p:val>
                                        </p:tav>
                                        <p:tav tm="100000">
                                          <p:val>
                                            <p:strVal val="#ppt_x"/>
                                          </p:val>
                                        </p:tav>
                                      </p:tavLst>
                                    </p:anim>
                                    <p:anim calcmode="lin" valueType="num">
                                      <p:cBhvr>
                                        <p:cTn id="966" dur="1250" fill="hold"/>
                                        <p:tgtEl>
                                          <p:spTgt spid="732"/>
                                        </p:tgtEl>
                                        <p:attrNameLst>
                                          <p:attrName>ppt_y</p:attrName>
                                        </p:attrNameLst>
                                      </p:cBhvr>
                                      <p:tavLst>
                                        <p:tav tm="0">
                                          <p:val>
                                            <p:strVal val="#ppt_y+.1"/>
                                          </p:val>
                                        </p:tav>
                                        <p:tav tm="100000">
                                          <p:val>
                                            <p:strVal val="#ppt_y"/>
                                          </p:val>
                                        </p:tav>
                                      </p:tavLst>
                                    </p:anim>
                                  </p:childTnLst>
                                </p:cTn>
                              </p:par>
                              <p:par>
                                <p:cTn id="967" presetID="42" presetClass="entr" presetSubtype="0" fill="hold" grpId="0" nodeType="withEffect">
                                  <p:stCondLst>
                                    <p:cond delay="250"/>
                                  </p:stCondLst>
                                  <p:childTnLst>
                                    <p:set>
                                      <p:cBhvr>
                                        <p:cTn id="968" dur="1" fill="hold">
                                          <p:stCondLst>
                                            <p:cond delay="0"/>
                                          </p:stCondLst>
                                        </p:cTn>
                                        <p:tgtEl>
                                          <p:spTgt spid="733"/>
                                        </p:tgtEl>
                                        <p:attrNameLst>
                                          <p:attrName>style.visibility</p:attrName>
                                        </p:attrNameLst>
                                      </p:cBhvr>
                                      <p:to>
                                        <p:strVal val="visible"/>
                                      </p:to>
                                    </p:set>
                                    <p:animEffect transition="in" filter="fade">
                                      <p:cBhvr>
                                        <p:cTn id="969" dur="1250"/>
                                        <p:tgtEl>
                                          <p:spTgt spid="733"/>
                                        </p:tgtEl>
                                      </p:cBhvr>
                                    </p:animEffect>
                                    <p:anim calcmode="lin" valueType="num">
                                      <p:cBhvr>
                                        <p:cTn id="970" dur="1250" fill="hold"/>
                                        <p:tgtEl>
                                          <p:spTgt spid="733"/>
                                        </p:tgtEl>
                                        <p:attrNameLst>
                                          <p:attrName>ppt_x</p:attrName>
                                        </p:attrNameLst>
                                      </p:cBhvr>
                                      <p:tavLst>
                                        <p:tav tm="0">
                                          <p:val>
                                            <p:strVal val="#ppt_x"/>
                                          </p:val>
                                        </p:tav>
                                        <p:tav tm="100000">
                                          <p:val>
                                            <p:strVal val="#ppt_x"/>
                                          </p:val>
                                        </p:tav>
                                      </p:tavLst>
                                    </p:anim>
                                    <p:anim calcmode="lin" valueType="num">
                                      <p:cBhvr>
                                        <p:cTn id="971" dur="1250" fill="hold"/>
                                        <p:tgtEl>
                                          <p:spTgt spid="733"/>
                                        </p:tgtEl>
                                        <p:attrNameLst>
                                          <p:attrName>ppt_y</p:attrName>
                                        </p:attrNameLst>
                                      </p:cBhvr>
                                      <p:tavLst>
                                        <p:tav tm="0">
                                          <p:val>
                                            <p:strVal val="#ppt_y+.1"/>
                                          </p:val>
                                        </p:tav>
                                        <p:tav tm="100000">
                                          <p:val>
                                            <p:strVal val="#ppt_y"/>
                                          </p:val>
                                        </p:tav>
                                      </p:tavLst>
                                    </p:anim>
                                  </p:childTnLst>
                                </p:cTn>
                              </p:par>
                              <p:par>
                                <p:cTn id="972" presetID="42" presetClass="entr" presetSubtype="0" fill="hold" grpId="0" nodeType="withEffect">
                                  <p:stCondLst>
                                    <p:cond delay="250"/>
                                  </p:stCondLst>
                                  <p:childTnLst>
                                    <p:set>
                                      <p:cBhvr>
                                        <p:cTn id="973" dur="1" fill="hold">
                                          <p:stCondLst>
                                            <p:cond delay="0"/>
                                          </p:stCondLst>
                                        </p:cTn>
                                        <p:tgtEl>
                                          <p:spTgt spid="734"/>
                                        </p:tgtEl>
                                        <p:attrNameLst>
                                          <p:attrName>style.visibility</p:attrName>
                                        </p:attrNameLst>
                                      </p:cBhvr>
                                      <p:to>
                                        <p:strVal val="visible"/>
                                      </p:to>
                                    </p:set>
                                    <p:animEffect transition="in" filter="fade">
                                      <p:cBhvr>
                                        <p:cTn id="974" dur="1250"/>
                                        <p:tgtEl>
                                          <p:spTgt spid="734"/>
                                        </p:tgtEl>
                                      </p:cBhvr>
                                    </p:animEffect>
                                    <p:anim calcmode="lin" valueType="num">
                                      <p:cBhvr>
                                        <p:cTn id="975" dur="1250" fill="hold"/>
                                        <p:tgtEl>
                                          <p:spTgt spid="734"/>
                                        </p:tgtEl>
                                        <p:attrNameLst>
                                          <p:attrName>ppt_x</p:attrName>
                                        </p:attrNameLst>
                                      </p:cBhvr>
                                      <p:tavLst>
                                        <p:tav tm="0">
                                          <p:val>
                                            <p:strVal val="#ppt_x"/>
                                          </p:val>
                                        </p:tav>
                                        <p:tav tm="100000">
                                          <p:val>
                                            <p:strVal val="#ppt_x"/>
                                          </p:val>
                                        </p:tav>
                                      </p:tavLst>
                                    </p:anim>
                                    <p:anim calcmode="lin" valueType="num">
                                      <p:cBhvr>
                                        <p:cTn id="976" dur="1250" fill="hold"/>
                                        <p:tgtEl>
                                          <p:spTgt spid="734"/>
                                        </p:tgtEl>
                                        <p:attrNameLst>
                                          <p:attrName>ppt_y</p:attrName>
                                        </p:attrNameLst>
                                      </p:cBhvr>
                                      <p:tavLst>
                                        <p:tav tm="0">
                                          <p:val>
                                            <p:strVal val="#ppt_y+.1"/>
                                          </p:val>
                                        </p:tav>
                                        <p:tav tm="100000">
                                          <p:val>
                                            <p:strVal val="#ppt_y"/>
                                          </p:val>
                                        </p:tav>
                                      </p:tavLst>
                                    </p:anim>
                                  </p:childTnLst>
                                </p:cTn>
                              </p:par>
                              <p:par>
                                <p:cTn id="977" presetID="42" presetClass="entr" presetSubtype="0" fill="hold" grpId="0" nodeType="withEffect">
                                  <p:stCondLst>
                                    <p:cond delay="250"/>
                                  </p:stCondLst>
                                  <p:childTnLst>
                                    <p:set>
                                      <p:cBhvr>
                                        <p:cTn id="978" dur="1" fill="hold">
                                          <p:stCondLst>
                                            <p:cond delay="0"/>
                                          </p:stCondLst>
                                        </p:cTn>
                                        <p:tgtEl>
                                          <p:spTgt spid="735"/>
                                        </p:tgtEl>
                                        <p:attrNameLst>
                                          <p:attrName>style.visibility</p:attrName>
                                        </p:attrNameLst>
                                      </p:cBhvr>
                                      <p:to>
                                        <p:strVal val="visible"/>
                                      </p:to>
                                    </p:set>
                                    <p:animEffect transition="in" filter="fade">
                                      <p:cBhvr>
                                        <p:cTn id="979" dur="1250"/>
                                        <p:tgtEl>
                                          <p:spTgt spid="735"/>
                                        </p:tgtEl>
                                      </p:cBhvr>
                                    </p:animEffect>
                                    <p:anim calcmode="lin" valueType="num">
                                      <p:cBhvr>
                                        <p:cTn id="980" dur="1250" fill="hold"/>
                                        <p:tgtEl>
                                          <p:spTgt spid="735"/>
                                        </p:tgtEl>
                                        <p:attrNameLst>
                                          <p:attrName>ppt_x</p:attrName>
                                        </p:attrNameLst>
                                      </p:cBhvr>
                                      <p:tavLst>
                                        <p:tav tm="0">
                                          <p:val>
                                            <p:strVal val="#ppt_x"/>
                                          </p:val>
                                        </p:tav>
                                        <p:tav tm="100000">
                                          <p:val>
                                            <p:strVal val="#ppt_x"/>
                                          </p:val>
                                        </p:tav>
                                      </p:tavLst>
                                    </p:anim>
                                    <p:anim calcmode="lin" valueType="num">
                                      <p:cBhvr>
                                        <p:cTn id="981" dur="1250" fill="hold"/>
                                        <p:tgtEl>
                                          <p:spTgt spid="735"/>
                                        </p:tgtEl>
                                        <p:attrNameLst>
                                          <p:attrName>ppt_y</p:attrName>
                                        </p:attrNameLst>
                                      </p:cBhvr>
                                      <p:tavLst>
                                        <p:tav tm="0">
                                          <p:val>
                                            <p:strVal val="#ppt_y+.1"/>
                                          </p:val>
                                        </p:tav>
                                        <p:tav tm="100000">
                                          <p:val>
                                            <p:strVal val="#ppt_y"/>
                                          </p:val>
                                        </p:tav>
                                      </p:tavLst>
                                    </p:anim>
                                  </p:childTnLst>
                                </p:cTn>
                              </p:par>
                              <p:par>
                                <p:cTn id="982" presetID="42" presetClass="entr" presetSubtype="0" fill="hold" grpId="0" nodeType="withEffect">
                                  <p:stCondLst>
                                    <p:cond delay="0"/>
                                  </p:stCondLst>
                                  <p:childTnLst>
                                    <p:set>
                                      <p:cBhvr>
                                        <p:cTn id="983" dur="1" fill="hold">
                                          <p:stCondLst>
                                            <p:cond delay="0"/>
                                          </p:stCondLst>
                                        </p:cTn>
                                        <p:tgtEl>
                                          <p:spTgt spid="736"/>
                                        </p:tgtEl>
                                        <p:attrNameLst>
                                          <p:attrName>style.visibility</p:attrName>
                                        </p:attrNameLst>
                                      </p:cBhvr>
                                      <p:to>
                                        <p:strVal val="visible"/>
                                      </p:to>
                                    </p:set>
                                    <p:animEffect transition="in" filter="fade">
                                      <p:cBhvr>
                                        <p:cTn id="984" dur="1000"/>
                                        <p:tgtEl>
                                          <p:spTgt spid="736"/>
                                        </p:tgtEl>
                                      </p:cBhvr>
                                    </p:animEffect>
                                    <p:anim calcmode="lin" valueType="num">
                                      <p:cBhvr>
                                        <p:cTn id="985" dur="1000" fill="hold"/>
                                        <p:tgtEl>
                                          <p:spTgt spid="736"/>
                                        </p:tgtEl>
                                        <p:attrNameLst>
                                          <p:attrName>ppt_x</p:attrName>
                                        </p:attrNameLst>
                                      </p:cBhvr>
                                      <p:tavLst>
                                        <p:tav tm="0">
                                          <p:val>
                                            <p:strVal val="#ppt_x"/>
                                          </p:val>
                                        </p:tav>
                                        <p:tav tm="100000">
                                          <p:val>
                                            <p:strVal val="#ppt_x"/>
                                          </p:val>
                                        </p:tav>
                                      </p:tavLst>
                                    </p:anim>
                                    <p:anim calcmode="lin" valueType="num">
                                      <p:cBhvr>
                                        <p:cTn id="986" dur="1000" fill="hold"/>
                                        <p:tgtEl>
                                          <p:spTgt spid="736"/>
                                        </p:tgtEl>
                                        <p:attrNameLst>
                                          <p:attrName>ppt_y</p:attrName>
                                        </p:attrNameLst>
                                      </p:cBhvr>
                                      <p:tavLst>
                                        <p:tav tm="0">
                                          <p:val>
                                            <p:strVal val="#ppt_y+.1"/>
                                          </p:val>
                                        </p:tav>
                                        <p:tav tm="100000">
                                          <p:val>
                                            <p:strVal val="#ppt_y"/>
                                          </p:val>
                                        </p:tav>
                                      </p:tavLst>
                                    </p:anim>
                                  </p:childTnLst>
                                </p:cTn>
                              </p:par>
                              <p:par>
                                <p:cTn id="987" presetID="42" presetClass="entr" presetSubtype="0" fill="hold" grpId="0" nodeType="withEffect">
                                  <p:stCondLst>
                                    <p:cond delay="0"/>
                                  </p:stCondLst>
                                  <p:childTnLst>
                                    <p:set>
                                      <p:cBhvr>
                                        <p:cTn id="988" dur="1" fill="hold">
                                          <p:stCondLst>
                                            <p:cond delay="0"/>
                                          </p:stCondLst>
                                        </p:cTn>
                                        <p:tgtEl>
                                          <p:spTgt spid="737"/>
                                        </p:tgtEl>
                                        <p:attrNameLst>
                                          <p:attrName>style.visibility</p:attrName>
                                        </p:attrNameLst>
                                      </p:cBhvr>
                                      <p:to>
                                        <p:strVal val="visible"/>
                                      </p:to>
                                    </p:set>
                                    <p:animEffect transition="in" filter="fade">
                                      <p:cBhvr>
                                        <p:cTn id="989" dur="1000"/>
                                        <p:tgtEl>
                                          <p:spTgt spid="737"/>
                                        </p:tgtEl>
                                      </p:cBhvr>
                                    </p:animEffect>
                                    <p:anim calcmode="lin" valueType="num">
                                      <p:cBhvr>
                                        <p:cTn id="990" dur="1000" fill="hold"/>
                                        <p:tgtEl>
                                          <p:spTgt spid="737"/>
                                        </p:tgtEl>
                                        <p:attrNameLst>
                                          <p:attrName>ppt_x</p:attrName>
                                        </p:attrNameLst>
                                      </p:cBhvr>
                                      <p:tavLst>
                                        <p:tav tm="0">
                                          <p:val>
                                            <p:strVal val="#ppt_x"/>
                                          </p:val>
                                        </p:tav>
                                        <p:tav tm="100000">
                                          <p:val>
                                            <p:strVal val="#ppt_x"/>
                                          </p:val>
                                        </p:tav>
                                      </p:tavLst>
                                    </p:anim>
                                    <p:anim calcmode="lin" valueType="num">
                                      <p:cBhvr>
                                        <p:cTn id="991" dur="1000" fill="hold"/>
                                        <p:tgtEl>
                                          <p:spTgt spid="737"/>
                                        </p:tgtEl>
                                        <p:attrNameLst>
                                          <p:attrName>ppt_y</p:attrName>
                                        </p:attrNameLst>
                                      </p:cBhvr>
                                      <p:tavLst>
                                        <p:tav tm="0">
                                          <p:val>
                                            <p:strVal val="#ppt_y+.1"/>
                                          </p:val>
                                        </p:tav>
                                        <p:tav tm="100000">
                                          <p:val>
                                            <p:strVal val="#ppt_y"/>
                                          </p:val>
                                        </p:tav>
                                      </p:tavLst>
                                    </p:anim>
                                  </p:childTnLst>
                                </p:cTn>
                              </p:par>
                            </p:childTnLst>
                          </p:cTn>
                        </p:par>
                      </p:childTnLst>
                    </p:cTn>
                  </p:par>
                  <p:par>
                    <p:cTn id="992" fill="hold">
                      <p:stCondLst>
                        <p:cond delay="indefinite"/>
                      </p:stCondLst>
                      <p:childTnLst>
                        <p:par>
                          <p:cTn id="993" fill="hold">
                            <p:stCondLst>
                              <p:cond delay="0"/>
                            </p:stCondLst>
                            <p:childTnLst>
                              <p:par>
                                <p:cTn id="994" presetID="22" presetClass="entr" presetSubtype="4" fill="hold" nodeType="clickEffect">
                                  <p:stCondLst>
                                    <p:cond delay="0"/>
                                  </p:stCondLst>
                                  <p:childTnLst>
                                    <p:set>
                                      <p:cBhvr>
                                        <p:cTn id="995" dur="1" fill="hold">
                                          <p:stCondLst>
                                            <p:cond delay="0"/>
                                          </p:stCondLst>
                                        </p:cTn>
                                        <p:tgtEl>
                                          <p:spTgt spid="739"/>
                                        </p:tgtEl>
                                        <p:attrNameLst>
                                          <p:attrName>style.visibility</p:attrName>
                                        </p:attrNameLst>
                                      </p:cBhvr>
                                      <p:to>
                                        <p:strVal val="visible"/>
                                      </p:to>
                                    </p:set>
                                    <p:animEffect transition="in" filter="wipe(down)">
                                      <p:cBhvr>
                                        <p:cTn id="996" dur="700"/>
                                        <p:tgtEl>
                                          <p:spTgt spid="739"/>
                                        </p:tgtEl>
                                      </p:cBhvr>
                                    </p:animEffect>
                                  </p:childTnLst>
                                </p:cTn>
                              </p:par>
                              <p:par>
                                <p:cTn id="997" presetID="22" presetClass="entr" presetSubtype="4" fill="hold" grpId="0" nodeType="withEffect">
                                  <p:stCondLst>
                                    <p:cond delay="200"/>
                                  </p:stCondLst>
                                  <p:childTnLst>
                                    <p:set>
                                      <p:cBhvr>
                                        <p:cTn id="998" dur="1" fill="hold">
                                          <p:stCondLst>
                                            <p:cond delay="0"/>
                                          </p:stCondLst>
                                        </p:cTn>
                                        <p:tgtEl>
                                          <p:spTgt spid="741"/>
                                        </p:tgtEl>
                                        <p:attrNameLst>
                                          <p:attrName>style.visibility</p:attrName>
                                        </p:attrNameLst>
                                      </p:cBhvr>
                                      <p:to>
                                        <p:strVal val="visible"/>
                                      </p:to>
                                    </p:set>
                                    <p:animEffect transition="in" filter="wipe(down)">
                                      <p:cBhvr>
                                        <p:cTn id="999" dur="1100"/>
                                        <p:tgtEl>
                                          <p:spTgt spid="741"/>
                                        </p:tgtEl>
                                      </p:cBhvr>
                                    </p:animEffect>
                                  </p:childTnLst>
                                </p:cTn>
                              </p:par>
                              <p:par>
                                <p:cTn id="1000" presetID="22" presetClass="entr" presetSubtype="4" fill="hold" nodeType="withEffect">
                                  <p:stCondLst>
                                    <p:cond delay="1100"/>
                                  </p:stCondLst>
                                  <p:childTnLst>
                                    <p:set>
                                      <p:cBhvr>
                                        <p:cTn id="1001" dur="1" fill="hold">
                                          <p:stCondLst>
                                            <p:cond delay="0"/>
                                          </p:stCondLst>
                                        </p:cTn>
                                        <p:tgtEl>
                                          <p:spTgt spid="963"/>
                                        </p:tgtEl>
                                        <p:attrNameLst>
                                          <p:attrName>style.visibility</p:attrName>
                                        </p:attrNameLst>
                                      </p:cBhvr>
                                      <p:to>
                                        <p:strVal val="visible"/>
                                      </p:to>
                                    </p:set>
                                    <p:animEffect transition="in" filter="wipe(down)">
                                      <p:cBhvr>
                                        <p:cTn id="1002" dur="900"/>
                                        <p:tgtEl>
                                          <p:spTgt spid="963"/>
                                        </p:tgtEl>
                                      </p:cBhvr>
                                    </p:animEffect>
                                  </p:childTnLst>
                                </p:cTn>
                              </p:par>
                              <p:par>
                                <p:cTn id="1003" presetID="22" presetClass="entr" presetSubtype="4" fill="hold" nodeType="withEffect">
                                  <p:stCondLst>
                                    <p:cond delay="600"/>
                                  </p:stCondLst>
                                  <p:childTnLst>
                                    <p:set>
                                      <p:cBhvr>
                                        <p:cTn id="1004" dur="1" fill="hold">
                                          <p:stCondLst>
                                            <p:cond delay="0"/>
                                          </p:stCondLst>
                                        </p:cTn>
                                        <p:tgtEl>
                                          <p:spTgt spid="738"/>
                                        </p:tgtEl>
                                        <p:attrNameLst>
                                          <p:attrName>style.visibility</p:attrName>
                                        </p:attrNameLst>
                                      </p:cBhvr>
                                      <p:to>
                                        <p:strVal val="visible"/>
                                      </p:to>
                                    </p:set>
                                    <p:animEffect transition="in" filter="wipe(down)">
                                      <p:cBhvr>
                                        <p:cTn id="1005" dur="1400"/>
                                        <p:tgtEl>
                                          <p:spTgt spid="738"/>
                                        </p:tgtEl>
                                      </p:cBhvr>
                                    </p:animEffect>
                                  </p:childTnLst>
                                </p:cTn>
                              </p:par>
                              <p:par>
                                <p:cTn id="1006" presetID="22" presetClass="entr" presetSubtype="4" fill="hold" grpId="0" nodeType="withEffect">
                                  <p:stCondLst>
                                    <p:cond delay="900"/>
                                  </p:stCondLst>
                                  <p:childTnLst>
                                    <p:set>
                                      <p:cBhvr>
                                        <p:cTn id="1007" dur="1" fill="hold">
                                          <p:stCondLst>
                                            <p:cond delay="0"/>
                                          </p:stCondLst>
                                        </p:cTn>
                                        <p:tgtEl>
                                          <p:spTgt spid="740"/>
                                        </p:tgtEl>
                                        <p:attrNameLst>
                                          <p:attrName>style.visibility</p:attrName>
                                        </p:attrNameLst>
                                      </p:cBhvr>
                                      <p:to>
                                        <p:strVal val="visible"/>
                                      </p:to>
                                    </p:set>
                                    <p:animEffect transition="in" filter="wipe(down)">
                                      <p:cBhvr>
                                        <p:cTn id="1008" dur="1500"/>
                                        <p:tgtEl>
                                          <p:spTgt spid="740"/>
                                        </p:tgtEl>
                                      </p:cBhvr>
                                    </p:animEffect>
                                  </p:childTnLst>
                                </p:cTn>
                              </p:par>
                              <p:par>
                                <p:cTn id="1009" presetID="22" presetClass="entr" presetSubtype="4" fill="hold" nodeType="withEffect">
                                  <p:stCondLst>
                                    <p:cond delay="0"/>
                                  </p:stCondLst>
                                  <p:childTnLst>
                                    <p:set>
                                      <p:cBhvr>
                                        <p:cTn id="1010" dur="1" fill="hold">
                                          <p:stCondLst>
                                            <p:cond delay="0"/>
                                          </p:stCondLst>
                                        </p:cTn>
                                        <p:tgtEl>
                                          <p:spTgt spid="959"/>
                                        </p:tgtEl>
                                        <p:attrNameLst>
                                          <p:attrName>style.visibility</p:attrName>
                                        </p:attrNameLst>
                                      </p:cBhvr>
                                      <p:to>
                                        <p:strVal val="visible"/>
                                      </p:to>
                                    </p:set>
                                    <p:animEffect transition="in" filter="wipe(down)">
                                      <p:cBhvr>
                                        <p:cTn id="1011" dur="1600"/>
                                        <p:tgtEl>
                                          <p:spTgt spid="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 grpId="0" animBg="1"/>
      <p:bldP spid="634" grpId="0" animBg="1"/>
      <p:bldP spid="635" grpId="0" animBg="1"/>
      <p:bldP spid="636" grpId="0" animBg="1"/>
      <p:bldP spid="637" grpId="0" animBg="1"/>
      <p:bldP spid="638" grpId="0" animBg="1"/>
      <p:bldP spid="639" grpId="0" animBg="1"/>
      <p:bldP spid="640" grpId="0" animBg="1"/>
      <p:bldP spid="641" grpId="0" animBg="1"/>
      <p:bldP spid="642" grpId="0" animBg="1"/>
      <p:bldP spid="643" grpId="0" animBg="1"/>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4" grpId="0" animBg="1"/>
      <p:bldP spid="655" grpId="0" animBg="1"/>
      <p:bldP spid="656" grpId="0" animBg="1"/>
      <p:bldP spid="657" grpId="0" animBg="1"/>
      <p:bldP spid="658" grpId="0" animBg="1"/>
      <p:bldP spid="659" grpId="0" animBg="1"/>
      <p:bldP spid="660" grpId="0" animBg="1"/>
      <p:bldP spid="661" grpId="0" animBg="1"/>
      <p:bldP spid="662" grpId="0" animBg="1"/>
      <p:bldP spid="663" grpId="0" animBg="1"/>
      <p:bldP spid="664" grpId="0" animBg="1"/>
      <p:bldP spid="665" grpId="0" animBg="1"/>
      <p:bldP spid="666" grpId="0" animBg="1"/>
      <p:bldP spid="667" grpId="0" animBg="1"/>
      <p:bldP spid="668" grpId="0" animBg="1"/>
      <p:bldP spid="669" grpId="0" animBg="1"/>
      <p:bldP spid="670" grpId="0" animBg="1"/>
      <p:bldP spid="671" grpId="0" animBg="1"/>
      <p:bldP spid="672" grpId="0" animBg="1"/>
      <p:bldP spid="673" grpId="0" animBg="1"/>
      <p:bldP spid="674" grpId="0" animBg="1"/>
      <p:bldP spid="675" grpId="0" animBg="1"/>
      <p:bldP spid="676" grpId="0" animBg="1"/>
      <p:bldP spid="677" grpId="0" animBg="1"/>
      <p:bldP spid="678" grpId="0" animBg="1"/>
      <p:bldP spid="679" grpId="0" animBg="1"/>
      <p:bldP spid="680" grpId="0" animBg="1"/>
      <p:bldP spid="681" grpId="0" animBg="1"/>
      <p:bldP spid="682" grpId="0" animBg="1"/>
      <p:bldP spid="683" grpId="0" animBg="1"/>
      <p:bldP spid="684" grpId="0" animBg="1"/>
      <p:bldP spid="686" grpId="0" animBg="1"/>
      <p:bldP spid="687" grpId="0" animBg="1"/>
      <p:bldP spid="688" grpId="0" animBg="1"/>
      <p:bldP spid="689" grpId="0" animBg="1"/>
      <p:bldP spid="690" grpId="0" animBg="1"/>
      <p:bldP spid="691" grpId="0" animBg="1"/>
      <p:bldP spid="692" grpId="0" animBg="1"/>
      <p:bldP spid="693" grpId="0" animBg="1"/>
      <p:bldP spid="694" grpId="0" animBg="1"/>
      <p:bldP spid="695" grpId="0" animBg="1"/>
      <p:bldP spid="696" grpId="0" animBg="1"/>
      <p:bldP spid="697" grpId="0" animBg="1"/>
      <p:bldP spid="698" grpId="0" animBg="1"/>
      <p:bldP spid="699" grpId="0" animBg="1"/>
      <p:bldP spid="700" grpId="0" animBg="1"/>
      <p:bldP spid="701" grpId="0" animBg="1"/>
      <p:bldP spid="702" grpId="0" animBg="1"/>
      <p:bldP spid="703" grpId="0" animBg="1"/>
      <p:bldP spid="704" grpId="0" animBg="1"/>
      <p:bldP spid="705" grpId="0" animBg="1"/>
      <p:bldP spid="706" grpId="0" animBg="1"/>
      <p:bldP spid="707" grpId="0" animBg="1"/>
      <p:bldP spid="708" grpId="0" animBg="1"/>
      <p:bldP spid="709" grpId="0" animBg="1"/>
      <p:bldP spid="710" grpId="0" animBg="1"/>
      <p:bldP spid="711" grpId="0" animBg="1"/>
      <p:bldP spid="712" grpId="0" animBg="1"/>
      <p:bldP spid="713" grpId="0" animBg="1"/>
      <p:bldP spid="714" grpId="0" animBg="1"/>
      <p:bldP spid="715" grpId="0" animBg="1"/>
      <p:bldP spid="716" grpId="0" animBg="1"/>
      <p:bldP spid="717" grpId="0" animBg="1"/>
      <p:bldP spid="718" grpId="0" animBg="1"/>
      <p:bldP spid="719" grpId="0" animBg="1"/>
      <p:bldP spid="720" grpId="0" animBg="1"/>
      <p:bldP spid="721" grpId="0" animBg="1"/>
      <p:bldP spid="722" grpId="0" animBg="1"/>
      <p:bldP spid="723" grpId="0" animBg="1"/>
      <p:bldP spid="724" grpId="0" animBg="1"/>
      <p:bldP spid="725" grpId="0" animBg="1"/>
      <p:bldP spid="726" grpId="0" animBg="1"/>
      <p:bldP spid="727" grpId="0" animBg="1"/>
      <p:bldP spid="728" grpId="0" animBg="1"/>
      <p:bldP spid="729" grpId="0" animBg="1"/>
      <p:bldP spid="730" grpId="0" animBg="1"/>
      <p:bldP spid="731" grpId="0" animBg="1"/>
      <p:bldP spid="732" grpId="0" animBg="1"/>
      <p:bldP spid="733" grpId="0" animBg="1"/>
      <p:bldP spid="734" grpId="0" animBg="1"/>
      <p:bldP spid="735" grpId="0" animBg="1"/>
      <p:bldP spid="736" grpId="0" animBg="1"/>
      <p:bldP spid="737" grpId="0" animBg="1"/>
      <p:bldP spid="740" grpId="0" animBg="1"/>
      <p:bldP spid="741" grpId="0" animBg="1"/>
      <p:bldP spid="743" grpId="0"/>
      <p:bldP spid="744" grpId="0" animBg="1"/>
      <p:bldP spid="746" grpId="0" animBg="1"/>
      <p:bldP spid="747" grpId="0" animBg="1"/>
      <p:bldP spid="748" grpId="0" animBg="1"/>
      <p:bldP spid="749" grpId="0" animBg="1"/>
      <p:bldP spid="750" grpId="0" animBg="1"/>
      <p:bldP spid="751" grpId="0" animBg="1"/>
      <p:bldP spid="752" grpId="0" animBg="1"/>
      <p:bldP spid="753" grpId="0" animBg="1"/>
      <p:bldP spid="754" grpId="0" animBg="1"/>
      <p:bldP spid="755" grpId="0" animBg="1"/>
      <p:bldP spid="756" grpId="0" animBg="1"/>
      <p:bldP spid="757" grpId="0" animBg="1"/>
      <p:bldP spid="758" grpId="0" animBg="1"/>
      <p:bldP spid="759" grpId="0" animBg="1"/>
      <p:bldP spid="760" grpId="0" animBg="1"/>
      <p:bldP spid="761" grpId="0" animBg="1"/>
      <p:bldP spid="765" grpId="0" animBg="1"/>
      <p:bldP spid="766" grpId="0" animBg="1"/>
      <p:bldP spid="803" grpId="0" animBg="1"/>
      <p:bldP spid="804" grpId="0" animBg="1"/>
      <p:bldP spid="805" grpId="0" animBg="1"/>
      <p:bldP spid="806" grpId="0" animBg="1"/>
      <p:bldP spid="807" grpId="0" animBg="1"/>
      <p:bldP spid="808" grpId="0" animBg="1"/>
      <p:bldP spid="809" grpId="0" animBg="1"/>
      <p:bldP spid="810" grpId="0" animBg="1"/>
      <p:bldP spid="811" grpId="0" animBg="1"/>
      <p:bldP spid="812" grpId="0" animBg="1"/>
      <p:bldP spid="813" grpId="0" animBg="1"/>
      <p:bldP spid="814" grpId="0" animBg="1"/>
      <p:bldP spid="815" grpId="0" animBg="1"/>
      <p:bldP spid="816" grpId="0" animBg="1"/>
      <p:bldP spid="817" grpId="0" animBg="1"/>
      <p:bldP spid="818" grpId="0" animBg="1"/>
      <p:bldP spid="853" grpId="0" animBg="1"/>
      <p:bldP spid="854" grpId="0" animBg="1"/>
      <p:bldP spid="855" grpId="0" animBg="1"/>
      <p:bldP spid="856" grpId="0" animBg="1"/>
      <p:bldP spid="857" grpId="0" animBg="1"/>
      <p:bldP spid="858" grpId="0" animBg="1"/>
      <p:bldP spid="842" grpId="0" animBg="1"/>
      <p:bldP spid="843" grpId="0" animBg="1"/>
      <p:bldP spid="844" grpId="0" animBg="1"/>
      <p:bldP spid="845" grpId="0" animBg="1"/>
      <p:bldP spid="846" grpId="0" animBg="1"/>
      <p:bldP spid="847" grpId="0" animBg="1"/>
      <p:bldP spid="848" grpId="0" animBg="1"/>
      <p:bldP spid="849" grpId="0" animBg="1"/>
      <p:bldP spid="850" grpId="0" animBg="1"/>
      <p:bldP spid="851" grpId="0" animBg="1"/>
      <p:bldP spid="852" grpId="0" animBg="1"/>
      <p:bldP spid="838" grpId="0" animBg="1"/>
      <p:bldP spid="839" grpId="0" animBg="1"/>
      <p:bldP spid="840" grpId="0" animBg="1"/>
      <p:bldP spid="841" grpId="0" animBg="1"/>
      <p:bldP spid="822" grpId="0" animBg="1"/>
      <p:bldP spid="823" grpId="0" animBg="1"/>
      <p:bldP spid="825" grpId="0" animBg="1"/>
      <p:bldP spid="826" grpId="0" animBg="1"/>
      <p:bldP spid="827" grpId="0" animBg="1"/>
      <p:bldP spid="828" grpId="0" animBg="1"/>
      <p:bldP spid="829" grpId="0" animBg="1"/>
      <p:bldP spid="830" grpId="0" animBg="1"/>
      <p:bldP spid="831" grpId="0" animBg="1"/>
      <p:bldP spid="832" grpId="0" animBg="1"/>
      <p:bldP spid="833" grpId="0" animBg="1"/>
      <p:bldP spid="834" grpId="0" animBg="1"/>
      <p:bldP spid="835" grpId="0" animBg="1"/>
      <p:bldP spid="836" grpId="0" animBg="1"/>
      <p:bldP spid="837" grpId="0" animBg="1"/>
      <p:bldP spid="859" grpId="0" animBg="1"/>
      <p:bldP spid="860" grpId="0" animBg="1"/>
      <p:bldP spid="861" grpId="0" animBg="1"/>
      <p:bldP spid="862" grpId="0" animBg="1"/>
      <p:bldP spid="863" grpId="0" animBg="1"/>
      <p:bldP spid="864" grpId="0" animBg="1"/>
      <p:bldP spid="865" grpId="0" animBg="1"/>
      <p:bldP spid="866" grpId="0" animBg="1"/>
      <p:bldP spid="867" grpId="0" animBg="1"/>
      <p:bldP spid="868" grpId="0" animBg="1"/>
      <p:bldP spid="869" grpId="0" animBg="1"/>
      <p:bldP spid="870" grpId="0" animBg="1"/>
      <p:bldP spid="871" grpId="0" animBg="1"/>
      <p:bldP spid="872" grpId="0" animBg="1"/>
      <p:bldP spid="873" grpId="0" animBg="1"/>
      <p:bldP spid="874" grpId="0" animBg="1"/>
      <p:bldP spid="899" grpId="0" animBg="1"/>
      <p:bldP spid="900" grpId="0" animBg="1"/>
      <p:bldP spid="916" grpId="0" animBg="1"/>
      <p:bldP spid="917" grpId="0" animBg="1"/>
      <p:bldP spid="918" grpId="0" animBg="1"/>
      <p:bldP spid="919" grpId="0" animBg="1"/>
      <p:bldP spid="920" grpId="0" animBg="1"/>
      <p:bldP spid="923" grpId="0" animBg="1"/>
      <p:bldP spid="925" grpId="0" animBg="1"/>
      <p:bldP spid="926" grpId="0" animBg="1"/>
      <p:bldP spid="927" grpId="0" animBg="1"/>
      <p:bldP spid="928" grpId="0" animBg="1"/>
      <p:bldP spid="929" grpId="0" animBg="1"/>
      <p:bldP spid="930" grpId="0" animBg="1"/>
      <p:bldP spid="956" grpId="0" animBg="1"/>
      <p:bldP spid="957"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内容与标题">
    <p:bg>
      <p:bgPr>
        <a:gradFill>
          <a:gsLst>
            <a:gs pos="0">
              <a:srgbClr val="050537"/>
            </a:gs>
            <a:gs pos="46000">
              <a:srgbClr val="180F3A"/>
            </a:gs>
            <a:gs pos="85000">
              <a:srgbClr val="4A113C"/>
            </a:gs>
          </a:gsLst>
          <a:lin ang="5400000" scaled="0"/>
        </a:gradFill>
        <a:effectLst/>
      </p:bgPr>
    </p:bg>
    <p:spTree>
      <p:nvGrpSpPr>
        <p:cNvPr id="1" name=""/>
        <p:cNvGrpSpPr/>
        <p:nvPr/>
      </p:nvGrpSpPr>
      <p:grpSpPr>
        <a:xfrm>
          <a:off x="0" y="0"/>
          <a:ext cx="0" cy="0"/>
          <a:chOff x="0" y="0"/>
          <a:chExt cx="0" cy="0"/>
        </a:xfrm>
      </p:grpSpPr>
      <p:pic>
        <p:nvPicPr>
          <p:cNvPr id="966" name="图片 965"/>
          <p:cNvPicPr>
            <a:picLocks noChangeAspect="1"/>
          </p:cNvPicPr>
          <p:nvPr userDrawn="1"/>
        </p:nvPicPr>
        <p:blipFill>
          <a:blip r:embed="rId2"/>
          <a:stretch>
            <a:fillRect/>
          </a:stretch>
        </p:blipFill>
        <p:spPr>
          <a:xfrm>
            <a:off x="-23311" y="-40714"/>
            <a:ext cx="12217443" cy="6858594"/>
          </a:xfrm>
          <a:prstGeom prst="rect">
            <a:avLst/>
          </a:prstGeom>
        </p:spPr>
      </p:pic>
      <p:pic>
        <p:nvPicPr>
          <p:cNvPr id="631" name="图片 6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95250"/>
            <a:ext cx="11430000" cy="1905000"/>
          </a:xfrm>
          <a:prstGeom prst="rect">
            <a:avLst/>
          </a:prstGeom>
        </p:spPr>
      </p:pic>
      <p:sp>
        <p:nvSpPr>
          <p:cNvPr id="9" name="椭圆 8"/>
          <p:cNvSpPr/>
          <p:nvPr userDrawn="1"/>
        </p:nvSpPr>
        <p:spPr>
          <a:xfrm>
            <a:off x="1385911" y="243592"/>
            <a:ext cx="9507264" cy="5333687"/>
          </a:xfrm>
          <a:prstGeom prst="ellipse">
            <a:avLst/>
          </a:prstGeom>
          <a:gradFill flip="none" rotWithShape="1">
            <a:gsLst>
              <a:gs pos="94643">
                <a:srgbClr val="841E6C">
                  <a:alpha val="0"/>
                </a:srgbClr>
              </a:gs>
              <a:gs pos="36000">
                <a:srgbClr val="4A113C">
                  <a:alpha val="58000"/>
                </a:srgbClr>
              </a:gs>
              <a:gs pos="0">
                <a:srgbClr val="4A113C"/>
              </a:gs>
            </a:gsLst>
            <a:path path="circle">
              <a:fillToRect l="50000" t="50000" r="50000" b="50000"/>
            </a:path>
            <a:tileRect/>
          </a:gradFill>
          <a:ln>
            <a:noFill/>
          </a:ln>
          <a:effectLst>
            <a:softEdge rad="1117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1840402" y="1415215"/>
            <a:ext cx="8259482" cy="5244028"/>
          </a:xfrm>
          <a:prstGeom prst="ellipse">
            <a:avLst/>
          </a:prstGeom>
          <a:gradFill flip="none" rotWithShape="1">
            <a:gsLst>
              <a:gs pos="58000">
                <a:srgbClr val="841E6C">
                  <a:alpha val="0"/>
                </a:srgbClr>
              </a:gs>
              <a:gs pos="36000">
                <a:srgbClr val="4A113C">
                  <a:alpha val="58000"/>
                </a:srgbClr>
              </a:gs>
              <a:gs pos="0">
                <a:srgbClr val="4A113C"/>
              </a:gs>
            </a:gsLst>
            <a:path path="circle">
              <a:fillToRect l="50000" t="50000" r="50000" b="50000"/>
            </a:path>
            <a:tileRect/>
          </a:gradFill>
          <a:ln>
            <a:noFill/>
          </a:ln>
          <a:effectLst>
            <a:softEdge rad="1117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userDrawn="1"/>
        </p:nvGrpSpPr>
        <p:grpSpPr>
          <a:xfrm>
            <a:off x="-533772" y="1233949"/>
            <a:ext cx="13203270" cy="7404048"/>
            <a:chOff x="522514" y="508000"/>
            <a:chExt cx="20660800" cy="11586036"/>
          </a:xfrm>
          <a:scene3d>
            <a:camera prst="perspectiveRelaxedModerately" fov="6600000">
              <a:rot lat="18290635" lon="0" rev="0"/>
            </a:camera>
            <a:lightRig rig="threePt" dir="t"/>
          </a:scene3d>
        </p:grpSpPr>
        <p:grpSp>
          <p:nvGrpSpPr>
            <p:cNvPr id="12" name="组合 11"/>
            <p:cNvGrpSpPr/>
            <p:nvPr/>
          </p:nvGrpSpPr>
          <p:grpSpPr>
            <a:xfrm>
              <a:off x="522514" y="508000"/>
              <a:ext cx="20660800" cy="5509700"/>
              <a:chOff x="522514" y="508000"/>
              <a:chExt cx="20660800" cy="5509700"/>
            </a:xfrm>
          </p:grpSpPr>
          <p:grpSp>
            <p:nvGrpSpPr>
              <p:cNvPr id="322" name="组合 321"/>
              <p:cNvGrpSpPr/>
              <p:nvPr/>
            </p:nvGrpSpPr>
            <p:grpSpPr>
              <a:xfrm>
                <a:off x="522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477" name="组合 476"/>
                <p:cNvGrpSpPr/>
                <p:nvPr/>
              </p:nvGrpSpPr>
              <p:grpSpPr>
                <a:xfrm>
                  <a:off x="522514" y="508000"/>
                  <a:ext cx="2880800" cy="5509700"/>
                  <a:chOff x="522514" y="508000"/>
                  <a:chExt cx="2880800" cy="5509700"/>
                </a:xfrm>
                <a:grpFill/>
              </p:grpSpPr>
              <p:grpSp>
                <p:nvGrpSpPr>
                  <p:cNvPr id="580" name="组合 579"/>
                  <p:cNvGrpSpPr/>
                  <p:nvPr/>
                </p:nvGrpSpPr>
                <p:grpSpPr>
                  <a:xfrm>
                    <a:off x="522514" y="508000"/>
                    <a:ext cx="36000" cy="5509700"/>
                    <a:chOff x="522514" y="508000"/>
                    <a:chExt cx="36000" cy="5509700"/>
                  </a:xfrm>
                  <a:grpFill/>
                </p:grpSpPr>
                <p:sp>
                  <p:nvSpPr>
                    <p:cNvPr id="621" name="椭圆 62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2" name="椭圆 62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3" name="椭圆 62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4" name="椭圆 62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5" name="椭圆 62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6" name="椭圆 62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7" name="椭圆 62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8" name="椭圆 62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9" name="椭圆 62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1" name="组合 580"/>
                  <p:cNvGrpSpPr/>
                  <p:nvPr/>
                </p:nvGrpSpPr>
                <p:grpSpPr>
                  <a:xfrm>
                    <a:off x="1233714" y="508000"/>
                    <a:ext cx="36000" cy="5509700"/>
                    <a:chOff x="522514" y="508000"/>
                    <a:chExt cx="36000" cy="5509700"/>
                  </a:xfrm>
                  <a:grpFill/>
                </p:grpSpPr>
                <p:sp>
                  <p:nvSpPr>
                    <p:cNvPr id="612" name="椭圆 61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3" name="椭圆 61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 name="椭圆 61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椭圆 61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 name="椭圆 61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椭圆 61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8" name="椭圆 61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9" name="椭圆 61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0" name="椭圆 61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2" name="组合 581"/>
                  <p:cNvGrpSpPr/>
                  <p:nvPr/>
                </p:nvGrpSpPr>
                <p:grpSpPr>
                  <a:xfrm>
                    <a:off x="1944914" y="508000"/>
                    <a:ext cx="36000" cy="5509700"/>
                    <a:chOff x="522514" y="508000"/>
                    <a:chExt cx="36000" cy="5509700"/>
                  </a:xfrm>
                  <a:grpFill/>
                </p:grpSpPr>
                <p:sp>
                  <p:nvSpPr>
                    <p:cNvPr id="603" name="椭圆 60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椭圆 60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5" name="椭圆 60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6" name="椭圆 60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7" name="椭圆 60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8" name="椭圆 60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9" name="椭圆 60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0" name="椭圆 60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1" name="椭圆 61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3" name="组合 582"/>
                  <p:cNvGrpSpPr/>
                  <p:nvPr/>
                </p:nvGrpSpPr>
                <p:grpSpPr>
                  <a:xfrm>
                    <a:off x="2656114" y="508000"/>
                    <a:ext cx="36000" cy="5509700"/>
                    <a:chOff x="522514" y="508000"/>
                    <a:chExt cx="36000" cy="5509700"/>
                  </a:xfrm>
                  <a:grpFill/>
                </p:grpSpPr>
                <p:sp>
                  <p:nvSpPr>
                    <p:cNvPr id="594" name="椭圆 59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5" name="椭圆 59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 name="椭圆 59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椭圆 59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 name="椭圆 59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椭圆 59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椭圆 59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椭圆 60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椭圆 60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4" name="组合 583"/>
                  <p:cNvGrpSpPr/>
                  <p:nvPr/>
                </p:nvGrpSpPr>
                <p:grpSpPr>
                  <a:xfrm>
                    <a:off x="3367314" y="508000"/>
                    <a:ext cx="36000" cy="5509700"/>
                    <a:chOff x="522514" y="508000"/>
                    <a:chExt cx="36000" cy="5509700"/>
                  </a:xfrm>
                  <a:grpFill/>
                </p:grpSpPr>
                <p:sp>
                  <p:nvSpPr>
                    <p:cNvPr id="585" name="椭圆 58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椭圆 58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椭圆 58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8" name="椭圆 58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椭圆 58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椭圆 58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1" name="椭圆 59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2" name="椭圆 59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3" name="椭圆 59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78" name="组合 477"/>
                <p:cNvGrpSpPr/>
                <p:nvPr/>
              </p:nvGrpSpPr>
              <p:grpSpPr>
                <a:xfrm>
                  <a:off x="4078514" y="508000"/>
                  <a:ext cx="2880800" cy="5509700"/>
                  <a:chOff x="522514" y="508000"/>
                  <a:chExt cx="2880800" cy="5509700"/>
                </a:xfrm>
                <a:grpFill/>
              </p:grpSpPr>
              <p:grpSp>
                <p:nvGrpSpPr>
                  <p:cNvPr id="530" name="组合 529"/>
                  <p:cNvGrpSpPr/>
                  <p:nvPr/>
                </p:nvGrpSpPr>
                <p:grpSpPr>
                  <a:xfrm>
                    <a:off x="522514" y="508000"/>
                    <a:ext cx="36000" cy="5509700"/>
                    <a:chOff x="522514" y="508000"/>
                    <a:chExt cx="36000" cy="5509700"/>
                  </a:xfrm>
                  <a:grpFill/>
                </p:grpSpPr>
                <p:sp>
                  <p:nvSpPr>
                    <p:cNvPr id="571" name="椭圆 57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椭圆 57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 name="椭圆 57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椭圆 57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椭圆 57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椭圆 57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椭圆 57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8" name="椭圆 57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椭圆 57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1" name="组合 530"/>
                  <p:cNvGrpSpPr/>
                  <p:nvPr/>
                </p:nvGrpSpPr>
                <p:grpSpPr>
                  <a:xfrm>
                    <a:off x="1233714" y="508000"/>
                    <a:ext cx="36000" cy="5509700"/>
                    <a:chOff x="522514" y="508000"/>
                    <a:chExt cx="36000" cy="5509700"/>
                  </a:xfrm>
                  <a:grpFill/>
                </p:grpSpPr>
                <p:sp>
                  <p:nvSpPr>
                    <p:cNvPr id="562" name="椭圆 56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椭圆 56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4" name="椭圆 56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椭圆 56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椭圆 56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椭圆 56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8" name="椭圆 56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椭圆 56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椭圆 56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2" name="组合 531"/>
                  <p:cNvGrpSpPr/>
                  <p:nvPr/>
                </p:nvGrpSpPr>
                <p:grpSpPr>
                  <a:xfrm>
                    <a:off x="1944914" y="508000"/>
                    <a:ext cx="36000" cy="5509700"/>
                    <a:chOff x="522514" y="508000"/>
                    <a:chExt cx="36000" cy="5509700"/>
                  </a:xfrm>
                  <a:grpFill/>
                </p:grpSpPr>
                <p:sp>
                  <p:nvSpPr>
                    <p:cNvPr id="553" name="椭圆 55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4" name="椭圆 55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5" name="椭圆 55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6" name="椭圆 55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椭圆 55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8" name="椭圆 55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椭圆 55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椭圆 55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椭圆 56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3" name="组合 532"/>
                  <p:cNvGrpSpPr/>
                  <p:nvPr/>
                </p:nvGrpSpPr>
                <p:grpSpPr>
                  <a:xfrm>
                    <a:off x="2656114" y="508000"/>
                    <a:ext cx="36000" cy="5509700"/>
                    <a:chOff x="522514" y="508000"/>
                    <a:chExt cx="36000" cy="5509700"/>
                  </a:xfrm>
                  <a:grpFill/>
                </p:grpSpPr>
                <p:sp>
                  <p:nvSpPr>
                    <p:cNvPr id="544" name="椭圆 54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5" name="椭圆 54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6" name="椭圆 54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7" name="椭圆 54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8" name="椭圆 54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9" name="椭圆 54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0" name="椭圆 54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1" name="椭圆 55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2" name="椭圆 55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4" name="组合 533"/>
                  <p:cNvGrpSpPr/>
                  <p:nvPr/>
                </p:nvGrpSpPr>
                <p:grpSpPr>
                  <a:xfrm>
                    <a:off x="3367314" y="508000"/>
                    <a:ext cx="36000" cy="5509700"/>
                    <a:chOff x="522514" y="508000"/>
                    <a:chExt cx="36000" cy="5509700"/>
                  </a:xfrm>
                  <a:grpFill/>
                </p:grpSpPr>
                <p:sp>
                  <p:nvSpPr>
                    <p:cNvPr id="535" name="椭圆 53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椭圆 53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7" name="椭圆 53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8" name="椭圆 53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9" name="椭圆 53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0" name="椭圆 53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1" name="椭圆 54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2" name="椭圆 54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3" name="椭圆 54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79" name="组合 478"/>
                <p:cNvGrpSpPr/>
                <p:nvPr/>
              </p:nvGrpSpPr>
              <p:grpSpPr>
                <a:xfrm>
                  <a:off x="7634514" y="508000"/>
                  <a:ext cx="2880800" cy="5509700"/>
                  <a:chOff x="522514" y="508000"/>
                  <a:chExt cx="2880800" cy="5509700"/>
                </a:xfrm>
                <a:grpFill/>
              </p:grpSpPr>
              <p:grpSp>
                <p:nvGrpSpPr>
                  <p:cNvPr id="480" name="组合 479"/>
                  <p:cNvGrpSpPr/>
                  <p:nvPr/>
                </p:nvGrpSpPr>
                <p:grpSpPr>
                  <a:xfrm>
                    <a:off x="522514" y="508000"/>
                    <a:ext cx="36000" cy="5509700"/>
                    <a:chOff x="522514" y="508000"/>
                    <a:chExt cx="36000" cy="5509700"/>
                  </a:xfrm>
                  <a:grpFill/>
                </p:grpSpPr>
                <p:sp>
                  <p:nvSpPr>
                    <p:cNvPr id="521" name="椭圆 52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椭圆 52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3" name="椭圆 52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4" name="椭圆 52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5" name="椭圆 52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6" name="椭圆 52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7" name="椭圆 52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8" name="椭圆 52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椭圆 52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1" name="组合 480"/>
                  <p:cNvGrpSpPr/>
                  <p:nvPr/>
                </p:nvGrpSpPr>
                <p:grpSpPr>
                  <a:xfrm>
                    <a:off x="1233714" y="508000"/>
                    <a:ext cx="36000" cy="5509700"/>
                    <a:chOff x="522514" y="508000"/>
                    <a:chExt cx="36000" cy="5509700"/>
                  </a:xfrm>
                  <a:grpFill/>
                </p:grpSpPr>
                <p:sp>
                  <p:nvSpPr>
                    <p:cNvPr id="512" name="椭圆 51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 name="椭圆 51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4" name="椭圆 51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椭圆 51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椭圆 51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7" name="椭圆 51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8" name="椭圆 51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椭圆 51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椭圆 51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2" name="组合 481"/>
                  <p:cNvGrpSpPr/>
                  <p:nvPr/>
                </p:nvGrpSpPr>
                <p:grpSpPr>
                  <a:xfrm>
                    <a:off x="1944914" y="508000"/>
                    <a:ext cx="36000" cy="5509700"/>
                    <a:chOff x="522514" y="508000"/>
                    <a:chExt cx="36000" cy="5509700"/>
                  </a:xfrm>
                  <a:grpFill/>
                </p:grpSpPr>
                <p:sp>
                  <p:nvSpPr>
                    <p:cNvPr id="503" name="椭圆 50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4" name="椭圆 50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5" name="椭圆 50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6" name="椭圆 50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7" name="椭圆 50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8" name="椭圆 50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9" name="椭圆 50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0" name="椭圆 50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1" name="椭圆 51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3" name="组合 482"/>
                  <p:cNvGrpSpPr/>
                  <p:nvPr/>
                </p:nvGrpSpPr>
                <p:grpSpPr>
                  <a:xfrm>
                    <a:off x="2656114" y="508000"/>
                    <a:ext cx="36000" cy="5509700"/>
                    <a:chOff x="522514" y="508000"/>
                    <a:chExt cx="36000" cy="5509700"/>
                  </a:xfrm>
                  <a:grpFill/>
                </p:grpSpPr>
                <p:sp>
                  <p:nvSpPr>
                    <p:cNvPr id="494" name="椭圆 49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5" name="椭圆 49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6" name="椭圆 49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椭圆 49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8" name="椭圆 49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9" name="椭圆 49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0" name="椭圆 49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 name="椭圆 50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椭圆 50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4" name="组合 483"/>
                  <p:cNvGrpSpPr/>
                  <p:nvPr/>
                </p:nvGrpSpPr>
                <p:grpSpPr>
                  <a:xfrm>
                    <a:off x="3367314" y="508000"/>
                    <a:ext cx="36000" cy="5509700"/>
                    <a:chOff x="522514" y="508000"/>
                    <a:chExt cx="36000" cy="5509700"/>
                  </a:xfrm>
                  <a:grpFill/>
                </p:grpSpPr>
                <p:sp>
                  <p:nvSpPr>
                    <p:cNvPr id="485" name="椭圆 48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6" name="椭圆 48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7" name="椭圆 48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8" name="椭圆 48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9" name="椭圆 48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椭圆 48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1" name="椭圆 49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2" name="椭圆 49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3" name="椭圆 49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23" name="组合 322"/>
              <p:cNvGrpSpPr/>
              <p:nvPr/>
            </p:nvGrpSpPr>
            <p:grpSpPr>
              <a:xfrm>
                <a:off x="11190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324" name="组合 323"/>
                <p:cNvGrpSpPr/>
                <p:nvPr/>
              </p:nvGrpSpPr>
              <p:grpSpPr>
                <a:xfrm>
                  <a:off x="522514" y="508000"/>
                  <a:ext cx="2880800" cy="5509700"/>
                  <a:chOff x="522514" y="508000"/>
                  <a:chExt cx="2880800" cy="5509700"/>
                </a:xfrm>
                <a:grpFill/>
              </p:grpSpPr>
              <p:grpSp>
                <p:nvGrpSpPr>
                  <p:cNvPr id="427" name="组合 426"/>
                  <p:cNvGrpSpPr/>
                  <p:nvPr/>
                </p:nvGrpSpPr>
                <p:grpSpPr>
                  <a:xfrm>
                    <a:off x="522514" y="508000"/>
                    <a:ext cx="36000" cy="5509700"/>
                    <a:chOff x="522514" y="508000"/>
                    <a:chExt cx="36000" cy="5509700"/>
                  </a:xfrm>
                  <a:grpFill/>
                </p:grpSpPr>
                <p:sp>
                  <p:nvSpPr>
                    <p:cNvPr id="468" name="椭圆 467"/>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椭圆 468"/>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0" name="椭圆 469"/>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 name="椭圆 470"/>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2" name="椭圆 471"/>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3" name="椭圆 472"/>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4" name="椭圆 473"/>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椭圆 474"/>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6" name="椭圆 475"/>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8" name="组合 427"/>
                  <p:cNvGrpSpPr/>
                  <p:nvPr/>
                </p:nvGrpSpPr>
                <p:grpSpPr>
                  <a:xfrm>
                    <a:off x="1233714" y="508000"/>
                    <a:ext cx="36000" cy="5509700"/>
                    <a:chOff x="522514" y="508000"/>
                    <a:chExt cx="36000" cy="5509700"/>
                  </a:xfrm>
                  <a:grpFill/>
                </p:grpSpPr>
                <p:sp>
                  <p:nvSpPr>
                    <p:cNvPr id="459" name="椭圆 458"/>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椭圆 459"/>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椭圆 460"/>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椭圆 461"/>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椭圆 462"/>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椭圆 463"/>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椭圆 464"/>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椭圆 465"/>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7" name="椭圆 466"/>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9" name="组合 428"/>
                  <p:cNvGrpSpPr/>
                  <p:nvPr/>
                </p:nvGrpSpPr>
                <p:grpSpPr>
                  <a:xfrm>
                    <a:off x="1944914" y="508000"/>
                    <a:ext cx="36000" cy="5509700"/>
                    <a:chOff x="522514" y="508000"/>
                    <a:chExt cx="36000" cy="5509700"/>
                  </a:xfrm>
                  <a:grpFill/>
                </p:grpSpPr>
                <p:sp>
                  <p:nvSpPr>
                    <p:cNvPr id="450" name="椭圆 44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1" name="椭圆 45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2" name="椭圆 45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椭圆 45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椭圆 45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椭圆 45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椭圆 45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椭圆 45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椭圆 45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0" name="组合 429"/>
                  <p:cNvGrpSpPr/>
                  <p:nvPr/>
                </p:nvGrpSpPr>
                <p:grpSpPr>
                  <a:xfrm>
                    <a:off x="2656114" y="508000"/>
                    <a:ext cx="36000" cy="5509700"/>
                    <a:chOff x="522514" y="508000"/>
                    <a:chExt cx="36000" cy="5509700"/>
                  </a:xfrm>
                  <a:grpFill/>
                </p:grpSpPr>
                <p:sp>
                  <p:nvSpPr>
                    <p:cNvPr id="441" name="椭圆 44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2" name="椭圆 44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3" name="椭圆 44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4" name="椭圆 44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椭圆 44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6" name="椭圆 44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椭圆 44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椭圆 44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椭圆 44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1" name="组合 430"/>
                  <p:cNvGrpSpPr/>
                  <p:nvPr/>
                </p:nvGrpSpPr>
                <p:grpSpPr>
                  <a:xfrm>
                    <a:off x="3367314" y="508000"/>
                    <a:ext cx="36000" cy="5509700"/>
                    <a:chOff x="522514" y="508000"/>
                    <a:chExt cx="36000" cy="5509700"/>
                  </a:xfrm>
                  <a:grpFill/>
                </p:grpSpPr>
                <p:sp>
                  <p:nvSpPr>
                    <p:cNvPr id="432" name="椭圆 43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椭圆 43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6" name="椭圆 43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椭圆 43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8" name="椭圆 43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9" name="椭圆 43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椭圆 43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5" name="组合 324"/>
                <p:cNvGrpSpPr/>
                <p:nvPr/>
              </p:nvGrpSpPr>
              <p:grpSpPr>
                <a:xfrm>
                  <a:off x="4078514" y="508000"/>
                  <a:ext cx="2880800" cy="5509700"/>
                  <a:chOff x="522514" y="508000"/>
                  <a:chExt cx="2880800" cy="5509700"/>
                </a:xfrm>
                <a:grpFill/>
              </p:grpSpPr>
              <p:grpSp>
                <p:nvGrpSpPr>
                  <p:cNvPr id="377" name="组合 376"/>
                  <p:cNvGrpSpPr/>
                  <p:nvPr/>
                </p:nvGrpSpPr>
                <p:grpSpPr>
                  <a:xfrm>
                    <a:off x="522514" y="508000"/>
                    <a:ext cx="36000" cy="5509700"/>
                    <a:chOff x="522514" y="508000"/>
                    <a:chExt cx="36000" cy="5509700"/>
                  </a:xfrm>
                  <a:grpFill/>
                </p:grpSpPr>
                <p:sp>
                  <p:nvSpPr>
                    <p:cNvPr id="418" name="椭圆 417"/>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椭圆 419"/>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椭圆 420"/>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2" name="椭圆 421"/>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椭圆 422"/>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椭圆 423"/>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8" name="组合 377"/>
                  <p:cNvGrpSpPr/>
                  <p:nvPr/>
                </p:nvGrpSpPr>
                <p:grpSpPr>
                  <a:xfrm>
                    <a:off x="1233714" y="508000"/>
                    <a:ext cx="36000" cy="5509700"/>
                    <a:chOff x="522514" y="508000"/>
                    <a:chExt cx="36000" cy="5509700"/>
                  </a:xfrm>
                  <a:grpFill/>
                </p:grpSpPr>
                <p:sp>
                  <p:nvSpPr>
                    <p:cNvPr id="409" name="椭圆 408"/>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椭圆 410"/>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椭圆 414"/>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9" name="组合 378"/>
                  <p:cNvGrpSpPr/>
                  <p:nvPr/>
                </p:nvGrpSpPr>
                <p:grpSpPr>
                  <a:xfrm>
                    <a:off x="1944914" y="508000"/>
                    <a:ext cx="36000" cy="5509700"/>
                    <a:chOff x="522514" y="508000"/>
                    <a:chExt cx="36000" cy="5509700"/>
                  </a:xfrm>
                  <a:grpFill/>
                </p:grpSpPr>
                <p:sp>
                  <p:nvSpPr>
                    <p:cNvPr id="400" name="椭圆 39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椭圆 40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8" name="椭圆 40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0" name="组合 379"/>
                  <p:cNvGrpSpPr/>
                  <p:nvPr/>
                </p:nvGrpSpPr>
                <p:grpSpPr>
                  <a:xfrm>
                    <a:off x="2656114" y="508000"/>
                    <a:ext cx="36000" cy="5509700"/>
                    <a:chOff x="522514" y="508000"/>
                    <a:chExt cx="36000" cy="5509700"/>
                  </a:xfrm>
                  <a:grpFill/>
                </p:grpSpPr>
                <p:sp>
                  <p:nvSpPr>
                    <p:cNvPr id="391" name="椭圆 39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椭圆 39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4" name="椭圆 39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1" name="组合 380"/>
                  <p:cNvGrpSpPr/>
                  <p:nvPr/>
                </p:nvGrpSpPr>
                <p:grpSpPr>
                  <a:xfrm>
                    <a:off x="3367314" y="508000"/>
                    <a:ext cx="36000" cy="5509700"/>
                    <a:chOff x="522514" y="508000"/>
                    <a:chExt cx="36000" cy="5509700"/>
                  </a:xfrm>
                  <a:grpFill/>
                </p:grpSpPr>
                <p:sp>
                  <p:nvSpPr>
                    <p:cNvPr id="382" name="椭圆 38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椭圆 38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6" name="组合 325"/>
                <p:cNvGrpSpPr/>
                <p:nvPr/>
              </p:nvGrpSpPr>
              <p:grpSpPr>
                <a:xfrm>
                  <a:off x="7634514" y="508000"/>
                  <a:ext cx="2880800" cy="5509700"/>
                  <a:chOff x="522514" y="508000"/>
                  <a:chExt cx="2880800" cy="5509700"/>
                </a:xfrm>
                <a:grpFill/>
              </p:grpSpPr>
              <p:grpSp>
                <p:nvGrpSpPr>
                  <p:cNvPr id="327" name="组合 326"/>
                  <p:cNvGrpSpPr/>
                  <p:nvPr/>
                </p:nvGrpSpPr>
                <p:grpSpPr>
                  <a:xfrm>
                    <a:off x="522514" y="508000"/>
                    <a:ext cx="36000" cy="5509700"/>
                    <a:chOff x="522514" y="508000"/>
                    <a:chExt cx="36000" cy="5509700"/>
                  </a:xfrm>
                  <a:grpFill/>
                </p:grpSpPr>
                <p:sp>
                  <p:nvSpPr>
                    <p:cNvPr id="368" name="椭圆 367"/>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椭圆 369"/>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5" name="椭圆 374"/>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椭圆 375"/>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8" name="组合 327"/>
                  <p:cNvGrpSpPr/>
                  <p:nvPr/>
                </p:nvGrpSpPr>
                <p:grpSpPr>
                  <a:xfrm>
                    <a:off x="1233714" y="508000"/>
                    <a:ext cx="36000" cy="5509700"/>
                    <a:chOff x="522514" y="508000"/>
                    <a:chExt cx="36000" cy="5509700"/>
                  </a:xfrm>
                  <a:grpFill/>
                </p:grpSpPr>
                <p:sp>
                  <p:nvSpPr>
                    <p:cNvPr id="359" name="椭圆 358"/>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椭圆 362"/>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9" name="组合 328"/>
                  <p:cNvGrpSpPr/>
                  <p:nvPr/>
                </p:nvGrpSpPr>
                <p:grpSpPr>
                  <a:xfrm>
                    <a:off x="1944914" y="508000"/>
                    <a:ext cx="36000" cy="5509700"/>
                    <a:chOff x="522514" y="508000"/>
                    <a:chExt cx="36000" cy="5509700"/>
                  </a:xfrm>
                  <a:grpFill/>
                </p:grpSpPr>
                <p:sp>
                  <p:nvSpPr>
                    <p:cNvPr id="350" name="椭圆 34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椭圆 35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0" name="组合 329"/>
                  <p:cNvGrpSpPr/>
                  <p:nvPr/>
                </p:nvGrpSpPr>
                <p:grpSpPr>
                  <a:xfrm>
                    <a:off x="2656114" y="508000"/>
                    <a:ext cx="36000" cy="5509700"/>
                    <a:chOff x="522514" y="508000"/>
                    <a:chExt cx="36000" cy="5509700"/>
                  </a:xfrm>
                  <a:grpFill/>
                </p:grpSpPr>
                <p:sp>
                  <p:nvSpPr>
                    <p:cNvPr id="341" name="椭圆 34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2" name="椭圆 34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3" name="椭圆 34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1" name="组合 330"/>
                  <p:cNvGrpSpPr/>
                  <p:nvPr/>
                </p:nvGrpSpPr>
                <p:grpSpPr>
                  <a:xfrm>
                    <a:off x="3367314" y="508000"/>
                    <a:ext cx="36000" cy="5509700"/>
                    <a:chOff x="522514" y="508000"/>
                    <a:chExt cx="36000" cy="5509700"/>
                  </a:xfrm>
                  <a:grpFill/>
                </p:grpSpPr>
                <p:sp>
                  <p:nvSpPr>
                    <p:cNvPr id="332" name="椭圆 33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椭圆 33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4" name="椭圆 33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5" name="椭圆 33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椭圆 33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椭圆 33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8" name="椭圆 33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椭圆 33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0" name="椭圆 33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13" name="组合 12"/>
            <p:cNvGrpSpPr/>
            <p:nvPr/>
          </p:nvGrpSpPr>
          <p:grpSpPr>
            <a:xfrm>
              <a:off x="522514" y="6584336"/>
              <a:ext cx="20660800" cy="5509700"/>
              <a:chOff x="522514" y="508000"/>
              <a:chExt cx="20660800" cy="5509700"/>
            </a:xfrm>
          </p:grpSpPr>
          <p:grpSp>
            <p:nvGrpSpPr>
              <p:cNvPr id="14" name="组合 13"/>
              <p:cNvGrpSpPr/>
              <p:nvPr/>
            </p:nvGrpSpPr>
            <p:grpSpPr>
              <a:xfrm>
                <a:off x="522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169" name="组合 168"/>
                <p:cNvGrpSpPr/>
                <p:nvPr/>
              </p:nvGrpSpPr>
              <p:grpSpPr>
                <a:xfrm>
                  <a:off x="522514" y="508000"/>
                  <a:ext cx="2880800" cy="5509700"/>
                  <a:chOff x="522514" y="508000"/>
                  <a:chExt cx="2880800" cy="5509700"/>
                </a:xfrm>
                <a:grpFill/>
              </p:grpSpPr>
              <p:grpSp>
                <p:nvGrpSpPr>
                  <p:cNvPr id="272" name="组合 271"/>
                  <p:cNvGrpSpPr/>
                  <p:nvPr/>
                </p:nvGrpSpPr>
                <p:grpSpPr>
                  <a:xfrm>
                    <a:off x="522514" y="508000"/>
                    <a:ext cx="36000" cy="5509700"/>
                    <a:chOff x="522514" y="508000"/>
                    <a:chExt cx="36000" cy="5509700"/>
                  </a:xfrm>
                  <a:grpFill/>
                </p:grpSpPr>
                <p:sp>
                  <p:nvSpPr>
                    <p:cNvPr id="313" name="椭圆 31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3" name="组合 272"/>
                  <p:cNvGrpSpPr/>
                  <p:nvPr/>
                </p:nvGrpSpPr>
                <p:grpSpPr>
                  <a:xfrm>
                    <a:off x="1233714" y="508000"/>
                    <a:ext cx="36000" cy="5509700"/>
                    <a:chOff x="522514" y="508000"/>
                    <a:chExt cx="36000" cy="5509700"/>
                  </a:xfrm>
                  <a:grpFill/>
                </p:grpSpPr>
                <p:sp>
                  <p:nvSpPr>
                    <p:cNvPr id="304" name="椭圆 30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4" name="组合 273"/>
                  <p:cNvGrpSpPr/>
                  <p:nvPr/>
                </p:nvGrpSpPr>
                <p:grpSpPr>
                  <a:xfrm>
                    <a:off x="1944914" y="508000"/>
                    <a:ext cx="36000" cy="5509700"/>
                    <a:chOff x="522514" y="508000"/>
                    <a:chExt cx="36000" cy="5509700"/>
                  </a:xfrm>
                  <a:grpFill/>
                </p:grpSpPr>
                <p:sp>
                  <p:nvSpPr>
                    <p:cNvPr id="295" name="椭圆 29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5" name="组合 274"/>
                  <p:cNvGrpSpPr/>
                  <p:nvPr/>
                </p:nvGrpSpPr>
                <p:grpSpPr>
                  <a:xfrm>
                    <a:off x="2656114" y="508000"/>
                    <a:ext cx="36000" cy="5509700"/>
                    <a:chOff x="522514" y="508000"/>
                    <a:chExt cx="36000" cy="5509700"/>
                  </a:xfrm>
                  <a:grpFill/>
                </p:grpSpPr>
                <p:sp>
                  <p:nvSpPr>
                    <p:cNvPr id="286" name="椭圆 28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6" name="组合 275"/>
                  <p:cNvGrpSpPr/>
                  <p:nvPr/>
                </p:nvGrpSpPr>
                <p:grpSpPr>
                  <a:xfrm>
                    <a:off x="3367314" y="508000"/>
                    <a:ext cx="36000" cy="5509700"/>
                    <a:chOff x="522514" y="508000"/>
                    <a:chExt cx="36000" cy="5509700"/>
                  </a:xfrm>
                  <a:grpFill/>
                </p:grpSpPr>
                <p:sp>
                  <p:nvSpPr>
                    <p:cNvPr id="277" name="椭圆 276"/>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0" name="组合 169"/>
                <p:cNvGrpSpPr/>
                <p:nvPr/>
              </p:nvGrpSpPr>
              <p:grpSpPr>
                <a:xfrm>
                  <a:off x="4078514" y="508000"/>
                  <a:ext cx="2880800" cy="5509700"/>
                  <a:chOff x="522514" y="508000"/>
                  <a:chExt cx="2880800" cy="5509700"/>
                </a:xfrm>
                <a:grpFill/>
              </p:grpSpPr>
              <p:grpSp>
                <p:nvGrpSpPr>
                  <p:cNvPr id="222" name="组合 221"/>
                  <p:cNvGrpSpPr/>
                  <p:nvPr/>
                </p:nvGrpSpPr>
                <p:grpSpPr>
                  <a:xfrm>
                    <a:off x="522514" y="508000"/>
                    <a:ext cx="36000" cy="5509700"/>
                    <a:chOff x="522514" y="508000"/>
                    <a:chExt cx="36000" cy="5509700"/>
                  </a:xfrm>
                  <a:grpFill/>
                </p:grpSpPr>
                <p:sp>
                  <p:nvSpPr>
                    <p:cNvPr id="263" name="椭圆 26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椭圆 26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椭圆 26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椭圆 26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椭圆 26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椭圆 26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椭圆 26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椭圆 26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椭圆 27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3" name="组合 222"/>
                  <p:cNvGrpSpPr/>
                  <p:nvPr/>
                </p:nvGrpSpPr>
                <p:grpSpPr>
                  <a:xfrm>
                    <a:off x="1233714" y="508000"/>
                    <a:ext cx="36000" cy="5509700"/>
                    <a:chOff x="522514" y="508000"/>
                    <a:chExt cx="36000" cy="5509700"/>
                  </a:xfrm>
                  <a:grpFill/>
                </p:grpSpPr>
                <p:sp>
                  <p:nvSpPr>
                    <p:cNvPr id="254" name="椭圆 25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椭圆 25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椭圆 25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椭圆 25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椭圆 25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椭圆 25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椭圆 25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椭圆 26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椭圆 26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4" name="组合 223"/>
                  <p:cNvGrpSpPr/>
                  <p:nvPr/>
                </p:nvGrpSpPr>
                <p:grpSpPr>
                  <a:xfrm>
                    <a:off x="1944914" y="508000"/>
                    <a:ext cx="36000" cy="5509700"/>
                    <a:chOff x="522514" y="508000"/>
                    <a:chExt cx="36000" cy="5509700"/>
                  </a:xfrm>
                  <a:grpFill/>
                </p:grpSpPr>
                <p:sp>
                  <p:nvSpPr>
                    <p:cNvPr id="245" name="椭圆 24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椭圆 24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椭圆 24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椭圆 24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椭圆 24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椭圆 24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椭圆 25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5" name="组合 224"/>
                  <p:cNvGrpSpPr/>
                  <p:nvPr/>
                </p:nvGrpSpPr>
                <p:grpSpPr>
                  <a:xfrm>
                    <a:off x="2656114" y="508000"/>
                    <a:ext cx="36000" cy="5509700"/>
                    <a:chOff x="522514" y="508000"/>
                    <a:chExt cx="36000" cy="5509700"/>
                  </a:xfrm>
                  <a:grpFill/>
                </p:grpSpPr>
                <p:sp>
                  <p:nvSpPr>
                    <p:cNvPr id="236" name="椭圆 23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椭圆 23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椭圆 24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椭圆 24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6" name="组合 225"/>
                  <p:cNvGrpSpPr/>
                  <p:nvPr/>
                </p:nvGrpSpPr>
                <p:grpSpPr>
                  <a:xfrm>
                    <a:off x="3367314" y="508000"/>
                    <a:ext cx="36000" cy="5509700"/>
                    <a:chOff x="522514" y="508000"/>
                    <a:chExt cx="36000" cy="5509700"/>
                  </a:xfrm>
                  <a:grpFill/>
                </p:grpSpPr>
                <p:sp>
                  <p:nvSpPr>
                    <p:cNvPr id="227" name="椭圆 226"/>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椭圆 232"/>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椭圆 234"/>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1" name="组合 170"/>
                <p:cNvGrpSpPr/>
                <p:nvPr/>
              </p:nvGrpSpPr>
              <p:grpSpPr>
                <a:xfrm>
                  <a:off x="7634514" y="508000"/>
                  <a:ext cx="2880800" cy="5509700"/>
                  <a:chOff x="522514" y="508000"/>
                  <a:chExt cx="2880800" cy="5509700"/>
                </a:xfrm>
                <a:grpFill/>
              </p:grpSpPr>
              <p:grpSp>
                <p:nvGrpSpPr>
                  <p:cNvPr id="172" name="组合 171"/>
                  <p:cNvGrpSpPr/>
                  <p:nvPr/>
                </p:nvGrpSpPr>
                <p:grpSpPr>
                  <a:xfrm>
                    <a:off x="522514" y="508000"/>
                    <a:ext cx="36000" cy="5509700"/>
                    <a:chOff x="522514" y="508000"/>
                    <a:chExt cx="36000" cy="5509700"/>
                  </a:xfrm>
                  <a:grpFill/>
                </p:grpSpPr>
                <p:sp>
                  <p:nvSpPr>
                    <p:cNvPr id="213" name="椭圆 21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3" name="组合 172"/>
                  <p:cNvGrpSpPr/>
                  <p:nvPr/>
                </p:nvGrpSpPr>
                <p:grpSpPr>
                  <a:xfrm>
                    <a:off x="1233714" y="508000"/>
                    <a:ext cx="36000" cy="5509700"/>
                    <a:chOff x="522514" y="508000"/>
                    <a:chExt cx="36000" cy="5509700"/>
                  </a:xfrm>
                  <a:grpFill/>
                </p:grpSpPr>
                <p:sp>
                  <p:nvSpPr>
                    <p:cNvPr id="204" name="椭圆 20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4" name="组合 173"/>
                  <p:cNvGrpSpPr/>
                  <p:nvPr/>
                </p:nvGrpSpPr>
                <p:grpSpPr>
                  <a:xfrm>
                    <a:off x="1944914" y="508000"/>
                    <a:ext cx="36000" cy="5509700"/>
                    <a:chOff x="522514" y="508000"/>
                    <a:chExt cx="36000" cy="5509700"/>
                  </a:xfrm>
                  <a:grpFill/>
                </p:grpSpPr>
                <p:sp>
                  <p:nvSpPr>
                    <p:cNvPr id="195" name="椭圆 19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5" name="组合 174"/>
                  <p:cNvGrpSpPr/>
                  <p:nvPr/>
                </p:nvGrpSpPr>
                <p:grpSpPr>
                  <a:xfrm>
                    <a:off x="2656114" y="508000"/>
                    <a:ext cx="36000" cy="5509700"/>
                    <a:chOff x="522514" y="508000"/>
                    <a:chExt cx="36000" cy="5509700"/>
                  </a:xfrm>
                  <a:grpFill/>
                </p:grpSpPr>
                <p:sp>
                  <p:nvSpPr>
                    <p:cNvPr id="186" name="椭圆 18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6" name="组合 175"/>
                  <p:cNvGrpSpPr/>
                  <p:nvPr/>
                </p:nvGrpSpPr>
                <p:grpSpPr>
                  <a:xfrm>
                    <a:off x="3367314" y="508000"/>
                    <a:ext cx="36000" cy="5509700"/>
                    <a:chOff x="522514" y="508000"/>
                    <a:chExt cx="36000" cy="5509700"/>
                  </a:xfrm>
                  <a:grpFill/>
                </p:grpSpPr>
                <p:sp>
                  <p:nvSpPr>
                    <p:cNvPr id="177" name="椭圆 176"/>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椭圆 178"/>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15" name="组合 14"/>
              <p:cNvGrpSpPr/>
              <p:nvPr/>
            </p:nvGrpSpPr>
            <p:grpSpPr>
              <a:xfrm>
                <a:off x="11190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16" name="组合 15"/>
                <p:cNvGrpSpPr/>
                <p:nvPr/>
              </p:nvGrpSpPr>
              <p:grpSpPr>
                <a:xfrm>
                  <a:off x="522514" y="508000"/>
                  <a:ext cx="2880800" cy="5509700"/>
                  <a:chOff x="522514" y="508000"/>
                  <a:chExt cx="2880800" cy="5509700"/>
                </a:xfrm>
                <a:grpFill/>
              </p:grpSpPr>
              <p:grpSp>
                <p:nvGrpSpPr>
                  <p:cNvPr id="119" name="组合 118"/>
                  <p:cNvGrpSpPr/>
                  <p:nvPr/>
                </p:nvGrpSpPr>
                <p:grpSpPr>
                  <a:xfrm>
                    <a:off x="522514" y="508000"/>
                    <a:ext cx="36000" cy="5509700"/>
                    <a:chOff x="522514" y="508000"/>
                    <a:chExt cx="36000" cy="5509700"/>
                  </a:xfrm>
                  <a:grpFill/>
                </p:grpSpPr>
                <p:sp>
                  <p:nvSpPr>
                    <p:cNvPr id="160" name="椭圆 15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0" name="组合 119"/>
                  <p:cNvGrpSpPr/>
                  <p:nvPr/>
                </p:nvGrpSpPr>
                <p:grpSpPr>
                  <a:xfrm>
                    <a:off x="1233714" y="508000"/>
                    <a:ext cx="36000" cy="5509700"/>
                    <a:chOff x="522514" y="508000"/>
                    <a:chExt cx="36000" cy="5509700"/>
                  </a:xfrm>
                  <a:grpFill/>
                </p:grpSpPr>
                <p:sp>
                  <p:nvSpPr>
                    <p:cNvPr id="151" name="椭圆 15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1944914" y="508000"/>
                    <a:ext cx="36000" cy="5509700"/>
                    <a:chOff x="522514" y="508000"/>
                    <a:chExt cx="36000" cy="5509700"/>
                  </a:xfrm>
                  <a:grpFill/>
                </p:grpSpPr>
                <p:sp>
                  <p:nvSpPr>
                    <p:cNvPr id="142" name="椭圆 14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a:off x="2656114" y="508000"/>
                    <a:ext cx="36000" cy="5509700"/>
                    <a:chOff x="522514" y="508000"/>
                    <a:chExt cx="36000" cy="5509700"/>
                  </a:xfrm>
                  <a:grpFill/>
                </p:grpSpPr>
                <p:sp>
                  <p:nvSpPr>
                    <p:cNvPr id="133" name="椭圆 13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3" name="组合 122"/>
                  <p:cNvGrpSpPr/>
                  <p:nvPr/>
                </p:nvGrpSpPr>
                <p:grpSpPr>
                  <a:xfrm>
                    <a:off x="3367314" y="508000"/>
                    <a:ext cx="36000" cy="5509700"/>
                    <a:chOff x="522514" y="508000"/>
                    <a:chExt cx="36000" cy="5509700"/>
                  </a:xfrm>
                  <a:grpFill/>
                </p:grpSpPr>
                <p:sp>
                  <p:nvSpPr>
                    <p:cNvPr id="124" name="椭圆 12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4078514" y="508000"/>
                  <a:ext cx="2880800" cy="5509700"/>
                  <a:chOff x="522514" y="508000"/>
                  <a:chExt cx="2880800" cy="5509700"/>
                </a:xfrm>
                <a:grpFill/>
              </p:grpSpPr>
              <p:grpSp>
                <p:nvGrpSpPr>
                  <p:cNvPr id="69" name="组合 68"/>
                  <p:cNvGrpSpPr/>
                  <p:nvPr/>
                </p:nvGrpSpPr>
                <p:grpSpPr>
                  <a:xfrm>
                    <a:off x="522514" y="508000"/>
                    <a:ext cx="36000" cy="5509700"/>
                    <a:chOff x="522514" y="508000"/>
                    <a:chExt cx="36000" cy="5509700"/>
                  </a:xfrm>
                  <a:grpFill/>
                </p:grpSpPr>
                <p:sp>
                  <p:nvSpPr>
                    <p:cNvPr id="110" name="椭圆 10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1233714" y="508000"/>
                    <a:ext cx="36000" cy="5509700"/>
                    <a:chOff x="522514" y="508000"/>
                    <a:chExt cx="36000" cy="5509700"/>
                  </a:xfrm>
                  <a:grpFill/>
                </p:grpSpPr>
                <p:sp>
                  <p:nvSpPr>
                    <p:cNvPr id="101" name="椭圆 10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1944914" y="508000"/>
                    <a:ext cx="36000" cy="5509700"/>
                    <a:chOff x="522514" y="508000"/>
                    <a:chExt cx="36000" cy="5509700"/>
                  </a:xfrm>
                  <a:grpFill/>
                </p:grpSpPr>
                <p:sp>
                  <p:nvSpPr>
                    <p:cNvPr id="92" name="椭圆 9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2656114" y="508000"/>
                    <a:ext cx="36000" cy="5509700"/>
                    <a:chOff x="522514" y="508000"/>
                    <a:chExt cx="36000" cy="5509700"/>
                  </a:xfrm>
                  <a:grpFill/>
                </p:grpSpPr>
                <p:sp>
                  <p:nvSpPr>
                    <p:cNvPr id="83" name="椭圆 8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3367314" y="508000"/>
                    <a:ext cx="36000" cy="5509700"/>
                    <a:chOff x="522514" y="508000"/>
                    <a:chExt cx="36000" cy="5509700"/>
                  </a:xfrm>
                  <a:grpFill/>
                </p:grpSpPr>
                <p:sp>
                  <p:nvSpPr>
                    <p:cNvPr id="74" name="椭圆 7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 name="组合 17"/>
                <p:cNvGrpSpPr/>
                <p:nvPr/>
              </p:nvGrpSpPr>
              <p:grpSpPr>
                <a:xfrm>
                  <a:off x="7634514" y="508000"/>
                  <a:ext cx="2880800" cy="5509700"/>
                  <a:chOff x="522514" y="508000"/>
                  <a:chExt cx="2880800" cy="5509700"/>
                </a:xfrm>
                <a:grpFill/>
              </p:grpSpPr>
              <p:grpSp>
                <p:nvGrpSpPr>
                  <p:cNvPr id="19" name="组合 18"/>
                  <p:cNvGrpSpPr/>
                  <p:nvPr/>
                </p:nvGrpSpPr>
                <p:grpSpPr>
                  <a:xfrm>
                    <a:off x="522514" y="508000"/>
                    <a:ext cx="36000" cy="5509700"/>
                    <a:chOff x="522514" y="508000"/>
                    <a:chExt cx="36000" cy="5509700"/>
                  </a:xfrm>
                  <a:grpFill/>
                </p:grpSpPr>
                <p:sp>
                  <p:nvSpPr>
                    <p:cNvPr id="60" name="椭圆 5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233714" y="508000"/>
                    <a:ext cx="36000" cy="5509700"/>
                    <a:chOff x="522514" y="508000"/>
                    <a:chExt cx="36000" cy="5509700"/>
                  </a:xfrm>
                  <a:grpFill/>
                </p:grpSpPr>
                <p:sp>
                  <p:nvSpPr>
                    <p:cNvPr id="51" name="椭圆 5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1944914" y="508000"/>
                    <a:ext cx="36000" cy="5509700"/>
                    <a:chOff x="522514" y="508000"/>
                    <a:chExt cx="36000" cy="5509700"/>
                  </a:xfrm>
                  <a:grpFill/>
                </p:grpSpPr>
                <p:sp>
                  <p:nvSpPr>
                    <p:cNvPr id="42" name="椭圆 4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2656114" y="508000"/>
                    <a:ext cx="36000" cy="5509700"/>
                    <a:chOff x="522514" y="508000"/>
                    <a:chExt cx="36000" cy="5509700"/>
                  </a:xfrm>
                  <a:grpFill/>
                </p:grpSpPr>
                <p:sp>
                  <p:nvSpPr>
                    <p:cNvPr id="33" name="椭圆 3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3367314" y="508000"/>
                    <a:ext cx="36000" cy="5509700"/>
                    <a:chOff x="522514" y="508000"/>
                    <a:chExt cx="36000" cy="5509700"/>
                  </a:xfrm>
                  <a:grpFill/>
                </p:grpSpPr>
                <p:sp>
                  <p:nvSpPr>
                    <p:cNvPr id="24" name="椭圆 2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sp>
        <p:nvSpPr>
          <p:cNvPr id="633" name="椭圆 632"/>
          <p:cNvSpPr/>
          <p:nvPr userDrawn="1"/>
        </p:nvSpPr>
        <p:spPr>
          <a:xfrm rot="21423552" flipH="1">
            <a:off x="5610049" y="2917731"/>
            <a:ext cx="167230" cy="286853"/>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椭圆 633"/>
          <p:cNvSpPr/>
          <p:nvPr userDrawn="1"/>
        </p:nvSpPr>
        <p:spPr>
          <a:xfrm rot="21423552" flipH="1">
            <a:off x="5468742" y="3018107"/>
            <a:ext cx="93705" cy="1607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椭圆 634"/>
          <p:cNvSpPr/>
          <p:nvPr userDrawn="1"/>
        </p:nvSpPr>
        <p:spPr>
          <a:xfrm rot="238764" flipH="1">
            <a:off x="5536441" y="3089138"/>
            <a:ext cx="63261" cy="90506"/>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6" name="椭圆 635"/>
          <p:cNvSpPr/>
          <p:nvPr userDrawn="1"/>
        </p:nvSpPr>
        <p:spPr>
          <a:xfrm rot="1623552" flipH="1">
            <a:off x="5687983" y="3271302"/>
            <a:ext cx="167230" cy="286853"/>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7" name="椭圆 636"/>
          <p:cNvSpPr/>
          <p:nvPr userDrawn="1"/>
        </p:nvSpPr>
        <p:spPr>
          <a:xfrm rot="1623552" flipH="1">
            <a:off x="5557419" y="3239996"/>
            <a:ext cx="93705" cy="1607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椭圆 637"/>
          <p:cNvSpPr/>
          <p:nvPr userDrawn="1"/>
        </p:nvSpPr>
        <p:spPr>
          <a:xfrm rot="2038764" flipH="1">
            <a:off x="5605466" y="3343548"/>
            <a:ext cx="63261" cy="90506"/>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9" name="椭圆 638"/>
          <p:cNvSpPr/>
          <p:nvPr userDrawn="1"/>
        </p:nvSpPr>
        <p:spPr>
          <a:xfrm rot="19308144">
            <a:off x="5476577" y="3144059"/>
            <a:ext cx="167230" cy="286853"/>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0" name="椭圆 639"/>
          <p:cNvSpPr/>
          <p:nvPr userDrawn="1"/>
        </p:nvSpPr>
        <p:spPr>
          <a:xfrm rot="19308144">
            <a:off x="5727403" y="3122622"/>
            <a:ext cx="44166" cy="757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1" name="椭圆 640"/>
          <p:cNvSpPr/>
          <p:nvPr userDrawn="1"/>
        </p:nvSpPr>
        <p:spPr>
          <a:xfrm rot="18892932">
            <a:off x="5656112" y="3219656"/>
            <a:ext cx="65175" cy="4605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2" name="椭圆 641"/>
          <p:cNvSpPr/>
          <p:nvPr userDrawn="1"/>
        </p:nvSpPr>
        <p:spPr>
          <a:xfrm rot="20365848" flipH="1">
            <a:off x="5762004" y="3511250"/>
            <a:ext cx="131234" cy="18672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3" name="椭圆 642"/>
          <p:cNvSpPr/>
          <p:nvPr userDrawn="1"/>
        </p:nvSpPr>
        <p:spPr>
          <a:xfrm rot="20365848" flipH="1">
            <a:off x="5640553" y="3841662"/>
            <a:ext cx="109065" cy="155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4" name="椭圆 643"/>
          <p:cNvSpPr/>
          <p:nvPr userDrawn="1"/>
        </p:nvSpPr>
        <p:spPr>
          <a:xfrm rot="20365848" flipH="1">
            <a:off x="5577032" y="3610013"/>
            <a:ext cx="131234" cy="18672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5" name="椭圆 644"/>
          <p:cNvSpPr/>
          <p:nvPr userDrawn="1"/>
        </p:nvSpPr>
        <p:spPr>
          <a:xfrm rot="3265848" flipH="1">
            <a:off x="5708770" y="3710867"/>
            <a:ext cx="44528" cy="3843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6" name="椭圆 645"/>
          <p:cNvSpPr/>
          <p:nvPr userDrawn="1"/>
        </p:nvSpPr>
        <p:spPr>
          <a:xfrm rot="20365848" flipH="1">
            <a:off x="5636896" y="3728559"/>
            <a:ext cx="107007" cy="152254"/>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椭圆 646"/>
          <p:cNvSpPr/>
          <p:nvPr userDrawn="1"/>
        </p:nvSpPr>
        <p:spPr>
          <a:xfrm rot="21097299" flipH="1">
            <a:off x="5667524" y="3573527"/>
            <a:ext cx="131234" cy="186725"/>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8" name="椭圆 647"/>
          <p:cNvSpPr/>
          <p:nvPr userDrawn="1"/>
        </p:nvSpPr>
        <p:spPr>
          <a:xfrm rot="20365848" flipH="1">
            <a:off x="5599175" y="3648979"/>
            <a:ext cx="187704" cy="26707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9" name="椭圆 648"/>
          <p:cNvSpPr/>
          <p:nvPr userDrawn="1"/>
        </p:nvSpPr>
        <p:spPr>
          <a:xfrm rot="338316" flipH="1">
            <a:off x="5669836" y="3512931"/>
            <a:ext cx="40765" cy="71239"/>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椭圆 649"/>
          <p:cNvSpPr/>
          <p:nvPr userDrawn="1"/>
        </p:nvSpPr>
        <p:spPr>
          <a:xfrm rot="19760920" flipH="1">
            <a:off x="5618942" y="3763520"/>
            <a:ext cx="51648" cy="107388"/>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1" name="椭圆 650"/>
          <p:cNvSpPr/>
          <p:nvPr userDrawn="1"/>
        </p:nvSpPr>
        <p:spPr>
          <a:xfrm rot="3265848" flipH="1">
            <a:off x="5595021" y="3496592"/>
            <a:ext cx="34369" cy="2966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2" name="椭圆 651"/>
          <p:cNvSpPr/>
          <p:nvPr userDrawn="1"/>
        </p:nvSpPr>
        <p:spPr>
          <a:xfrm rot="3265848" flipH="1">
            <a:off x="5626847" y="3597262"/>
            <a:ext cx="34369" cy="2966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3" name="椭圆 652"/>
          <p:cNvSpPr/>
          <p:nvPr userDrawn="1"/>
        </p:nvSpPr>
        <p:spPr>
          <a:xfrm rot="15049098" flipH="1">
            <a:off x="5626169" y="3749788"/>
            <a:ext cx="237942" cy="201606"/>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4" name="椭圆 653"/>
          <p:cNvSpPr/>
          <p:nvPr userDrawn="1"/>
        </p:nvSpPr>
        <p:spPr>
          <a:xfrm rot="15049098" flipH="1">
            <a:off x="5753459" y="4026927"/>
            <a:ext cx="133327" cy="112966"/>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5" name="椭圆 654"/>
          <p:cNvSpPr/>
          <p:nvPr userDrawn="1"/>
        </p:nvSpPr>
        <p:spPr>
          <a:xfrm rot="15464310" flipH="1">
            <a:off x="5784677" y="3969874"/>
            <a:ext cx="90010" cy="63609"/>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6" name="椭圆 655"/>
          <p:cNvSpPr/>
          <p:nvPr userDrawn="1"/>
        </p:nvSpPr>
        <p:spPr>
          <a:xfrm rot="11133690">
            <a:off x="5615451" y="4018090"/>
            <a:ext cx="44166" cy="757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7" name="椭圆 656"/>
          <p:cNvSpPr/>
          <p:nvPr userDrawn="1"/>
        </p:nvSpPr>
        <p:spPr>
          <a:xfrm rot="10718478">
            <a:off x="5698483" y="4023663"/>
            <a:ext cx="45806" cy="65534"/>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8" name="椭圆 657"/>
          <p:cNvSpPr/>
          <p:nvPr userDrawn="1"/>
        </p:nvSpPr>
        <p:spPr>
          <a:xfrm rot="12191394" flipH="1">
            <a:off x="5731361" y="3564953"/>
            <a:ext cx="131234" cy="18672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9" name="椭圆 658"/>
          <p:cNvSpPr/>
          <p:nvPr userDrawn="1"/>
        </p:nvSpPr>
        <p:spPr>
          <a:xfrm rot="12191394" flipH="1">
            <a:off x="5991113" y="3483900"/>
            <a:ext cx="109065" cy="155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0" name="椭圆 659"/>
          <p:cNvSpPr/>
          <p:nvPr userDrawn="1"/>
        </p:nvSpPr>
        <p:spPr>
          <a:xfrm rot="12191394" flipH="1">
            <a:off x="5912966" y="3675648"/>
            <a:ext cx="131234" cy="18672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椭圆 660"/>
          <p:cNvSpPr/>
          <p:nvPr userDrawn="1"/>
        </p:nvSpPr>
        <p:spPr>
          <a:xfrm rot="16691394" flipH="1">
            <a:off x="5905466" y="3643524"/>
            <a:ext cx="44528" cy="3843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2" name="椭圆 661"/>
          <p:cNvSpPr/>
          <p:nvPr userDrawn="1"/>
        </p:nvSpPr>
        <p:spPr>
          <a:xfrm rot="12191394" flipH="1">
            <a:off x="5939838" y="3572722"/>
            <a:ext cx="107007" cy="152254"/>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3" name="椭圆 662"/>
          <p:cNvSpPr/>
          <p:nvPr userDrawn="1"/>
        </p:nvSpPr>
        <p:spPr>
          <a:xfrm rot="12922845" flipH="1">
            <a:off x="5845872" y="3262498"/>
            <a:ext cx="131234" cy="186725"/>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4" name="椭圆 663"/>
          <p:cNvSpPr/>
          <p:nvPr userDrawn="1"/>
        </p:nvSpPr>
        <p:spPr>
          <a:xfrm rot="12191394" flipH="1">
            <a:off x="5886814" y="3528739"/>
            <a:ext cx="187704" cy="26707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5" name="椭圆 664"/>
          <p:cNvSpPr/>
          <p:nvPr userDrawn="1"/>
        </p:nvSpPr>
        <p:spPr>
          <a:xfrm rot="13763862" flipH="1">
            <a:off x="5839966" y="3808987"/>
            <a:ext cx="58002" cy="5006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椭圆 665"/>
          <p:cNvSpPr/>
          <p:nvPr userDrawn="1"/>
        </p:nvSpPr>
        <p:spPr>
          <a:xfrm rot="11586466" flipH="1">
            <a:off x="6006566" y="3631014"/>
            <a:ext cx="51648" cy="107388"/>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7" name="椭圆 666"/>
          <p:cNvSpPr/>
          <p:nvPr userDrawn="1"/>
        </p:nvSpPr>
        <p:spPr>
          <a:xfrm rot="16691394" flipH="1">
            <a:off x="5890082" y="3922773"/>
            <a:ext cx="34369" cy="2966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8" name="椭圆 667"/>
          <p:cNvSpPr/>
          <p:nvPr userDrawn="1"/>
        </p:nvSpPr>
        <p:spPr>
          <a:xfrm rot="16691394" flipH="1">
            <a:off x="5916029" y="3818743"/>
            <a:ext cx="34369" cy="2966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9" name="椭圆 668"/>
          <p:cNvSpPr/>
          <p:nvPr userDrawn="1"/>
        </p:nvSpPr>
        <p:spPr>
          <a:xfrm rot="3824342" flipH="1">
            <a:off x="5799922" y="4065770"/>
            <a:ext cx="165888" cy="14055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0" name="椭圆 669"/>
          <p:cNvSpPr/>
          <p:nvPr userDrawn="1"/>
        </p:nvSpPr>
        <p:spPr>
          <a:xfrm rot="4239554" flipH="1">
            <a:off x="6008510" y="4123298"/>
            <a:ext cx="111993" cy="79144"/>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椭圆 670"/>
          <p:cNvSpPr/>
          <p:nvPr userDrawn="1"/>
        </p:nvSpPr>
        <p:spPr>
          <a:xfrm rot="21423552" flipH="1">
            <a:off x="5382446" y="3422572"/>
            <a:ext cx="167230" cy="286853"/>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2" name="椭圆 671"/>
          <p:cNvSpPr/>
          <p:nvPr userDrawn="1"/>
        </p:nvSpPr>
        <p:spPr>
          <a:xfrm rot="21423552" flipH="1">
            <a:off x="5241139" y="3522948"/>
            <a:ext cx="93705" cy="1607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3" name="椭圆 672"/>
          <p:cNvSpPr/>
          <p:nvPr userDrawn="1"/>
        </p:nvSpPr>
        <p:spPr>
          <a:xfrm rot="238764" flipH="1">
            <a:off x="5308838" y="3593979"/>
            <a:ext cx="63261" cy="90506"/>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4" name="椭圆 673"/>
          <p:cNvSpPr/>
          <p:nvPr userDrawn="1"/>
        </p:nvSpPr>
        <p:spPr>
          <a:xfrm rot="1623552" flipH="1">
            <a:off x="5460380" y="3776143"/>
            <a:ext cx="167230" cy="286853"/>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5" name="椭圆 674"/>
          <p:cNvSpPr/>
          <p:nvPr userDrawn="1"/>
        </p:nvSpPr>
        <p:spPr>
          <a:xfrm rot="1623552" flipH="1">
            <a:off x="5329816" y="3744837"/>
            <a:ext cx="93705" cy="1607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6" name="椭圆 675"/>
          <p:cNvSpPr/>
          <p:nvPr userDrawn="1"/>
        </p:nvSpPr>
        <p:spPr>
          <a:xfrm rot="2038764" flipH="1">
            <a:off x="5377863" y="3848388"/>
            <a:ext cx="63261" cy="90506"/>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7" name="椭圆 676"/>
          <p:cNvSpPr/>
          <p:nvPr userDrawn="1"/>
        </p:nvSpPr>
        <p:spPr>
          <a:xfrm rot="19308144">
            <a:off x="5499800" y="3627463"/>
            <a:ext cx="44166" cy="757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8" name="椭圆 677"/>
          <p:cNvSpPr/>
          <p:nvPr userDrawn="1"/>
        </p:nvSpPr>
        <p:spPr>
          <a:xfrm rot="18892932">
            <a:off x="5428509" y="3724497"/>
            <a:ext cx="65175" cy="4605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9" name="椭圆 678"/>
          <p:cNvSpPr/>
          <p:nvPr userDrawn="1"/>
        </p:nvSpPr>
        <p:spPr>
          <a:xfrm rot="20365848" flipH="1">
            <a:off x="5534401" y="4016091"/>
            <a:ext cx="131234" cy="18672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0" name="椭圆 679"/>
          <p:cNvSpPr/>
          <p:nvPr userDrawn="1"/>
        </p:nvSpPr>
        <p:spPr>
          <a:xfrm rot="3265848" flipH="1">
            <a:off x="5481167" y="4215708"/>
            <a:ext cx="44528" cy="3843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1" name="椭圆 680"/>
          <p:cNvSpPr/>
          <p:nvPr userDrawn="1"/>
        </p:nvSpPr>
        <p:spPr>
          <a:xfrm rot="21097299" flipH="1">
            <a:off x="5439921" y="4078368"/>
            <a:ext cx="131234" cy="186725"/>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2" name="椭圆 681"/>
          <p:cNvSpPr/>
          <p:nvPr userDrawn="1"/>
        </p:nvSpPr>
        <p:spPr>
          <a:xfrm rot="338316" flipH="1">
            <a:off x="5442233" y="4017773"/>
            <a:ext cx="40765" cy="71239"/>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3" name="椭圆 682"/>
          <p:cNvSpPr/>
          <p:nvPr userDrawn="1"/>
        </p:nvSpPr>
        <p:spPr>
          <a:xfrm rot="3265848" flipH="1">
            <a:off x="5367418" y="4001433"/>
            <a:ext cx="34369" cy="2966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4" name="椭圆 683"/>
          <p:cNvSpPr/>
          <p:nvPr userDrawn="1"/>
        </p:nvSpPr>
        <p:spPr>
          <a:xfrm rot="3265848" flipH="1">
            <a:off x="5399244" y="4102103"/>
            <a:ext cx="34369" cy="2966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椭圆 685"/>
          <p:cNvSpPr/>
          <p:nvPr userDrawn="1"/>
        </p:nvSpPr>
        <p:spPr>
          <a:xfrm rot="176448">
            <a:off x="6596380" y="2895965"/>
            <a:ext cx="198724" cy="299792"/>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椭圆 686"/>
          <p:cNvSpPr/>
          <p:nvPr userDrawn="1"/>
        </p:nvSpPr>
        <p:spPr>
          <a:xfrm rot="176448">
            <a:off x="6851672" y="3000869"/>
            <a:ext cx="111352" cy="16798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8" name="椭圆 687"/>
          <p:cNvSpPr/>
          <p:nvPr userDrawn="1"/>
        </p:nvSpPr>
        <p:spPr>
          <a:xfrm rot="21361236">
            <a:off x="6807401" y="3075104"/>
            <a:ext cx="75174" cy="9458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9" name="椭圆 688"/>
          <p:cNvSpPr/>
          <p:nvPr userDrawn="1"/>
        </p:nvSpPr>
        <p:spPr>
          <a:xfrm rot="19976448">
            <a:off x="6503769" y="3265485"/>
            <a:ext cx="198724" cy="299792"/>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0" name="椭圆 689"/>
          <p:cNvSpPr/>
          <p:nvPr userDrawn="1"/>
        </p:nvSpPr>
        <p:spPr>
          <a:xfrm rot="19976448">
            <a:off x="6746295" y="3232767"/>
            <a:ext cx="111352" cy="16798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1" name="椭圆 690"/>
          <p:cNvSpPr/>
          <p:nvPr userDrawn="1"/>
        </p:nvSpPr>
        <p:spPr>
          <a:xfrm rot="19561236">
            <a:off x="6725376" y="3340989"/>
            <a:ext cx="75174" cy="9458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2" name="椭圆 691"/>
          <p:cNvSpPr/>
          <p:nvPr userDrawn="1"/>
        </p:nvSpPr>
        <p:spPr>
          <a:xfrm rot="2291856" flipH="1">
            <a:off x="6754989" y="3132502"/>
            <a:ext cx="198724" cy="299792"/>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3" name="椭圆 692"/>
          <p:cNvSpPr/>
          <p:nvPr userDrawn="1"/>
        </p:nvSpPr>
        <p:spPr>
          <a:xfrm rot="2291856" flipH="1">
            <a:off x="6603167" y="3110098"/>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4" name="椭圆 693"/>
          <p:cNvSpPr/>
          <p:nvPr userDrawn="1"/>
        </p:nvSpPr>
        <p:spPr>
          <a:xfrm rot="2707068" flipH="1">
            <a:off x="6667585" y="3208211"/>
            <a:ext cx="68115" cy="54732"/>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5" name="椭圆 694"/>
          <p:cNvSpPr/>
          <p:nvPr userDrawn="1"/>
        </p:nvSpPr>
        <p:spPr>
          <a:xfrm rot="1234152">
            <a:off x="6458583" y="3516256"/>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6" name="椭圆 695"/>
          <p:cNvSpPr/>
          <p:nvPr userDrawn="1"/>
        </p:nvSpPr>
        <p:spPr>
          <a:xfrm rot="1234152">
            <a:off x="6629251" y="3861572"/>
            <a:ext cx="129605" cy="162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7" name="椭圆 696"/>
          <p:cNvSpPr/>
          <p:nvPr userDrawn="1"/>
        </p:nvSpPr>
        <p:spPr>
          <a:xfrm rot="1234152">
            <a:off x="6678391" y="3619474"/>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8" name="椭圆 697"/>
          <p:cNvSpPr/>
          <p:nvPr userDrawn="1"/>
        </p:nvSpPr>
        <p:spPr>
          <a:xfrm rot="18334152">
            <a:off x="6628067" y="3722125"/>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椭圆 698"/>
          <p:cNvSpPr/>
          <p:nvPr userDrawn="1"/>
        </p:nvSpPr>
        <p:spPr>
          <a:xfrm rot="1234152">
            <a:off x="6636043" y="3743368"/>
            <a:ext cx="127159" cy="15912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0" name="椭圆 699"/>
          <p:cNvSpPr/>
          <p:nvPr userDrawn="1"/>
        </p:nvSpPr>
        <p:spPr>
          <a:xfrm rot="502701">
            <a:off x="6570856" y="3581342"/>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1" name="椭圆 700"/>
          <p:cNvSpPr/>
          <p:nvPr userDrawn="1"/>
        </p:nvSpPr>
        <p:spPr>
          <a:xfrm rot="1234152">
            <a:off x="6584973" y="3660198"/>
            <a:ext cx="223054" cy="279120"/>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2" name="椭圆 701"/>
          <p:cNvSpPr/>
          <p:nvPr userDrawn="1"/>
        </p:nvSpPr>
        <p:spPr>
          <a:xfrm rot="21261684">
            <a:off x="6675616" y="3518013"/>
            <a:ext cx="48442" cy="7445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3" name="椭圆 702"/>
          <p:cNvSpPr/>
          <p:nvPr userDrawn="1"/>
        </p:nvSpPr>
        <p:spPr>
          <a:xfrm rot="1839080">
            <a:off x="6723163" y="3779905"/>
            <a:ext cx="61375" cy="112232"/>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4" name="椭圆 703"/>
          <p:cNvSpPr/>
          <p:nvPr userDrawn="1"/>
        </p:nvSpPr>
        <p:spPr>
          <a:xfrm rot="18334152">
            <a:off x="6774583" y="3498812"/>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5" name="椭圆 704"/>
          <p:cNvSpPr/>
          <p:nvPr userDrawn="1"/>
        </p:nvSpPr>
        <p:spPr>
          <a:xfrm rot="18334152">
            <a:off x="6736763" y="3604024"/>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6" name="椭圆 705"/>
          <p:cNvSpPr/>
          <p:nvPr userDrawn="1"/>
        </p:nvSpPr>
        <p:spPr>
          <a:xfrm rot="6550902">
            <a:off x="6510234" y="3751117"/>
            <a:ext cx="248675" cy="239574"/>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7" name="椭圆 706"/>
          <p:cNvSpPr/>
          <p:nvPr userDrawn="1"/>
        </p:nvSpPr>
        <p:spPr>
          <a:xfrm rot="6550902">
            <a:off x="6475799" y="4047104"/>
            <a:ext cx="139341" cy="134241"/>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8" name="椭圆 707"/>
          <p:cNvSpPr/>
          <p:nvPr userDrawn="1"/>
        </p:nvSpPr>
        <p:spPr>
          <a:xfrm rot="6135690">
            <a:off x="6487074" y="3991013"/>
            <a:ext cx="94070" cy="7558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9" name="椭圆 708"/>
          <p:cNvSpPr/>
          <p:nvPr userDrawn="1"/>
        </p:nvSpPr>
        <p:spPr>
          <a:xfrm rot="10466310" flipH="1">
            <a:off x="6736202" y="4045959"/>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椭圆 709"/>
          <p:cNvSpPr/>
          <p:nvPr userDrawn="1"/>
        </p:nvSpPr>
        <p:spPr>
          <a:xfrm rot="10881522" flipH="1">
            <a:off x="6635584" y="4051782"/>
            <a:ext cx="54433" cy="68490"/>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1" name="椭圆 710"/>
          <p:cNvSpPr/>
          <p:nvPr userDrawn="1"/>
        </p:nvSpPr>
        <p:spPr>
          <a:xfrm rot="9408606">
            <a:off x="6494998" y="3572382"/>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2" name="椭圆 711"/>
          <p:cNvSpPr/>
          <p:nvPr userDrawn="1"/>
        </p:nvSpPr>
        <p:spPr>
          <a:xfrm rot="9408606">
            <a:off x="6212671" y="3487672"/>
            <a:ext cx="129605" cy="162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3" name="椭圆 712"/>
          <p:cNvSpPr/>
          <p:nvPr userDrawn="1"/>
        </p:nvSpPr>
        <p:spPr>
          <a:xfrm rot="9408606">
            <a:off x="6279192" y="3688070"/>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4" name="椭圆 713"/>
          <p:cNvSpPr/>
          <p:nvPr userDrawn="1"/>
        </p:nvSpPr>
        <p:spPr>
          <a:xfrm rot="4908606">
            <a:off x="6394328" y="3651744"/>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5" name="椭圆 714"/>
          <p:cNvSpPr/>
          <p:nvPr userDrawn="1"/>
        </p:nvSpPr>
        <p:spPr>
          <a:xfrm rot="9408606">
            <a:off x="6276049" y="3580501"/>
            <a:ext cx="127159" cy="15912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 name="椭圆 715"/>
          <p:cNvSpPr/>
          <p:nvPr userDrawn="1"/>
        </p:nvSpPr>
        <p:spPr>
          <a:xfrm rot="8677155">
            <a:off x="6358921" y="3256284"/>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7" name="椭圆 716"/>
          <p:cNvSpPr/>
          <p:nvPr userDrawn="1"/>
        </p:nvSpPr>
        <p:spPr>
          <a:xfrm rot="9408606">
            <a:off x="6243164" y="3534534"/>
            <a:ext cx="223054" cy="279120"/>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8" name="椭圆 717"/>
          <p:cNvSpPr/>
          <p:nvPr userDrawn="1"/>
        </p:nvSpPr>
        <p:spPr>
          <a:xfrm rot="7836138">
            <a:off x="6457116" y="3823838"/>
            <a:ext cx="60618" cy="5949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9" name="椭圆 718"/>
          <p:cNvSpPr/>
          <p:nvPr userDrawn="1"/>
        </p:nvSpPr>
        <p:spPr>
          <a:xfrm rot="10013534">
            <a:off x="6262539" y="3641422"/>
            <a:ext cx="61375" cy="112232"/>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0" name="椭圆 719"/>
          <p:cNvSpPr/>
          <p:nvPr userDrawn="1"/>
        </p:nvSpPr>
        <p:spPr>
          <a:xfrm rot="4908606">
            <a:off x="6423954" y="3944217"/>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1" name="椭圆 720"/>
          <p:cNvSpPr/>
          <p:nvPr userDrawn="1"/>
        </p:nvSpPr>
        <p:spPr>
          <a:xfrm rot="4908606">
            <a:off x="6393120" y="3835495"/>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2" name="椭圆 721"/>
          <p:cNvSpPr/>
          <p:nvPr userDrawn="1"/>
        </p:nvSpPr>
        <p:spPr>
          <a:xfrm rot="17775658">
            <a:off x="6384224" y="4085724"/>
            <a:ext cx="173371" cy="167026"/>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3" name="椭圆 722"/>
          <p:cNvSpPr/>
          <p:nvPr userDrawn="1"/>
        </p:nvSpPr>
        <p:spPr>
          <a:xfrm rot="17360446">
            <a:off x="6196539" y="4150245"/>
            <a:ext cx="117044" cy="9404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4" name="椭圆 723"/>
          <p:cNvSpPr/>
          <p:nvPr userDrawn="1"/>
        </p:nvSpPr>
        <p:spPr>
          <a:xfrm rot="176448">
            <a:off x="6866846" y="3423578"/>
            <a:ext cx="198724" cy="299792"/>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5" name="椭圆 724"/>
          <p:cNvSpPr/>
          <p:nvPr userDrawn="1"/>
        </p:nvSpPr>
        <p:spPr>
          <a:xfrm rot="176448">
            <a:off x="7122138" y="3528482"/>
            <a:ext cx="111352" cy="16798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6" name="椭圆 725"/>
          <p:cNvSpPr/>
          <p:nvPr userDrawn="1"/>
        </p:nvSpPr>
        <p:spPr>
          <a:xfrm rot="21361236">
            <a:off x="7077867" y="3602716"/>
            <a:ext cx="75174" cy="9458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7" name="椭圆 726"/>
          <p:cNvSpPr/>
          <p:nvPr userDrawn="1"/>
        </p:nvSpPr>
        <p:spPr>
          <a:xfrm rot="19976448">
            <a:off x="6774236" y="3793098"/>
            <a:ext cx="198724" cy="299792"/>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8" name="椭圆 727"/>
          <p:cNvSpPr/>
          <p:nvPr userDrawn="1"/>
        </p:nvSpPr>
        <p:spPr>
          <a:xfrm rot="19976448">
            <a:off x="7016761" y="3760380"/>
            <a:ext cx="111352" cy="16798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9" name="椭圆 728"/>
          <p:cNvSpPr/>
          <p:nvPr userDrawn="1"/>
        </p:nvSpPr>
        <p:spPr>
          <a:xfrm rot="19561236">
            <a:off x="6995843" y="3868602"/>
            <a:ext cx="75174" cy="9458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0" name="椭圆 729"/>
          <p:cNvSpPr/>
          <p:nvPr userDrawn="1"/>
        </p:nvSpPr>
        <p:spPr>
          <a:xfrm rot="2291856" flipH="1">
            <a:off x="6873633" y="3637711"/>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1" name="椭圆 730"/>
          <p:cNvSpPr/>
          <p:nvPr userDrawn="1"/>
        </p:nvSpPr>
        <p:spPr>
          <a:xfrm rot="2707068" flipH="1">
            <a:off x="6938051" y="3735823"/>
            <a:ext cx="68115" cy="54732"/>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2" name="椭圆 731"/>
          <p:cNvSpPr/>
          <p:nvPr userDrawn="1"/>
        </p:nvSpPr>
        <p:spPr>
          <a:xfrm rot="1234152">
            <a:off x="6729050" y="4043869"/>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3" name="椭圆 732"/>
          <p:cNvSpPr/>
          <p:nvPr userDrawn="1"/>
        </p:nvSpPr>
        <p:spPr>
          <a:xfrm rot="18334152">
            <a:off x="6898534" y="4249738"/>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4" name="椭圆 733"/>
          <p:cNvSpPr/>
          <p:nvPr userDrawn="1"/>
        </p:nvSpPr>
        <p:spPr>
          <a:xfrm rot="502701">
            <a:off x="6841323" y="4108955"/>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5" name="椭圆 734"/>
          <p:cNvSpPr/>
          <p:nvPr userDrawn="1"/>
        </p:nvSpPr>
        <p:spPr>
          <a:xfrm rot="21261684">
            <a:off x="6946083" y="4045627"/>
            <a:ext cx="48442" cy="7445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6" name="椭圆 735"/>
          <p:cNvSpPr/>
          <p:nvPr userDrawn="1"/>
        </p:nvSpPr>
        <p:spPr>
          <a:xfrm rot="18334152">
            <a:off x="7045049" y="4026425"/>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7" name="椭圆 736"/>
          <p:cNvSpPr/>
          <p:nvPr userDrawn="1"/>
        </p:nvSpPr>
        <p:spPr>
          <a:xfrm rot="18334152">
            <a:off x="7007229" y="4131637"/>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38" name="直接连接符 737"/>
          <p:cNvCxnSpPr/>
          <p:nvPr userDrawn="1"/>
        </p:nvCxnSpPr>
        <p:spPr>
          <a:xfrm flipH="1">
            <a:off x="885158" y="3683000"/>
            <a:ext cx="4044729" cy="3643260"/>
          </a:xfrm>
          <a:prstGeom prst="line">
            <a:avLst/>
          </a:prstGeom>
          <a:ln w="82550" cap="rnd">
            <a:gradFill>
              <a:gsLst>
                <a:gs pos="11000">
                  <a:srgbClr val="06EBEA">
                    <a:alpha val="0"/>
                  </a:srgbClr>
                </a:gs>
                <a:gs pos="48000">
                  <a:srgbClr val="06EBEA"/>
                </a:gs>
                <a:gs pos="84000">
                  <a:srgbClr val="06EBEA"/>
                </a:gs>
              </a:gsLst>
              <a:lin ang="5400000" scaled="1"/>
            </a:gradFill>
            <a:round/>
          </a:ln>
          <a:effectLst>
            <a:glow rad="304800">
              <a:srgbClr val="05DAE3">
                <a:alpha val="3000"/>
              </a:srgbClr>
            </a:glow>
          </a:effectLst>
        </p:spPr>
        <p:style>
          <a:lnRef idx="1">
            <a:schemeClr val="accent1"/>
          </a:lnRef>
          <a:fillRef idx="0">
            <a:schemeClr val="accent1"/>
          </a:fillRef>
          <a:effectRef idx="0">
            <a:schemeClr val="accent1"/>
          </a:effectRef>
          <a:fontRef idx="minor">
            <a:schemeClr val="tx1"/>
          </a:fontRef>
        </p:style>
      </p:cxnSp>
      <p:cxnSp>
        <p:nvCxnSpPr>
          <p:cNvPr id="739" name="直接连接符 738"/>
          <p:cNvCxnSpPr/>
          <p:nvPr userDrawn="1"/>
        </p:nvCxnSpPr>
        <p:spPr>
          <a:xfrm>
            <a:off x="7354972" y="3683000"/>
            <a:ext cx="4044729" cy="3643260"/>
          </a:xfrm>
          <a:prstGeom prst="line">
            <a:avLst/>
          </a:prstGeom>
          <a:ln w="82550" cap="rnd">
            <a:gradFill>
              <a:gsLst>
                <a:gs pos="11000">
                  <a:srgbClr val="06EBEA">
                    <a:alpha val="0"/>
                  </a:srgbClr>
                </a:gs>
                <a:gs pos="48000">
                  <a:srgbClr val="06EBEA"/>
                </a:gs>
                <a:gs pos="84000">
                  <a:srgbClr val="06EBEA"/>
                </a:gs>
              </a:gsLst>
              <a:lin ang="5400000" scaled="1"/>
            </a:gradFill>
            <a:round/>
          </a:ln>
          <a:effectLst>
            <a:glow rad="304800">
              <a:srgbClr val="05DAE3">
                <a:alpha val="3000"/>
              </a:srgbClr>
            </a:glow>
          </a:effectLst>
        </p:spPr>
        <p:style>
          <a:lnRef idx="1">
            <a:schemeClr val="accent1"/>
          </a:lnRef>
          <a:fillRef idx="0">
            <a:schemeClr val="accent1"/>
          </a:fillRef>
          <a:effectRef idx="0">
            <a:schemeClr val="accent1"/>
          </a:effectRef>
          <a:fontRef idx="minor">
            <a:schemeClr val="tx1"/>
          </a:fontRef>
        </p:style>
      </p:cxnSp>
      <p:sp>
        <p:nvSpPr>
          <p:cNvPr id="740" name="任意多边形 739"/>
          <p:cNvSpPr/>
          <p:nvPr userDrawn="1"/>
        </p:nvSpPr>
        <p:spPr>
          <a:xfrm>
            <a:off x="1354854" y="4523759"/>
            <a:ext cx="2570257" cy="2598058"/>
          </a:xfrm>
          <a:custGeom>
            <a:avLst/>
            <a:gdLst>
              <a:gd name="connsiteX0" fmla="*/ 537029 w 537029"/>
              <a:gd name="connsiteY0" fmla="*/ 0 h 580572"/>
              <a:gd name="connsiteX1" fmla="*/ 0 w 537029"/>
              <a:gd name="connsiteY1" fmla="*/ 580572 h 580572"/>
              <a:gd name="connsiteX0" fmla="*/ 682172 w 682172"/>
              <a:gd name="connsiteY0" fmla="*/ 0 h 725715"/>
              <a:gd name="connsiteX1" fmla="*/ 0 w 682172"/>
              <a:gd name="connsiteY1" fmla="*/ 725715 h 725715"/>
              <a:gd name="connsiteX0" fmla="*/ 667657 w 667657"/>
              <a:gd name="connsiteY0" fmla="*/ 0 h 899887"/>
              <a:gd name="connsiteX1" fmla="*/ 0 w 667657"/>
              <a:gd name="connsiteY1" fmla="*/ 899887 h 899887"/>
              <a:gd name="connsiteX0" fmla="*/ 1886857 w 1886857"/>
              <a:gd name="connsiteY0" fmla="*/ 0 h 2540001"/>
              <a:gd name="connsiteX1" fmla="*/ 0 w 1886857"/>
              <a:gd name="connsiteY1" fmla="*/ 2540001 h 2540001"/>
              <a:gd name="connsiteX0" fmla="*/ 1886857 w 1888429"/>
              <a:gd name="connsiteY0" fmla="*/ 0 h 2540001"/>
              <a:gd name="connsiteX1" fmla="*/ 0 w 1888429"/>
              <a:gd name="connsiteY1" fmla="*/ 2540001 h 2540001"/>
              <a:gd name="connsiteX0" fmla="*/ 1944915 w 1946422"/>
              <a:gd name="connsiteY0" fmla="*/ 0 h 2061029"/>
              <a:gd name="connsiteX1" fmla="*/ 0 w 1946422"/>
              <a:gd name="connsiteY1" fmla="*/ 2061029 h 2061029"/>
              <a:gd name="connsiteX0" fmla="*/ 1944915 w 1946832"/>
              <a:gd name="connsiteY0" fmla="*/ 0 h 2061029"/>
              <a:gd name="connsiteX1" fmla="*/ 0 w 1946832"/>
              <a:gd name="connsiteY1" fmla="*/ 2061029 h 2061029"/>
              <a:gd name="connsiteX0" fmla="*/ 1944915 w 1946832"/>
              <a:gd name="connsiteY0" fmla="*/ 0 h 2061029"/>
              <a:gd name="connsiteX1" fmla="*/ 0 w 1946832"/>
              <a:gd name="connsiteY1" fmla="*/ 2061029 h 2061029"/>
              <a:gd name="connsiteX0" fmla="*/ 2569029 w 2570257"/>
              <a:gd name="connsiteY0" fmla="*/ 0 h 2598058"/>
              <a:gd name="connsiteX1" fmla="*/ 0 w 2570257"/>
              <a:gd name="connsiteY1" fmla="*/ 2598058 h 2598058"/>
            </a:gdLst>
            <a:ahLst/>
            <a:cxnLst>
              <a:cxn ang="0">
                <a:pos x="connsiteX0" y="connsiteY0"/>
              </a:cxn>
              <a:cxn ang="0">
                <a:pos x="connsiteX1" y="connsiteY1"/>
              </a:cxn>
            </a:cxnLst>
            <a:rect l="l" t="t" r="r" b="b"/>
            <a:pathLst>
              <a:path w="2570257" h="2598058">
                <a:moveTo>
                  <a:pt x="2569029" y="0"/>
                </a:moveTo>
                <a:cubicBezTo>
                  <a:pt x="2622249" y="295125"/>
                  <a:pt x="933752" y="1823962"/>
                  <a:pt x="0" y="2598058"/>
                </a:cubicBezTo>
              </a:path>
            </a:pathLst>
          </a:custGeom>
          <a:ln w="57150" cap="rnd">
            <a:gradFill>
              <a:gsLst>
                <a:gs pos="23000">
                  <a:srgbClr val="06EBEA">
                    <a:alpha val="0"/>
                  </a:srgbClr>
                </a:gs>
                <a:gs pos="48000">
                  <a:srgbClr val="06EBEA"/>
                </a:gs>
                <a:gs pos="84000">
                  <a:srgbClr val="06EBEA"/>
                </a:gs>
              </a:gsLst>
              <a:lin ang="5400000" scaled="1"/>
            </a:gradFill>
            <a:round/>
          </a:ln>
          <a:effectLst>
            <a:glow rad="304800">
              <a:srgbClr val="05DAE3">
                <a:alpha val="3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1" name="任意多边形 740"/>
          <p:cNvSpPr/>
          <p:nvPr userDrawn="1"/>
        </p:nvSpPr>
        <p:spPr>
          <a:xfrm flipH="1">
            <a:off x="7830143" y="4422160"/>
            <a:ext cx="2510972" cy="2162628"/>
          </a:xfrm>
          <a:custGeom>
            <a:avLst/>
            <a:gdLst>
              <a:gd name="connsiteX0" fmla="*/ 537029 w 537029"/>
              <a:gd name="connsiteY0" fmla="*/ 0 h 580572"/>
              <a:gd name="connsiteX1" fmla="*/ 0 w 537029"/>
              <a:gd name="connsiteY1" fmla="*/ 580572 h 580572"/>
              <a:gd name="connsiteX0" fmla="*/ 682172 w 682172"/>
              <a:gd name="connsiteY0" fmla="*/ 0 h 725715"/>
              <a:gd name="connsiteX1" fmla="*/ 0 w 682172"/>
              <a:gd name="connsiteY1" fmla="*/ 725715 h 725715"/>
              <a:gd name="connsiteX0" fmla="*/ 667657 w 667657"/>
              <a:gd name="connsiteY0" fmla="*/ 0 h 899887"/>
              <a:gd name="connsiteX1" fmla="*/ 0 w 667657"/>
              <a:gd name="connsiteY1" fmla="*/ 899887 h 899887"/>
              <a:gd name="connsiteX0" fmla="*/ 1886857 w 1886857"/>
              <a:gd name="connsiteY0" fmla="*/ 0 h 2540001"/>
              <a:gd name="connsiteX1" fmla="*/ 0 w 1886857"/>
              <a:gd name="connsiteY1" fmla="*/ 2540001 h 2540001"/>
              <a:gd name="connsiteX0" fmla="*/ 1886857 w 1888429"/>
              <a:gd name="connsiteY0" fmla="*/ 0 h 2540001"/>
              <a:gd name="connsiteX1" fmla="*/ 0 w 1888429"/>
              <a:gd name="connsiteY1" fmla="*/ 2540001 h 2540001"/>
              <a:gd name="connsiteX0" fmla="*/ 1944915 w 1946422"/>
              <a:gd name="connsiteY0" fmla="*/ 0 h 2061029"/>
              <a:gd name="connsiteX1" fmla="*/ 0 w 1946422"/>
              <a:gd name="connsiteY1" fmla="*/ 2061029 h 2061029"/>
              <a:gd name="connsiteX0" fmla="*/ 1944915 w 1946832"/>
              <a:gd name="connsiteY0" fmla="*/ 0 h 2061029"/>
              <a:gd name="connsiteX1" fmla="*/ 0 w 1946832"/>
              <a:gd name="connsiteY1" fmla="*/ 2061029 h 2061029"/>
              <a:gd name="connsiteX0" fmla="*/ 1944915 w 1946832"/>
              <a:gd name="connsiteY0" fmla="*/ 0 h 2061029"/>
              <a:gd name="connsiteX1" fmla="*/ 0 w 1946832"/>
              <a:gd name="connsiteY1" fmla="*/ 2061029 h 2061029"/>
              <a:gd name="connsiteX0" fmla="*/ 2307772 w 2309218"/>
              <a:gd name="connsiteY0" fmla="*/ 0 h 2322286"/>
              <a:gd name="connsiteX1" fmla="*/ 0 w 2309218"/>
              <a:gd name="connsiteY1" fmla="*/ 2322286 h 2322286"/>
              <a:gd name="connsiteX0" fmla="*/ 2307772 w 2307772"/>
              <a:gd name="connsiteY0" fmla="*/ 0 h 2322286"/>
              <a:gd name="connsiteX1" fmla="*/ 0 w 2307772"/>
              <a:gd name="connsiteY1" fmla="*/ 2322286 h 2322286"/>
              <a:gd name="connsiteX0" fmla="*/ 2438400 w 2438400"/>
              <a:gd name="connsiteY0" fmla="*/ 0 h 2177143"/>
              <a:gd name="connsiteX1" fmla="*/ 0 w 2438400"/>
              <a:gd name="connsiteY1" fmla="*/ 2177143 h 2177143"/>
              <a:gd name="connsiteX0" fmla="*/ 2510972 w 2510972"/>
              <a:gd name="connsiteY0" fmla="*/ 0 h 2162628"/>
              <a:gd name="connsiteX1" fmla="*/ 0 w 2510972"/>
              <a:gd name="connsiteY1" fmla="*/ 2162628 h 2162628"/>
              <a:gd name="connsiteX0" fmla="*/ 2510972 w 2510972"/>
              <a:gd name="connsiteY0" fmla="*/ 0 h 2162628"/>
              <a:gd name="connsiteX1" fmla="*/ 0 w 2510972"/>
              <a:gd name="connsiteY1" fmla="*/ 2162628 h 2162628"/>
            </a:gdLst>
            <a:ahLst/>
            <a:cxnLst>
              <a:cxn ang="0">
                <a:pos x="connsiteX0" y="connsiteY0"/>
              </a:cxn>
              <a:cxn ang="0">
                <a:pos x="connsiteX1" y="connsiteY1"/>
              </a:cxn>
            </a:cxnLst>
            <a:rect l="l" t="t" r="r" b="b"/>
            <a:pathLst>
              <a:path w="2510972" h="2162628">
                <a:moveTo>
                  <a:pt x="2510972" y="0"/>
                </a:moveTo>
                <a:cubicBezTo>
                  <a:pt x="2186821" y="62896"/>
                  <a:pt x="832152" y="1388532"/>
                  <a:pt x="0" y="2162628"/>
                </a:cubicBezTo>
              </a:path>
            </a:pathLst>
          </a:custGeom>
          <a:ln w="31750" cap="rnd">
            <a:gradFill>
              <a:gsLst>
                <a:gs pos="23000">
                  <a:srgbClr val="06EBEA">
                    <a:alpha val="0"/>
                  </a:srgbClr>
                </a:gs>
                <a:gs pos="48000">
                  <a:srgbClr val="06EBEA"/>
                </a:gs>
                <a:gs pos="89000">
                  <a:srgbClr val="44FEFA"/>
                </a:gs>
                <a:gs pos="72000">
                  <a:srgbClr val="6DFEFB"/>
                </a:gs>
              </a:gsLst>
              <a:lin ang="5400000" scaled="1"/>
            </a:gradFill>
            <a:round/>
          </a:ln>
          <a:effectLst>
            <a:glow rad="304800">
              <a:srgbClr val="05DAE3">
                <a:alpha val="3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6" name="椭圆 745"/>
          <p:cNvSpPr/>
          <p:nvPr userDrawn="1"/>
        </p:nvSpPr>
        <p:spPr>
          <a:xfrm rot="5032083">
            <a:off x="11868000" y="2528187"/>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7" name="椭圆 746"/>
          <p:cNvSpPr/>
          <p:nvPr userDrawn="1"/>
        </p:nvSpPr>
        <p:spPr>
          <a:xfrm rot="5032083">
            <a:off x="11902093" y="2776756"/>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8" name="椭圆 747"/>
          <p:cNvSpPr/>
          <p:nvPr userDrawn="1"/>
        </p:nvSpPr>
        <p:spPr>
          <a:xfrm rot="4616871">
            <a:off x="11876607" y="2759983"/>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9" name="椭圆 748"/>
          <p:cNvSpPr/>
          <p:nvPr userDrawn="1"/>
        </p:nvSpPr>
        <p:spPr>
          <a:xfrm rot="3232083">
            <a:off x="11532314" y="2498836"/>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0" name="椭圆 749"/>
          <p:cNvSpPr/>
          <p:nvPr userDrawn="1"/>
        </p:nvSpPr>
        <p:spPr>
          <a:xfrm rot="3232083">
            <a:off x="11684835" y="2717057"/>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1" name="椭圆 750"/>
          <p:cNvSpPr/>
          <p:nvPr userDrawn="1"/>
        </p:nvSpPr>
        <p:spPr>
          <a:xfrm rot="2816871">
            <a:off x="11632920" y="2725423"/>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2" name="椭圆 751"/>
          <p:cNvSpPr/>
          <p:nvPr userDrawn="1"/>
        </p:nvSpPr>
        <p:spPr>
          <a:xfrm rot="7147491" flipH="1">
            <a:off x="11683512" y="2699722"/>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3" name="椭圆 752"/>
          <p:cNvSpPr/>
          <p:nvPr userDrawn="1"/>
        </p:nvSpPr>
        <p:spPr>
          <a:xfrm rot="7562703" flipH="1">
            <a:off x="11760875" y="2668187"/>
            <a:ext cx="60251" cy="4841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4" name="椭圆 753"/>
          <p:cNvSpPr/>
          <p:nvPr userDrawn="1"/>
        </p:nvSpPr>
        <p:spPr>
          <a:xfrm rot="6089787">
            <a:off x="11368605" y="2514646"/>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5" name="椭圆 754"/>
          <p:cNvSpPr/>
          <p:nvPr userDrawn="1"/>
        </p:nvSpPr>
        <p:spPr>
          <a:xfrm rot="6089787">
            <a:off x="11309104" y="2721042"/>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6" name="椭圆 755"/>
          <p:cNvSpPr/>
          <p:nvPr userDrawn="1"/>
        </p:nvSpPr>
        <p:spPr>
          <a:xfrm rot="5358336">
            <a:off x="11327412" y="2621793"/>
            <a:ext cx="137944" cy="17261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7" name="椭圆 756"/>
          <p:cNvSpPr/>
          <p:nvPr userDrawn="1"/>
        </p:nvSpPr>
        <p:spPr>
          <a:xfrm rot="6089787">
            <a:off x="11198830" y="2643148"/>
            <a:ext cx="197302" cy="24689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8" name="椭圆 757"/>
          <p:cNvSpPr/>
          <p:nvPr userDrawn="1"/>
        </p:nvSpPr>
        <p:spPr>
          <a:xfrm rot="4517319">
            <a:off x="11490104" y="2702476"/>
            <a:ext cx="42849" cy="6585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9" name="椭圆 758"/>
          <p:cNvSpPr/>
          <p:nvPr userDrawn="1"/>
        </p:nvSpPr>
        <p:spPr>
          <a:xfrm rot="1589787">
            <a:off x="11542465" y="2795377"/>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0" name="椭圆 759"/>
          <p:cNvSpPr/>
          <p:nvPr userDrawn="1"/>
        </p:nvSpPr>
        <p:spPr>
          <a:xfrm rot="1589787">
            <a:off x="11445288" y="2777017"/>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1" name="椭圆 760"/>
          <p:cNvSpPr/>
          <p:nvPr userDrawn="1"/>
        </p:nvSpPr>
        <p:spPr>
          <a:xfrm rot="14264241">
            <a:off x="11324659" y="2554282"/>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2" name="组合 761"/>
          <p:cNvGrpSpPr/>
          <p:nvPr userDrawn="1"/>
        </p:nvGrpSpPr>
        <p:grpSpPr>
          <a:xfrm rot="599863">
            <a:off x="10653430" y="2690650"/>
            <a:ext cx="639819" cy="253634"/>
            <a:chOff x="10532127" y="1390185"/>
            <a:chExt cx="723329" cy="286738"/>
          </a:xfrm>
        </p:grpSpPr>
        <p:sp>
          <p:nvSpPr>
            <p:cNvPr id="796" name="椭圆 795"/>
            <p:cNvSpPr/>
            <p:nvPr userDrawn="1"/>
          </p:nvSpPr>
          <p:spPr>
            <a:xfrm rot="6547628" flipH="1">
              <a:off x="11189627" y="1611094"/>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7" name="椭圆 796"/>
            <p:cNvSpPr/>
            <p:nvPr userDrawn="1"/>
          </p:nvSpPr>
          <p:spPr>
            <a:xfrm rot="13664378">
              <a:off x="10640001" y="1373897"/>
              <a:ext cx="129605" cy="162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8" name="椭圆 797"/>
            <p:cNvSpPr/>
            <p:nvPr userDrawn="1"/>
          </p:nvSpPr>
          <p:spPr>
            <a:xfrm rot="9164378">
              <a:off x="10627306" y="1599156"/>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9" name="椭圆 798"/>
            <p:cNvSpPr/>
            <p:nvPr userDrawn="1"/>
          </p:nvSpPr>
          <p:spPr>
            <a:xfrm rot="13664378">
              <a:off x="10575244" y="1464001"/>
              <a:ext cx="127159" cy="15912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0" name="椭圆 799"/>
            <p:cNvSpPr/>
            <p:nvPr userDrawn="1"/>
          </p:nvSpPr>
          <p:spPr>
            <a:xfrm rot="12932927">
              <a:off x="10882028" y="1437870"/>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1" name="椭圆 800"/>
            <p:cNvSpPr/>
            <p:nvPr userDrawn="1"/>
          </p:nvSpPr>
          <p:spPr>
            <a:xfrm rot="14269306">
              <a:off x="10557555" y="1455835"/>
              <a:ext cx="61375" cy="112232"/>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3" name="组合 762"/>
          <p:cNvGrpSpPr/>
          <p:nvPr userDrawn="1"/>
        </p:nvGrpSpPr>
        <p:grpSpPr>
          <a:xfrm rot="1084302">
            <a:off x="10684730" y="2634194"/>
            <a:ext cx="511939" cy="282235"/>
            <a:chOff x="10613016" y="1673985"/>
            <a:chExt cx="511939" cy="282235"/>
          </a:xfrm>
        </p:grpSpPr>
        <p:sp>
          <p:nvSpPr>
            <p:cNvPr id="785" name="椭圆 784"/>
            <p:cNvSpPr/>
            <p:nvPr userDrawn="1"/>
          </p:nvSpPr>
          <p:spPr>
            <a:xfrm rot="5005485">
              <a:off x="10900766" y="1827160"/>
              <a:ext cx="114642" cy="1434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6" name="椭圆 785"/>
            <p:cNvSpPr/>
            <p:nvPr userDrawn="1"/>
          </p:nvSpPr>
          <p:spPr>
            <a:xfrm rot="505485">
              <a:off x="11075880" y="1765279"/>
              <a:ext cx="41163" cy="4040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7" name="椭圆 786"/>
            <p:cNvSpPr/>
            <p:nvPr userDrawn="1"/>
          </p:nvSpPr>
          <p:spPr>
            <a:xfrm rot="5005485">
              <a:off x="10998341" y="1784577"/>
              <a:ext cx="112478" cy="140751"/>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8" name="椭圆 787"/>
            <p:cNvSpPr/>
            <p:nvPr userDrawn="1"/>
          </p:nvSpPr>
          <p:spPr>
            <a:xfrm rot="5610413">
              <a:off x="11039015" y="1853282"/>
              <a:ext cx="54289" cy="992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9" name="椭圆 788"/>
            <p:cNvSpPr/>
            <p:nvPr userDrawn="1"/>
          </p:nvSpPr>
          <p:spPr>
            <a:xfrm rot="10322235">
              <a:off x="10880583" y="1717154"/>
              <a:ext cx="219965" cy="211915"/>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0" name="椭圆 789"/>
            <p:cNvSpPr/>
            <p:nvPr userDrawn="1"/>
          </p:nvSpPr>
          <p:spPr>
            <a:xfrm rot="10322235">
              <a:off x="10701457" y="1791800"/>
              <a:ext cx="123254" cy="118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1" name="椭圆 790"/>
            <p:cNvSpPr/>
            <p:nvPr userDrawn="1"/>
          </p:nvSpPr>
          <p:spPr>
            <a:xfrm rot="9907023">
              <a:off x="10784129" y="1774327"/>
              <a:ext cx="83209" cy="66861"/>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2" name="椭圆 791"/>
            <p:cNvSpPr/>
            <p:nvPr userDrawn="1"/>
          </p:nvSpPr>
          <p:spPr>
            <a:xfrm rot="14652855" flipH="1">
              <a:off x="10808555" y="1901854"/>
              <a:ext cx="48149" cy="6058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3" name="椭圆 792"/>
            <p:cNvSpPr/>
            <p:nvPr userDrawn="1"/>
          </p:nvSpPr>
          <p:spPr>
            <a:xfrm rot="11607471">
              <a:off x="10918004" y="1673985"/>
              <a:ext cx="53620" cy="5262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4" name="椭圆 793"/>
            <p:cNvSpPr/>
            <p:nvPr userDrawn="1"/>
          </p:nvSpPr>
          <p:spPr>
            <a:xfrm rot="8679939">
              <a:off x="10825349" y="1692572"/>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5" name="椭圆 794"/>
            <p:cNvSpPr/>
            <p:nvPr userDrawn="1"/>
          </p:nvSpPr>
          <p:spPr>
            <a:xfrm rot="21546991">
              <a:off x="10613016" y="1740813"/>
              <a:ext cx="153355" cy="147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4" name="组合 763"/>
          <p:cNvGrpSpPr/>
          <p:nvPr userDrawn="1"/>
        </p:nvGrpSpPr>
        <p:grpSpPr>
          <a:xfrm rot="599863">
            <a:off x="11774911" y="2810181"/>
            <a:ext cx="641382" cy="213126"/>
            <a:chOff x="10044947" y="1450855"/>
            <a:chExt cx="725096" cy="240943"/>
          </a:xfrm>
        </p:grpSpPr>
        <p:sp>
          <p:nvSpPr>
            <p:cNvPr id="781" name="椭圆 780"/>
            <p:cNvSpPr/>
            <p:nvPr userDrawn="1"/>
          </p:nvSpPr>
          <p:spPr>
            <a:xfrm rot="13664378">
              <a:off x="10447890" y="1503595"/>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2" name="椭圆 781"/>
            <p:cNvSpPr/>
            <p:nvPr userDrawn="1"/>
          </p:nvSpPr>
          <p:spPr>
            <a:xfrm rot="13664378">
              <a:off x="10518956" y="1422822"/>
              <a:ext cx="223054" cy="279120"/>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3" name="椭圆 782"/>
            <p:cNvSpPr/>
            <p:nvPr userDrawn="1"/>
          </p:nvSpPr>
          <p:spPr>
            <a:xfrm rot="9164378">
              <a:off x="10461744" y="1656543"/>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4" name="椭圆 783"/>
            <p:cNvSpPr/>
            <p:nvPr userDrawn="1"/>
          </p:nvSpPr>
          <p:spPr>
            <a:xfrm rot="16218">
              <a:off x="10044947" y="1592134"/>
              <a:ext cx="117044" cy="9404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5" name="椭圆 764"/>
          <p:cNvSpPr/>
          <p:nvPr userDrawn="1"/>
        </p:nvSpPr>
        <p:spPr>
          <a:xfrm rot="5032083">
            <a:off x="11444865" y="2838027"/>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6" name="椭圆 765"/>
          <p:cNvSpPr/>
          <p:nvPr userDrawn="1"/>
        </p:nvSpPr>
        <p:spPr>
          <a:xfrm rot="3232083">
            <a:off x="11109180" y="2808676"/>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7" name="组合 766"/>
          <p:cNvGrpSpPr/>
          <p:nvPr userDrawn="1"/>
        </p:nvGrpSpPr>
        <p:grpSpPr>
          <a:xfrm rot="599863">
            <a:off x="9792688" y="2513715"/>
            <a:ext cx="731948" cy="290055"/>
            <a:chOff x="10214170" y="2052450"/>
            <a:chExt cx="827482" cy="327913"/>
          </a:xfrm>
        </p:grpSpPr>
        <p:sp>
          <p:nvSpPr>
            <p:cNvPr id="768" name="椭圆 767"/>
            <p:cNvSpPr/>
            <p:nvPr userDrawn="1"/>
          </p:nvSpPr>
          <p:spPr>
            <a:xfrm rot="14722082" flipH="1">
              <a:off x="10348596" y="2042603"/>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9" name="椭圆 768"/>
            <p:cNvSpPr/>
            <p:nvPr userDrawn="1"/>
          </p:nvSpPr>
          <p:spPr>
            <a:xfrm rot="4432220">
              <a:off x="10901985" y="2236205"/>
              <a:ext cx="111352" cy="16798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0" name="椭圆 769"/>
            <p:cNvSpPr/>
            <p:nvPr userDrawn="1"/>
          </p:nvSpPr>
          <p:spPr>
            <a:xfrm rot="4017008">
              <a:off x="10864222" y="2226230"/>
              <a:ext cx="75174" cy="9458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1" name="椭圆 770"/>
            <p:cNvSpPr/>
            <p:nvPr userDrawn="1"/>
          </p:nvSpPr>
          <p:spPr>
            <a:xfrm rot="2632220">
              <a:off x="10648385" y="2212380"/>
              <a:ext cx="111352" cy="16798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2" name="椭圆 771"/>
            <p:cNvSpPr/>
            <p:nvPr userDrawn="1"/>
          </p:nvSpPr>
          <p:spPr>
            <a:xfrm rot="2217008">
              <a:off x="10586129" y="2235580"/>
              <a:ext cx="75174" cy="9458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3" name="椭圆 772"/>
            <p:cNvSpPr/>
            <p:nvPr userDrawn="1"/>
          </p:nvSpPr>
          <p:spPr>
            <a:xfrm rot="6547628" flipH="1">
              <a:off x="10779341" y="2039104"/>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4" name="椭圆 773"/>
            <p:cNvSpPr/>
            <p:nvPr userDrawn="1"/>
          </p:nvSpPr>
          <p:spPr>
            <a:xfrm rot="6962840" flipH="1">
              <a:off x="10713949" y="2147658"/>
              <a:ext cx="68115" cy="54732"/>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5" name="椭圆 774"/>
            <p:cNvSpPr/>
            <p:nvPr userDrawn="1"/>
          </p:nvSpPr>
          <p:spPr>
            <a:xfrm rot="5489924">
              <a:off x="10258600" y="2045014"/>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6" name="椭圆 775"/>
            <p:cNvSpPr/>
            <p:nvPr userDrawn="1"/>
          </p:nvSpPr>
          <p:spPr>
            <a:xfrm rot="989924">
              <a:off x="10226872" y="2271073"/>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7" name="椭圆 776"/>
            <p:cNvSpPr/>
            <p:nvPr userDrawn="1"/>
          </p:nvSpPr>
          <p:spPr>
            <a:xfrm rot="4758473">
              <a:off x="10233769" y="2172390"/>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8" name="椭圆 777"/>
            <p:cNvSpPr/>
            <p:nvPr userDrawn="1"/>
          </p:nvSpPr>
          <p:spPr>
            <a:xfrm rot="3917456">
              <a:off x="10421076" y="2240537"/>
              <a:ext cx="48442" cy="7445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9" name="椭圆 778"/>
            <p:cNvSpPr/>
            <p:nvPr userDrawn="1"/>
          </p:nvSpPr>
          <p:spPr>
            <a:xfrm rot="989924">
              <a:off x="10494298" y="2335075"/>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0" name="椭圆 779"/>
            <p:cNvSpPr/>
            <p:nvPr userDrawn="1"/>
          </p:nvSpPr>
          <p:spPr>
            <a:xfrm rot="989924">
              <a:off x="10382504" y="2333707"/>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3" name="椭圆 802"/>
          <p:cNvSpPr/>
          <p:nvPr userDrawn="1"/>
        </p:nvSpPr>
        <p:spPr>
          <a:xfrm rot="16567917" flipH="1">
            <a:off x="208423" y="2563274"/>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4" name="椭圆 803"/>
          <p:cNvSpPr/>
          <p:nvPr userDrawn="1"/>
        </p:nvSpPr>
        <p:spPr>
          <a:xfrm rot="16567917" flipH="1">
            <a:off x="251615" y="2811843"/>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5" name="椭圆 804"/>
          <p:cNvSpPr/>
          <p:nvPr userDrawn="1"/>
        </p:nvSpPr>
        <p:spPr>
          <a:xfrm rot="16983129" flipH="1">
            <a:off x="309102" y="2795070"/>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6" name="椭圆 805"/>
          <p:cNvSpPr/>
          <p:nvPr userDrawn="1"/>
        </p:nvSpPr>
        <p:spPr>
          <a:xfrm rot="18367917" flipH="1">
            <a:off x="544109" y="2533923"/>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7" name="椭圆 806"/>
          <p:cNvSpPr/>
          <p:nvPr userDrawn="1"/>
        </p:nvSpPr>
        <p:spPr>
          <a:xfrm rot="18367917" flipH="1">
            <a:off x="468873" y="2752144"/>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8" name="椭圆 807"/>
          <p:cNvSpPr/>
          <p:nvPr userDrawn="1"/>
        </p:nvSpPr>
        <p:spPr>
          <a:xfrm rot="18783129" flipH="1">
            <a:off x="552789" y="2760510"/>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9" name="椭圆 808"/>
          <p:cNvSpPr/>
          <p:nvPr userDrawn="1"/>
        </p:nvSpPr>
        <p:spPr>
          <a:xfrm rot="14452509">
            <a:off x="392911" y="2734809"/>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0" name="椭圆 809"/>
          <p:cNvSpPr/>
          <p:nvPr userDrawn="1"/>
        </p:nvSpPr>
        <p:spPr>
          <a:xfrm rot="14037297">
            <a:off x="431078" y="2703274"/>
            <a:ext cx="60251" cy="4841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1" name="椭圆 810"/>
          <p:cNvSpPr/>
          <p:nvPr userDrawn="1"/>
        </p:nvSpPr>
        <p:spPr>
          <a:xfrm rot="15510213" flipH="1">
            <a:off x="745655" y="2549733"/>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2" name="椭圆 811"/>
          <p:cNvSpPr/>
          <p:nvPr userDrawn="1"/>
        </p:nvSpPr>
        <p:spPr>
          <a:xfrm rot="15510213" flipH="1">
            <a:off x="805156" y="2756129"/>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3" name="椭圆 812"/>
          <p:cNvSpPr/>
          <p:nvPr userDrawn="1"/>
        </p:nvSpPr>
        <p:spPr>
          <a:xfrm rot="16241664" flipH="1">
            <a:off x="786848" y="2656880"/>
            <a:ext cx="137944" cy="17261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4" name="椭圆 813"/>
          <p:cNvSpPr/>
          <p:nvPr userDrawn="1"/>
        </p:nvSpPr>
        <p:spPr>
          <a:xfrm rot="15510213" flipH="1">
            <a:off x="856072" y="2678235"/>
            <a:ext cx="197302" cy="24689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5" name="椭圆 814"/>
          <p:cNvSpPr/>
          <p:nvPr userDrawn="1"/>
        </p:nvSpPr>
        <p:spPr>
          <a:xfrm rot="17082681" flipH="1">
            <a:off x="719251" y="2737563"/>
            <a:ext cx="42849" cy="6585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6" name="椭圆 815"/>
          <p:cNvSpPr/>
          <p:nvPr userDrawn="1"/>
        </p:nvSpPr>
        <p:spPr>
          <a:xfrm rot="20010213" flipH="1">
            <a:off x="677967" y="2830464"/>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7" name="椭圆 816"/>
          <p:cNvSpPr/>
          <p:nvPr userDrawn="1"/>
        </p:nvSpPr>
        <p:spPr>
          <a:xfrm rot="20010213" flipH="1">
            <a:off x="775144" y="2812104"/>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椭圆 817"/>
          <p:cNvSpPr/>
          <p:nvPr userDrawn="1"/>
        </p:nvSpPr>
        <p:spPr>
          <a:xfrm rot="7335759" flipH="1">
            <a:off x="789601" y="2589369"/>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3" name="椭圆 852"/>
          <p:cNvSpPr/>
          <p:nvPr userDrawn="1"/>
        </p:nvSpPr>
        <p:spPr>
          <a:xfrm rot="14452509">
            <a:off x="993073" y="2969029"/>
            <a:ext cx="46424" cy="70034"/>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4" name="椭圆 853"/>
          <p:cNvSpPr/>
          <p:nvPr userDrawn="1"/>
        </p:nvSpPr>
        <p:spPr>
          <a:xfrm rot="7335759" flipH="1">
            <a:off x="1374109" y="2683363"/>
            <a:ext cx="114642" cy="1434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5" name="椭圆 854"/>
          <p:cNvSpPr/>
          <p:nvPr userDrawn="1"/>
        </p:nvSpPr>
        <p:spPr>
          <a:xfrm rot="11835759" flipH="1">
            <a:off x="1483735" y="2872044"/>
            <a:ext cx="41163" cy="4040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6" name="椭圆 855"/>
          <p:cNvSpPr/>
          <p:nvPr userDrawn="1"/>
        </p:nvSpPr>
        <p:spPr>
          <a:xfrm rot="7335759" flipH="1">
            <a:off x="1446269" y="2751742"/>
            <a:ext cx="112478" cy="140751"/>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7" name="椭圆 856"/>
          <p:cNvSpPr/>
          <p:nvPr userDrawn="1"/>
        </p:nvSpPr>
        <p:spPr>
          <a:xfrm rot="8067210" flipH="1">
            <a:off x="1152505" y="2778059"/>
            <a:ext cx="137944" cy="17261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8" name="椭圆 857"/>
          <p:cNvSpPr/>
          <p:nvPr userDrawn="1"/>
        </p:nvSpPr>
        <p:spPr>
          <a:xfrm rot="6730831" flipH="1">
            <a:off x="1514571" y="2737176"/>
            <a:ext cx="54289" cy="992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2" name="椭圆 841"/>
          <p:cNvSpPr/>
          <p:nvPr userDrawn="1"/>
        </p:nvSpPr>
        <p:spPr>
          <a:xfrm rot="15510213" flipH="1">
            <a:off x="1195469" y="2845963"/>
            <a:ext cx="114642" cy="1434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3" name="椭圆 842"/>
          <p:cNvSpPr/>
          <p:nvPr userDrawn="1"/>
        </p:nvSpPr>
        <p:spPr>
          <a:xfrm rot="20010213" flipH="1">
            <a:off x="1065480" y="2832601"/>
            <a:ext cx="41163" cy="4040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4" name="椭圆 843"/>
          <p:cNvSpPr/>
          <p:nvPr userDrawn="1"/>
        </p:nvSpPr>
        <p:spPr>
          <a:xfrm rot="15510213" flipH="1">
            <a:off x="1091188" y="2835480"/>
            <a:ext cx="112478" cy="140751"/>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5" name="椭圆 844"/>
          <p:cNvSpPr/>
          <p:nvPr userDrawn="1"/>
        </p:nvSpPr>
        <p:spPr>
          <a:xfrm rot="14905285" flipH="1">
            <a:off x="1124154" y="2905411"/>
            <a:ext cx="54289" cy="992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6" name="椭圆 845"/>
          <p:cNvSpPr/>
          <p:nvPr userDrawn="1"/>
        </p:nvSpPr>
        <p:spPr>
          <a:xfrm rot="10193463" flipH="1">
            <a:off x="1088424" y="2749770"/>
            <a:ext cx="219965" cy="211915"/>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7" name="椭圆 846"/>
          <p:cNvSpPr/>
          <p:nvPr userDrawn="1"/>
        </p:nvSpPr>
        <p:spPr>
          <a:xfrm rot="10193463" flipH="1">
            <a:off x="1361744" y="2752465"/>
            <a:ext cx="123254" cy="118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8" name="椭圆 847"/>
          <p:cNvSpPr/>
          <p:nvPr userDrawn="1"/>
        </p:nvSpPr>
        <p:spPr>
          <a:xfrm rot="10608675" flipH="1">
            <a:off x="1308740" y="2756568"/>
            <a:ext cx="83209" cy="66861"/>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9" name="椭圆 848"/>
          <p:cNvSpPr/>
          <p:nvPr userDrawn="1"/>
        </p:nvSpPr>
        <p:spPr>
          <a:xfrm rot="5862843">
            <a:off x="1358300" y="2880098"/>
            <a:ext cx="48149" cy="6058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0" name="椭圆 849"/>
          <p:cNvSpPr/>
          <p:nvPr userDrawn="1"/>
        </p:nvSpPr>
        <p:spPr>
          <a:xfrm rot="8908227" flipH="1">
            <a:off x="1176994" y="2698467"/>
            <a:ext cx="53620" cy="5262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1" name="椭圆 850"/>
          <p:cNvSpPr/>
          <p:nvPr userDrawn="1"/>
        </p:nvSpPr>
        <p:spPr>
          <a:xfrm rot="11835759" flipH="1">
            <a:off x="1288827" y="2684535"/>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2" name="椭圆 851"/>
          <p:cNvSpPr/>
          <p:nvPr userDrawn="1"/>
        </p:nvSpPr>
        <p:spPr>
          <a:xfrm rot="20568707" flipH="1">
            <a:off x="1405145" y="2680512"/>
            <a:ext cx="153355" cy="147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8" name="椭圆 837"/>
          <p:cNvSpPr/>
          <p:nvPr userDrawn="1"/>
        </p:nvSpPr>
        <p:spPr>
          <a:xfrm rot="7335759" flipH="1">
            <a:off x="-10901" y="2909696"/>
            <a:ext cx="137945"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9" name="椭圆 838"/>
          <p:cNvSpPr/>
          <p:nvPr userDrawn="1"/>
        </p:nvSpPr>
        <p:spPr>
          <a:xfrm rot="7335759" flipH="1">
            <a:off x="-137671" y="2854835"/>
            <a:ext cx="197302" cy="24689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0" name="椭圆 839"/>
          <p:cNvSpPr/>
          <p:nvPr userDrawn="1"/>
        </p:nvSpPr>
        <p:spPr>
          <a:xfrm rot="11835759" flipH="1">
            <a:off x="93607" y="3036917"/>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1" name="椭圆 840"/>
          <p:cNvSpPr/>
          <p:nvPr userDrawn="1"/>
        </p:nvSpPr>
        <p:spPr>
          <a:xfrm rot="20983919" flipH="1">
            <a:off x="380095" y="2922637"/>
            <a:ext cx="103531" cy="83190"/>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2" name="椭圆 821"/>
          <p:cNvSpPr/>
          <p:nvPr userDrawn="1"/>
        </p:nvSpPr>
        <p:spPr>
          <a:xfrm rot="16567917" flipH="1">
            <a:off x="631558" y="2873114"/>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3" name="椭圆 822"/>
          <p:cNvSpPr/>
          <p:nvPr userDrawn="1"/>
        </p:nvSpPr>
        <p:spPr>
          <a:xfrm rot="18367917" flipH="1">
            <a:off x="967243" y="2843763"/>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椭圆 824"/>
          <p:cNvSpPr/>
          <p:nvPr userDrawn="1"/>
        </p:nvSpPr>
        <p:spPr>
          <a:xfrm rot="6278055">
            <a:off x="2270176" y="2503031"/>
            <a:ext cx="46424" cy="70034"/>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6" name="椭圆 825"/>
          <p:cNvSpPr/>
          <p:nvPr userDrawn="1"/>
        </p:nvSpPr>
        <p:spPr>
          <a:xfrm rot="16567917" flipH="1">
            <a:off x="1772982" y="2760586"/>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7" name="椭圆 826"/>
          <p:cNvSpPr/>
          <p:nvPr userDrawn="1"/>
        </p:nvSpPr>
        <p:spPr>
          <a:xfrm rot="16983129" flipH="1">
            <a:off x="1830469" y="2743813"/>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8" name="椭圆 827"/>
          <p:cNvSpPr/>
          <p:nvPr userDrawn="1"/>
        </p:nvSpPr>
        <p:spPr>
          <a:xfrm rot="18367917" flipH="1">
            <a:off x="1990238" y="2700888"/>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9" name="椭圆 828"/>
          <p:cNvSpPr/>
          <p:nvPr userDrawn="1"/>
        </p:nvSpPr>
        <p:spPr>
          <a:xfrm rot="18783129" flipH="1">
            <a:off x="2074156" y="2709252"/>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0" name="椭圆 829"/>
          <p:cNvSpPr/>
          <p:nvPr userDrawn="1"/>
        </p:nvSpPr>
        <p:spPr>
          <a:xfrm rot="14452509">
            <a:off x="1894409" y="2566131"/>
            <a:ext cx="46424" cy="70034"/>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1" name="椭圆 830"/>
          <p:cNvSpPr/>
          <p:nvPr userDrawn="1"/>
        </p:nvSpPr>
        <p:spPr>
          <a:xfrm rot="14037297">
            <a:off x="1952444" y="2652016"/>
            <a:ext cx="60251" cy="4841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2" name="椭圆 831"/>
          <p:cNvSpPr/>
          <p:nvPr userDrawn="1"/>
        </p:nvSpPr>
        <p:spPr>
          <a:xfrm rot="15510213" flipH="1">
            <a:off x="2267022" y="2498477"/>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3" name="椭圆 832"/>
          <p:cNvSpPr/>
          <p:nvPr userDrawn="1"/>
        </p:nvSpPr>
        <p:spPr>
          <a:xfrm rot="20010213" flipH="1">
            <a:off x="2413945" y="2683131"/>
            <a:ext cx="41163" cy="4040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4" name="椭圆 833"/>
          <p:cNvSpPr/>
          <p:nvPr userDrawn="1"/>
        </p:nvSpPr>
        <p:spPr>
          <a:xfrm rot="16241664" flipH="1">
            <a:off x="2308213" y="2605623"/>
            <a:ext cx="137944" cy="17261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5" name="椭圆 834"/>
          <p:cNvSpPr/>
          <p:nvPr userDrawn="1"/>
        </p:nvSpPr>
        <p:spPr>
          <a:xfrm rot="17082681" flipH="1">
            <a:off x="2240618" y="2686307"/>
            <a:ext cx="42849" cy="6585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6" name="椭圆 835"/>
          <p:cNvSpPr/>
          <p:nvPr userDrawn="1"/>
        </p:nvSpPr>
        <p:spPr>
          <a:xfrm rot="20010213" flipH="1">
            <a:off x="2199334" y="2779206"/>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7" name="椭圆 836"/>
          <p:cNvSpPr/>
          <p:nvPr userDrawn="1"/>
        </p:nvSpPr>
        <p:spPr>
          <a:xfrm rot="20010213" flipH="1">
            <a:off x="2296509" y="2760847"/>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9" name="椭圆 858"/>
          <p:cNvSpPr/>
          <p:nvPr userDrawn="1"/>
        </p:nvSpPr>
        <p:spPr>
          <a:xfrm rot="16567917" flipH="1">
            <a:off x="207519" y="3841280"/>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0" name="椭圆 859"/>
          <p:cNvSpPr/>
          <p:nvPr userDrawn="1"/>
        </p:nvSpPr>
        <p:spPr>
          <a:xfrm rot="16567917" flipH="1">
            <a:off x="250711" y="4089849"/>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1" name="椭圆 860"/>
          <p:cNvSpPr/>
          <p:nvPr userDrawn="1"/>
        </p:nvSpPr>
        <p:spPr>
          <a:xfrm rot="16983129" flipH="1">
            <a:off x="308198" y="4073076"/>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2" name="椭圆 861"/>
          <p:cNvSpPr/>
          <p:nvPr userDrawn="1"/>
        </p:nvSpPr>
        <p:spPr>
          <a:xfrm rot="18367917" flipH="1">
            <a:off x="543205" y="3811929"/>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3" name="椭圆 862"/>
          <p:cNvSpPr/>
          <p:nvPr userDrawn="1"/>
        </p:nvSpPr>
        <p:spPr>
          <a:xfrm rot="18367917" flipH="1">
            <a:off x="467969" y="4030150"/>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4" name="椭圆 863"/>
          <p:cNvSpPr/>
          <p:nvPr userDrawn="1"/>
        </p:nvSpPr>
        <p:spPr>
          <a:xfrm rot="18783129" flipH="1">
            <a:off x="1878731" y="3854822"/>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5" name="椭圆 864"/>
          <p:cNvSpPr/>
          <p:nvPr userDrawn="1"/>
        </p:nvSpPr>
        <p:spPr>
          <a:xfrm rot="14452509">
            <a:off x="1243432" y="3796834"/>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6" name="椭圆 865"/>
          <p:cNvSpPr/>
          <p:nvPr userDrawn="1"/>
        </p:nvSpPr>
        <p:spPr>
          <a:xfrm rot="14037297">
            <a:off x="430174" y="3981280"/>
            <a:ext cx="60251" cy="4841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7" name="椭圆 866"/>
          <p:cNvSpPr/>
          <p:nvPr userDrawn="1"/>
        </p:nvSpPr>
        <p:spPr>
          <a:xfrm rot="15510213" flipH="1">
            <a:off x="744751" y="3827739"/>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8" name="椭圆 867"/>
          <p:cNvSpPr/>
          <p:nvPr userDrawn="1"/>
        </p:nvSpPr>
        <p:spPr>
          <a:xfrm rot="15510213" flipH="1">
            <a:off x="804252" y="4034135"/>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9" name="椭圆 868"/>
          <p:cNvSpPr/>
          <p:nvPr userDrawn="1"/>
        </p:nvSpPr>
        <p:spPr>
          <a:xfrm rot="16241664" flipH="1">
            <a:off x="785944" y="3934886"/>
            <a:ext cx="137944" cy="17261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0" name="椭圆 869"/>
          <p:cNvSpPr/>
          <p:nvPr userDrawn="1"/>
        </p:nvSpPr>
        <p:spPr>
          <a:xfrm rot="15510213" flipH="1">
            <a:off x="855168" y="3956241"/>
            <a:ext cx="197302" cy="24689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1" name="椭圆 870"/>
          <p:cNvSpPr/>
          <p:nvPr userDrawn="1"/>
        </p:nvSpPr>
        <p:spPr>
          <a:xfrm rot="17082681" flipH="1">
            <a:off x="718347" y="4015569"/>
            <a:ext cx="42849" cy="6585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2" name="椭圆 871"/>
          <p:cNvSpPr/>
          <p:nvPr userDrawn="1"/>
        </p:nvSpPr>
        <p:spPr>
          <a:xfrm rot="20010213" flipH="1">
            <a:off x="677063" y="4108470"/>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3" name="椭圆 872"/>
          <p:cNvSpPr/>
          <p:nvPr userDrawn="1"/>
        </p:nvSpPr>
        <p:spPr>
          <a:xfrm rot="20010213" flipH="1">
            <a:off x="774240" y="4090110"/>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4" name="椭圆 873"/>
          <p:cNvSpPr/>
          <p:nvPr userDrawn="1"/>
        </p:nvSpPr>
        <p:spPr>
          <a:xfrm rot="7335759" flipH="1">
            <a:off x="788697" y="3867375"/>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5" name="组合 874"/>
          <p:cNvGrpSpPr/>
          <p:nvPr userDrawn="1"/>
        </p:nvGrpSpPr>
        <p:grpSpPr>
          <a:xfrm rot="21000137" flipH="1">
            <a:off x="958051" y="4003743"/>
            <a:ext cx="639819" cy="253634"/>
            <a:chOff x="10532127" y="1390185"/>
            <a:chExt cx="723329" cy="286738"/>
          </a:xfrm>
        </p:grpSpPr>
        <p:sp>
          <p:nvSpPr>
            <p:cNvPr id="876" name="椭圆 875"/>
            <p:cNvSpPr/>
            <p:nvPr userDrawn="1"/>
          </p:nvSpPr>
          <p:spPr>
            <a:xfrm rot="6547628" flipH="1">
              <a:off x="11189627" y="1611094"/>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7" name="椭圆 876"/>
            <p:cNvSpPr/>
            <p:nvPr userDrawn="1"/>
          </p:nvSpPr>
          <p:spPr>
            <a:xfrm rot="13664378">
              <a:off x="10640001" y="1373897"/>
              <a:ext cx="129605" cy="162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8" name="椭圆 877"/>
            <p:cNvSpPr/>
            <p:nvPr userDrawn="1"/>
          </p:nvSpPr>
          <p:spPr>
            <a:xfrm rot="9164378">
              <a:off x="10627306" y="1599156"/>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9" name="椭圆 878"/>
            <p:cNvSpPr/>
            <p:nvPr userDrawn="1"/>
          </p:nvSpPr>
          <p:spPr>
            <a:xfrm rot="13664378">
              <a:off x="10575244" y="1464001"/>
              <a:ext cx="127159" cy="15912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0" name="椭圆 879"/>
            <p:cNvSpPr/>
            <p:nvPr userDrawn="1"/>
          </p:nvSpPr>
          <p:spPr>
            <a:xfrm rot="12932927">
              <a:off x="10882028" y="1437870"/>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1" name="椭圆 880"/>
            <p:cNvSpPr/>
            <p:nvPr userDrawn="1"/>
          </p:nvSpPr>
          <p:spPr>
            <a:xfrm rot="14269306">
              <a:off x="10557555" y="1455835"/>
              <a:ext cx="61375" cy="112232"/>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2" name="组合 881"/>
          <p:cNvGrpSpPr/>
          <p:nvPr userDrawn="1"/>
        </p:nvGrpSpPr>
        <p:grpSpPr>
          <a:xfrm rot="20515698" flipH="1">
            <a:off x="308198" y="4501545"/>
            <a:ext cx="909258" cy="507894"/>
            <a:chOff x="10613016" y="1673985"/>
            <a:chExt cx="909258" cy="507894"/>
          </a:xfrm>
        </p:grpSpPr>
        <p:sp>
          <p:nvSpPr>
            <p:cNvPr id="883" name="椭圆 882"/>
            <p:cNvSpPr/>
            <p:nvPr userDrawn="1"/>
          </p:nvSpPr>
          <p:spPr>
            <a:xfrm rot="5005485">
              <a:off x="10900766" y="1827160"/>
              <a:ext cx="114642" cy="1434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4" name="椭圆 883"/>
            <p:cNvSpPr/>
            <p:nvPr userDrawn="1"/>
          </p:nvSpPr>
          <p:spPr>
            <a:xfrm rot="505485">
              <a:off x="11075880" y="1765279"/>
              <a:ext cx="41163" cy="4040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5" name="椭圆 884"/>
            <p:cNvSpPr/>
            <p:nvPr userDrawn="1"/>
          </p:nvSpPr>
          <p:spPr>
            <a:xfrm rot="5005485">
              <a:off x="10998341" y="1784577"/>
              <a:ext cx="112478" cy="140751"/>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6" name="椭圆 885"/>
            <p:cNvSpPr/>
            <p:nvPr userDrawn="1"/>
          </p:nvSpPr>
          <p:spPr>
            <a:xfrm rot="5610413">
              <a:off x="11039015" y="1853282"/>
              <a:ext cx="54289" cy="992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7" name="椭圆 886"/>
            <p:cNvSpPr/>
            <p:nvPr userDrawn="1"/>
          </p:nvSpPr>
          <p:spPr>
            <a:xfrm rot="10322235">
              <a:off x="10880583" y="1717154"/>
              <a:ext cx="219965" cy="211915"/>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8" name="椭圆 887"/>
            <p:cNvSpPr/>
            <p:nvPr userDrawn="1"/>
          </p:nvSpPr>
          <p:spPr>
            <a:xfrm rot="10322235">
              <a:off x="10701457" y="1791800"/>
              <a:ext cx="123254" cy="118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9" name="椭圆 888"/>
            <p:cNvSpPr/>
            <p:nvPr userDrawn="1"/>
          </p:nvSpPr>
          <p:spPr>
            <a:xfrm rot="9907023">
              <a:off x="11439065" y="2115018"/>
              <a:ext cx="83209" cy="66861"/>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0" name="椭圆 889"/>
            <p:cNvSpPr/>
            <p:nvPr userDrawn="1"/>
          </p:nvSpPr>
          <p:spPr>
            <a:xfrm rot="14652855" flipH="1">
              <a:off x="10808555" y="1901854"/>
              <a:ext cx="48149" cy="6058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1" name="椭圆 890"/>
            <p:cNvSpPr/>
            <p:nvPr userDrawn="1"/>
          </p:nvSpPr>
          <p:spPr>
            <a:xfrm rot="11607471">
              <a:off x="10918004" y="1673985"/>
              <a:ext cx="53620" cy="5262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2" name="椭圆 891"/>
            <p:cNvSpPr/>
            <p:nvPr userDrawn="1"/>
          </p:nvSpPr>
          <p:spPr>
            <a:xfrm rot="8679939">
              <a:off x="10825349" y="1692572"/>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3" name="椭圆 892"/>
            <p:cNvSpPr/>
            <p:nvPr userDrawn="1"/>
          </p:nvSpPr>
          <p:spPr>
            <a:xfrm rot="21546991">
              <a:off x="10613016" y="1740813"/>
              <a:ext cx="153355" cy="147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4" name="组合 893"/>
          <p:cNvGrpSpPr/>
          <p:nvPr userDrawn="1"/>
        </p:nvGrpSpPr>
        <p:grpSpPr>
          <a:xfrm rot="21000137" flipH="1">
            <a:off x="450352" y="4073040"/>
            <a:ext cx="641382" cy="213126"/>
            <a:chOff x="10044947" y="1450855"/>
            <a:chExt cx="725096" cy="240943"/>
          </a:xfrm>
        </p:grpSpPr>
        <p:sp>
          <p:nvSpPr>
            <p:cNvPr id="895" name="椭圆 894"/>
            <p:cNvSpPr/>
            <p:nvPr userDrawn="1"/>
          </p:nvSpPr>
          <p:spPr>
            <a:xfrm rot="13664378">
              <a:off x="10447890" y="1503595"/>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6" name="椭圆 895"/>
            <p:cNvSpPr/>
            <p:nvPr userDrawn="1"/>
          </p:nvSpPr>
          <p:spPr>
            <a:xfrm rot="13664378">
              <a:off x="10518956" y="1422822"/>
              <a:ext cx="223054" cy="279120"/>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7" name="椭圆 896"/>
            <p:cNvSpPr/>
            <p:nvPr userDrawn="1"/>
          </p:nvSpPr>
          <p:spPr>
            <a:xfrm rot="9164378">
              <a:off x="10461744" y="1656543"/>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8" name="椭圆 897"/>
            <p:cNvSpPr/>
            <p:nvPr userDrawn="1"/>
          </p:nvSpPr>
          <p:spPr>
            <a:xfrm rot="16218">
              <a:off x="10044947" y="1592134"/>
              <a:ext cx="117044" cy="9404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9" name="椭圆 898"/>
          <p:cNvSpPr/>
          <p:nvPr userDrawn="1"/>
        </p:nvSpPr>
        <p:spPr>
          <a:xfrm rot="16567917" flipH="1">
            <a:off x="630654" y="4151120"/>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0" name="椭圆 899"/>
          <p:cNvSpPr/>
          <p:nvPr userDrawn="1"/>
        </p:nvSpPr>
        <p:spPr>
          <a:xfrm rot="18367917" flipH="1">
            <a:off x="966339" y="4121769"/>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1" name="组合 900"/>
          <p:cNvGrpSpPr/>
          <p:nvPr userDrawn="1"/>
        </p:nvGrpSpPr>
        <p:grpSpPr>
          <a:xfrm rot="245200">
            <a:off x="-341140" y="3026091"/>
            <a:ext cx="3656593" cy="2237520"/>
            <a:chOff x="-190665" y="3059636"/>
            <a:chExt cx="4427222" cy="2237520"/>
          </a:xfrm>
        </p:grpSpPr>
        <p:cxnSp>
          <p:nvCxnSpPr>
            <p:cNvPr id="902" name="直接连接符 901"/>
            <p:cNvCxnSpPr/>
            <p:nvPr/>
          </p:nvCxnSpPr>
          <p:spPr>
            <a:xfrm rot="21354800" flipV="1">
              <a:off x="1195850" y="3246234"/>
              <a:ext cx="1918517" cy="374102"/>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3" name="直接连接符 902"/>
            <p:cNvCxnSpPr/>
            <p:nvPr/>
          </p:nvCxnSpPr>
          <p:spPr>
            <a:xfrm flipV="1">
              <a:off x="23356" y="3684326"/>
              <a:ext cx="2822938" cy="1207530"/>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4" name="直接连接符 903"/>
            <p:cNvCxnSpPr/>
            <p:nvPr/>
          </p:nvCxnSpPr>
          <p:spPr>
            <a:xfrm rot="21354800" flipV="1">
              <a:off x="-190665" y="4339336"/>
              <a:ext cx="2238168" cy="957820"/>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5" name="直接连接符 904"/>
            <p:cNvCxnSpPr/>
            <p:nvPr/>
          </p:nvCxnSpPr>
          <p:spPr>
            <a:xfrm rot="21354800" flipV="1">
              <a:off x="1310153" y="3467847"/>
              <a:ext cx="1872583" cy="400449"/>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6" name="直接连接符 905"/>
            <p:cNvCxnSpPr/>
            <p:nvPr/>
          </p:nvCxnSpPr>
          <p:spPr>
            <a:xfrm rot="21354800" flipV="1">
              <a:off x="-32109" y="3059636"/>
              <a:ext cx="4268666" cy="545567"/>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10" name="组合 909"/>
          <p:cNvGrpSpPr/>
          <p:nvPr userDrawn="1"/>
        </p:nvGrpSpPr>
        <p:grpSpPr>
          <a:xfrm rot="21354800" flipH="1">
            <a:off x="8826307" y="2954959"/>
            <a:ext cx="3536202" cy="2303867"/>
            <a:chOff x="-190665" y="2993289"/>
            <a:chExt cx="4281459" cy="2303867"/>
          </a:xfrm>
        </p:grpSpPr>
        <p:cxnSp>
          <p:nvCxnSpPr>
            <p:cNvPr id="911" name="直接连接符 910"/>
            <p:cNvCxnSpPr/>
            <p:nvPr/>
          </p:nvCxnSpPr>
          <p:spPr>
            <a:xfrm rot="21354800" flipV="1">
              <a:off x="1088794" y="3616743"/>
              <a:ext cx="1918517" cy="374102"/>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2" name="直接连接符 911"/>
            <p:cNvCxnSpPr/>
            <p:nvPr/>
          </p:nvCxnSpPr>
          <p:spPr>
            <a:xfrm flipV="1">
              <a:off x="23356" y="3684326"/>
              <a:ext cx="2822938" cy="1207530"/>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3" name="直接连接符 912"/>
            <p:cNvCxnSpPr/>
            <p:nvPr/>
          </p:nvCxnSpPr>
          <p:spPr>
            <a:xfrm rot="21354800" flipV="1">
              <a:off x="-190665" y="4339336"/>
              <a:ext cx="2238168" cy="957820"/>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4" name="直接连接符 913"/>
            <p:cNvCxnSpPr/>
            <p:nvPr/>
          </p:nvCxnSpPr>
          <p:spPr>
            <a:xfrm rot="21354800" flipV="1">
              <a:off x="627187" y="3584481"/>
              <a:ext cx="1872583" cy="400449"/>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5" name="直接连接符 914"/>
            <p:cNvCxnSpPr/>
            <p:nvPr/>
          </p:nvCxnSpPr>
          <p:spPr>
            <a:xfrm rot="21354800" flipV="1">
              <a:off x="-177872" y="2993289"/>
              <a:ext cx="4268666" cy="545567"/>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sp>
        <p:nvSpPr>
          <p:cNvPr id="916" name="椭圆 915"/>
          <p:cNvSpPr/>
          <p:nvPr userDrawn="1"/>
        </p:nvSpPr>
        <p:spPr>
          <a:xfrm rot="6125221">
            <a:off x="11874967" y="3722975"/>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7" name="椭圆 916"/>
          <p:cNvSpPr/>
          <p:nvPr userDrawn="1"/>
        </p:nvSpPr>
        <p:spPr>
          <a:xfrm rot="6125221">
            <a:off x="11849799" y="3960582"/>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8" name="椭圆 917"/>
          <p:cNvSpPr/>
          <p:nvPr userDrawn="1"/>
        </p:nvSpPr>
        <p:spPr>
          <a:xfrm rot="5710009">
            <a:off x="11841786" y="3933307"/>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9" name="椭圆 918"/>
          <p:cNvSpPr/>
          <p:nvPr userDrawn="1"/>
        </p:nvSpPr>
        <p:spPr>
          <a:xfrm rot="4325221">
            <a:off x="11565286" y="3590143"/>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0" name="椭圆 919"/>
          <p:cNvSpPr/>
          <p:nvPr userDrawn="1"/>
        </p:nvSpPr>
        <p:spPr>
          <a:xfrm rot="4325221">
            <a:off x="11662097" y="3835951"/>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1" name="椭圆 920"/>
          <p:cNvSpPr/>
          <p:nvPr userDrawn="1"/>
        </p:nvSpPr>
        <p:spPr>
          <a:xfrm rot="3910009">
            <a:off x="10418223" y="3234968"/>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2" name="椭圆 921"/>
          <p:cNvSpPr/>
          <p:nvPr userDrawn="1"/>
        </p:nvSpPr>
        <p:spPr>
          <a:xfrm rot="8240629" flipH="1">
            <a:off x="10904882" y="3356879"/>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3" name="椭圆 922"/>
          <p:cNvSpPr/>
          <p:nvPr userDrawn="1"/>
        </p:nvSpPr>
        <p:spPr>
          <a:xfrm rot="8655841" flipH="1">
            <a:off x="11766223" y="3809837"/>
            <a:ext cx="60251" cy="4841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4" name="椭圆 923"/>
          <p:cNvSpPr/>
          <p:nvPr userDrawn="1"/>
        </p:nvSpPr>
        <p:spPr>
          <a:xfrm rot="7182925">
            <a:off x="11420259" y="3550382"/>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5" name="椭圆 924"/>
          <p:cNvSpPr/>
          <p:nvPr userDrawn="1"/>
        </p:nvSpPr>
        <p:spPr>
          <a:xfrm rot="7182925">
            <a:off x="11299211" y="3727828"/>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6" name="椭圆 925"/>
          <p:cNvSpPr/>
          <p:nvPr userDrawn="1"/>
        </p:nvSpPr>
        <p:spPr>
          <a:xfrm rot="6451474">
            <a:off x="11347632" y="3639279"/>
            <a:ext cx="137944" cy="17261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7" name="椭圆 926"/>
          <p:cNvSpPr/>
          <p:nvPr userDrawn="1"/>
        </p:nvSpPr>
        <p:spPr>
          <a:xfrm rot="7182925">
            <a:off x="11205720" y="3626779"/>
            <a:ext cx="197302" cy="24689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8" name="椭圆 927"/>
          <p:cNvSpPr/>
          <p:nvPr userDrawn="1"/>
        </p:nvSpPr>
        <p:spPr>
          <a:xfrm rot="5610457">
            <a:off x="11496015" y="3754593"/>
            <a:ext cx="42849" cy="6585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9" name="椭圆 928"/>
          <p:cNvSpPr/>
          <p:nvPr userDrawn="1"/>
        </p:nvSpPr>
        <p:spPr>
          <a:xfrm rot="2682925">
            <a:off x="11522403" y="3858345"/>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0" name="椭圆 929"/>
          <p:cNvSpPr/>
          <p:nvPr userDrawn="1"/>
        </p:nvSpPr>
        <p:spPr>
          <a:xfrm rot="2682925">
            <a:off x="11435838" y="3810523"/>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1" name="椭圆 930"/>
          <p:cNvSpPr/>
          <p:nvPr userDrawn="1"/>
        </p:nvSpPr>
        <p:spPr>
          <a:xfrm rot="15357379">
            <a:off x="11366124" y="3574291"/>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2" name="组合 931"/>
          <p:cNvGrpSpPr/>
          <p:nvPr userDrawn="1"/>
        </p:nvGrpSpPr>
        <p:grpSpPr>
          <a:xfrm rot="1693001">
            <a:off x="10660664" y="3570388"/>
            <a:ext cx="639819" cy="253634"/>
            <a:chOff x="10532127" y="1390185"/>
            <a:chExt cx="723329" cy="286738"/>
          </a:xfrm>
        </p:grpSpPr>
        <p:sp>
          <p:nvSpPr>
            <p:cNvPr id="933" name="椭圆 932"/>
            <p:cNvSpPr/>
            <p:nvPr userDrawn="1"/>
          </p:nvSpPr>
          <p:spPr>
            <a:xfrm rot="6547628" flipH="1">
              <a:off x="11189627" y="1611094"/>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4" name="椭圆 933"/>
            <p:cNvSpPr/>
            <p:nvPr userDrawn="1"/>
          </p:nvSpPr>
          <p:spPr>
            <a:xfrm rot="13664378">
              <a:off x="10640001" y="1373897"/>
              <a:ext cx="129605" cy="162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5" name="椭圆 934"/>
            <p:cNvSpPr/>
            <p:nvPr userDrawn="1"/>
          </p:nvSpPr>
          <p:spPr>
            <a:xfrm rot="9164378">
              <a:off x="10627306" y="1599156"/>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6" name="椭圆 935"/>
            <p:cNvSpPr/>
            <p:nvPr userDrawn="1"/>
          </p:nvSpPr>
          <p:spPr>
            <a:xfrm rot="13664378">
              <a:off x="10575244" y="1464001"/>
              <a:ext cx="127159" cy="15912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7" name="椭圆 936"/>
            <p:cNvSpPr/>
            <p:nvPr userDrawn="1"/>
          </p:nvSpPr>
          <p:spPr>
            <a:xfrm rot="12932927">
              <a:off x="10882028" y="1437870"/>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8" name="椭圆 937"/>
            <p:cNvSpPr/>
            <p:nvPr userDrawn="1"/>
          </p:nvSpPr>
          <p:spPr>
            <a:xfrm rot="14269306">
              <a:off x="10557555" y="1455835"/>
              <a:ext cx="61375" cy="112232"/>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9" name="组合 938"/>
          <p:cNvGrpSpPr/>
          <p:nvPr userDrawn="1"/>
        </p:nvGrpSpPr>
        <p:grpSpPr>
          <a:xfrm rot="2177440">
            <a:off x="10819870" y="4197918"/>
            <a:ext cx="909258" cy="507894"/>
            <a:chOff x="10613016" y="1673985"/>
            <a:chExt cx="909258" cy="507894"/>
          </a:xfrm>
        </p:grpSpPr>
        <p:sp>
          <p:nvSpPr>
            <p:cNvPr id="940" name="椭圆 939"/>
            <p:cNvSpPr/>
            <p:nvPr userDrawn="1"/>
          </p:nvSpPr>
          <p:spPr>
            <a:xfrm rot="5005485">
              <a:off x="10900766" y="1827160"/>
              <a:ext cx="114642" cy="1434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1" name="椭圆 940"/>
            <p:cNvSpPr/>
            <p:nvPr userDrawn="1"/>
          </p:nvSpPr>
          <p:spPr>
            <a:xfrm rot="505485">
              <a:off x="11075880" y="1765279"/>
              <a:ext cx="41163" cy="4040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2" name="椭圆 941"/>
            <p:cNvSpPr/>
            <p:nvPr userDrawn="1"/>
          </p:nvSpPr>
          <p:spPr>
            <a:xfrm rot="5005485">
              <a:off x="10998341" y="1784577"/>
              <a:ext cx="112478" cy="140751"/>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3" name="椭圆 942"/>
            <p:cNvSpPr/>
            <p:nvPr userDrawn="1"/>
          </p:nvSpPr>
          <p:spPr>
            <a:xfrm rot="5610413">
              <a:off x="11039015" y="1853282"/>
              <a:ext cx="54289" cy="992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4" name="椭圆 943"/>
            <p:cNvSpPr/>
            <p:nvPr userDrawn="1"/>
          </p:nvSpPr>
          <p:spPr>
            <a:xfrm rot="10322235">
              <a:off x="10880583" y="1717154"/>
              <a:ext cx="219965" cy="211915"/>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5" name="椭圆 944"/>
            <p:cNvSpPr/>
            <p:nvPr userDrawn="1"/>
          </p:nvSpPr>
          <p:spPr>
            <a:xfrm rot="10322235">
              <a:off x="10701457" y="1791800"/>
              <a:ext cx="123254" cy="118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6" name="椭圆 945"/>
            <p:cNvSpPr/>
            <p:nvPr userDrawn="1"/>
          </p:nvSpPr>
          <p:spPr>
            <a:xfrm rot="9907023">
              <a:off x="11439065" y="2115018"/>
              <a:ext cx="83209" cy="66861"/>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7" name="椭圆 946"/>
            <p:cNvSpPr/>
            <p:nvPr userDrawn="1"/>
          </p:nvSpPr>
          <p:spPr>
            <a:xfrm rot="14652855" flipH="1">
              <a:off x="10808555" y="1901854"/>
              <a:ext cx="48149" cy="6058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8" name="椭圆 947"/>
            <p:cNvSpPr/>
            <p:nvPr userDrawn="1"/>
          </p:nvSpPr>
          <p:spPr>
            <a:xfrm rot="11607471">
              <a:off x="10918004" y="1673985"/>
              <a:ext cx="53620" cy="5262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9" name="椭圆 948"/>
            <p:cNvSpPr/>
            <p:nvPr userDrawn="1"/>
          </p:nvSpPr>
          <p:spPr>
            <a:xfrm rot="8679939">
              <a:off x="10825349" y="1692572"/>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0" name="椭圆 949"/>
            <p:cNvSpPr/>
            <p:nvPr userDrawn="1"/>
          </p:nvSpPr>
          <p:spPr>
            <a:xfrm rot="21546991">
              <a:off x="10613016" y="1740813"/>
              <a:ext cx="153355" cy="147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1" name="组合 950"/>
          <p:cNvGrpSpPr/>
          <p:nvPr userDrawn="1"/>
        </p:nvGrpSpPr>
        <p:grpSpPr>
          <a:xfrm rot="1693001">
            <a:off x="11126055" y="3795714"/>
            <a:ext cx="641382" cy="213126"/>
            <a:chOff x="10044947" y="1450855"/>
            <a:chExt cx="725096" cy="240943"/>
          </a:xfrm>
        </p:grpSpPr>
        <p:sp>
          <p:nvSpPr>
            <p:cNvPr id="952" name="椭圆 951"/>
            <p:cNvSpPr/>
            <p:nvPr userDrawn="1"/>
          </p:nvSpPr>
          <p:spPr>
            <a:xfrm rot="13664378">
              <a:off x="10447890" y="1503595"/>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3" name="椭圆 952"/>
            <p:cNvSpPr/>
            <p:nvPr userDrawn="1"/>
          </p:nvSpPr>
          <p:spPr>
            <a:xfrm rot="13664378">
              <a:off x="10518956" y="1422822"/>
              <a:ext cx="223054" cy="279120"/>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4" name="椭圆 953"/>
            <p:cNvSpPr/>
            <p:nvPr userDrawn="1"/>
          </p:nvSpPr>
          <p:spPr>
            <a:xfrm rot="9164378">
              <a:off x="10461744" y="1656543"/>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5" name="椭圆 954"/>
            <p:cNvSpPr/>
            <p:nvPr userDrawn="1"/>
          </p:nvSpPr>
          <p:spPr>
            <a:xfrm rot="16218">
              <a:off x="10044947" y="1592134"/>
              <a:ext cx="117044" cy="9404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6" name="椭圆 955"/>
          <p:cNvSpPr/>
          <p:nvPr userDrawn="1"/>
        </p:nvSpPr>
        <p:spPr>
          <a:xfrm rot="6125221">
            <a:off x="11376173" y="3884989"/>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7" name="椭圆 956"/>
          <p:cNvSpPr/>
          <p:nvPr userDrawn="1"/>
        </p:nvSpPr>
        <p:spPr>
          <a:xfrm rot="4325221">
            <a:off x="11066493" y="3752158"/>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59" name="直接连接符 958"/>
          <p:cNvCxnSpPr/>
          <p:nvPr userDrawn="1"/>
        </p:nvCxnSpPr>
        <p:spPr>
          <a:xfrm flipH="1">
            <a:off x="1228599" y="4765973"/>
            <a:ext cx="2054989" cy="1608378"/>
          </a:xfrm>
          <a:prstGeom prst="line">
            <a:avLst/>
          </a:prstGeom>
          <a:ln w="25400" cap="rnd">
            <a:gradFill>
              <a:gsLst>
                <a:gs pos="11000">
                  <a:srgbClr val="06EBEA">
                    <a:alpha val="0"/>
                  </a:srgbClr>
                </a:gs>
                <a:gs pos="48000">
                  <a:srgbClr val="06EBEA"/>
                </a:gs>
                <a:gs pos="84000">
                  <a:srgbClr val="06EBEA"/>
                </a:gs>
              </a:gsLst>
              <a:lin ang="5400000" scaled="1"/>
            </a:gradFill>
            <a:round/>
          </a:ln>
          <a:effectLst>
            <a:glow rad="304800">
              <a:srgbClr val="05DAE3">
                <a:alpha val="3000"/>
              </a:srgbClr>
            </a:glow>
          </a:effectLst>
        </p:spPr>
        <p:style>
          <a:lnRef idx="1">
            <a:schemeClr val="accent1"/>
          </a:lnRef>
          <a:fillRef idx="0">
            <a:schemeClr val="accent1"/>
          </a:fillRef>
          <a:effectRef idx="0">
            <a:schemeClr val="accent1"/>
          </a:effectRef>
          <a:fontRef idx="minor">
            <a:schemeClr val="tx1"/>
          </a:fontRef>
        </p:style>
      </p:cxnSp>
      <p:cxnSp>
        <p:nvCxnSpPr>
          <p:cNvPr id="963" name="直接连接符 962"/>
          <p:cNvCxnSpPr/>
          <p:nvPr userDrawn="1"/>
        </p:nvCxnSpPr>
        <p:spPr>
          <a:xfrm>
            <a:off x="9104132" y="4714518"/>
            <a:ext cx="920569" cy="671180"/>
          </a:xfrm>
          <a:prstGeom prst="line">
            <a:avLst/>
          </a:prstGeom>
          <a:ln w="19050" cap="rnd">
            <a:gradFill>
              <a:gsLst>
                <a:gs pos="11000">
                  <a:srgbClr val="06EBEA">
                    <a:alpha val="0"/>
                  </a:srgbClr>
                </a:gs>
                <a:gs pos="48000">
                  <a:srgbClr val="06EBEA"/>
                </a:gs>
                <a:gs pos="84000">
                  <a:srgbClr val="06EBEA"/>
                </a:gs>
              </a:gsLst>
              <a:lin ang="5400000" scaled="1"/>
            </a:gradFill>
            <a:round/>
          </a:ln>
          <a:effectLst>
            <a:glow rad="304800">
              <a:srgbClr val="05DAE3">
                <a:alpha val="3000"/>
              </a:srgbClr>
            </a:glow>
          </a:effectLst>
        </p:spPr>
        <p:style>
          <a:lnRef idx="1">
            <a:schemeClr val="accent1"/>
          </a:lnRef>
          <a:fillRef idx="0">
            <a:schemeClr val="accent1"/>
          </a:fillRef>
          <a:effectRef idx="0">
            <a:schemeClr val="accent1"/>
          </a:effectRef>
          <a:fontRef idx="minor">
            <a:schemeClr val="tx1"/>
          </a:fontRef>
        </p:style>
      </p:cxnSp>
      <p:sp>
        <p:nvSpPr>
          <p:cNvPr id="971" name="椭圆 970"/>
          <p:cNvSpPr/>
          <p:nvPr userDrawn="1"/>
        </p:nvSpPr>
        <p:spPr>
          <a:xfrm rot="4211089">
            <a:off x="8145949" y="1649286"/>
            <a:ext cx="110809"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3" name="椭圆 972"/>
          <p:cNvSpPr/>
          <p:nvPr userDrawn="1"/>
        </p:nvSpPr>
        <p:spPr>
          <a:xfrm rot="4211089">
            <a:off x="8194262" y="1825198"/>
            <a:ext cx="62090"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5" name="椭圆 974"/>
          <p:cNvSpPr/>
          <p:nvPr userDrawn="1"/>
        </p:nvSpPr>
        <p:spPr>
          <a:xfrm rot="3795877">
            <a:off x="8156697" y="1837317"/>
            <a:ext cx="41917"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6" name="椭圆 975"/>
          <p:cNvSpPr/>
          <p:nvPr userDrawn="1"/>
        </p:nvSpPr>
        <p:spPr>
          <a:xfrm rot="2411089">
            <a:off x="7815414" y="1710717"/>
            <a:ext cx="110809"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7" name="椭圆 976"/>
          <p:cNvSpPr/>
          <p:nvPr userDrawn="1"/>
        </p:nvSpPr>
        <p:spPr>
          <a:xfrm rot="2411089">
            <a:off x="7974267" y="1840026"/>
            <a:ext cx="62090"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8" name="椭圆 977"/>
          <p:cNvSpPr/>
          <p:nvPr userDrawn="1"/>
        </p:nvSpPr>
        <p:spPr>
          <a:xfrm rot="1995877">
            <a:off x="6598193" y="2075155"/>
            <a:ext cx="41917"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9" name="椭圆 978"/>
          <p:cNvSpPr/>
          <p:nvPr userDrawn="1"/>
        </p:nvSpPr>
        <p:spPr>
          <a:xfrm rot="6326497" flipH="1">
            <a:off x="7171228" y="1746356"/>
            <a:ext cx="110809"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0" name="椭圆 979"/>
          <p:cNvSpPr/>
          <p:nvPr userDrawn="1"/>
        </p:nvSpPr>
        <p:spPr>
          <a:xfrm rot="6741709" flipH="1">
            <a:off x="8026867" y="1816040"/>
            <a:ext cx="37981" cy="4841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1" name="椭圆 980"/>
          <p:cNvSpPr/>
          <p:nvPr userDrawn="1"/>
        </p:nvSpPr>
        <p:spPr>
          <a:xfrm rot="5268793">
            <a:off x="7645351" y="1781536"/>
            <a:ext cx="86957"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3" name="椭圆 982"/>
          <p:cNvSpPr/>
          <p:nvPr userDrawn="1"/>
        </p:nvSpPr>
        <p:spPr>
          <a:xfrm rot="5268793">
            <a:off x="7618317" y="1922026"/>
            <a:ext cx="86957"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4" name="椭圆 983"/>
          <p:cNvSpPr/>
          <p:nvPr userDrawn="1"/>
        </p:nvSpPr>
        <p:spPr>
          <a:xfrm rot="4537342">
            <a:off x="7621305" y="1856906"/>
            <a:ext cx="86957" cy="17261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5" name="椭圆 984"/>
          <p:cNvSpPr/>
          <p:nvPr userDrawn="1"/>
        </p:nvSpPr>
        <p:spPr>
          <a:xfrm rot="5268793">
            <a:off x="7515223" y="1878991"/>
            <a:ext cx="124375" cy="246895"/>
          </a:xfrm>
          <a:prstGeom prst="ellipse">
            <a:avLst/>
          </a:prstGeom>
          <a:solidFill>
            <a:schemeClr val="bg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6" name="椭圆 985"/>
          <p:cNvSpPr/>
          <p:nvPr userDrawn="1"/>
        </p:nvSpPr>
        <p:spPr>
          <a:xfrm rot="3696325">
            <a:off x="7767226" y="1899772"/>
            <a:ext cx="27011" cy="6585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7" name="椭圆 986"/>
          <p:cNvSpPr/>
          <p:nvPr userDrawn="1"/>
        </p:nvSpPr>
        <p:spPr>
          <a:xfrm rot="768793">
            <a:off x="7821607" y="1958078"/>
            <a:ext cx="31772" cy="1965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8" name="椭圆 987"/>
          <p:cNvSpPr/>
          <p:nvPr userDrawn="1"/>
        </p:nvSpPr>
        <p:spPr>
          <a:xfrm rot="768793">
            <a:off x="7724451" y="1969820"/>
            <a:ext cx="31772" cy="1965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9" name="椭圆 988"/>
          <p:cNvSpPr/>
          <p:nvPr userDrawn="1"/>
        </p:nvSpPr>
        <p:spPr>
          <a:xfrm rot="13443247">
            <a:off x="7608563" y="1816208"/>
            <a:ext cx="86957"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0" name="组合 989"/>
          <p:cNvGrpSpPr/>
          <p:nvPr userDrawn="1"/>
        </p:nvGrpSpPr>
        <p:grpSpPr>
          <a:xfrm rot="21378869">
            <a:off x="7134514" y="2494709"/>
            <a:ext cx="639819" cy="159886"/>
            <a:chOff x="10532127" y="1390185"/>
            <a:chExt cx="723329" cy="286738"/>
          </a:xfrm>
        </p:grpSpPr>
        <p:sp>
          <p:nvSpPr>
            <p:cNvPr id="1010" name="椭圆 1009"/>
            <p:cNvSpPr/>
            <p:nvPr userDrawn="1"/>
          </p:nvSpPr>
          <p:spPr>
            <a:xfrm rot="6547628" flipH="1">
              <a:off x="11189627" y="1611094"/>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1" name="椭圆 1010"/>
            <p:cNvSpPr/>
            <p:nvPr userDrawn="1"/>
          </p:nvSpPr>
          <p:spPr>
            <a:xfrm rot="13664378">
              <a:off x="10640001" y="1373897"/>
              <a:ext cx="129605" cy="162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2" name="椭圆 1011"/>
            <p:cNvSpPr/>
            <p:nvPr userDrawn="1"/>
          </p:nvSpPr>
          <p:spPr>
            <a:xfrm rot="9164378">
              <a:off x="10627306" y="1599156"/>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3" name="椭圆 1012"/>
            <p:cNvSpPr/>
            <p:nvPr userDrawn="1"/>
          </p:nvSpPr>
          <p:spPr>
            <a:xfrm rot="13664378">
              <a:off x="10575244" y="1464001"/>
              <a:ext cx="127159" cy="15912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4" name="椭圆 1013"/>
            <p:cNvSpPr/>
            <p:nvPr userDrawn="1"/>
          </p:nvSpPr>
          <p:spPr>
            <a:xfrm rot="12932927">
              <a:off x="10882028" y="1437870"/>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5" name="椭圆 1014"/>
            <p:cNvSpPr/>
            <p:nvPr userDrawn="1"/>
          </p:nvSpPr>
          <p:spPr>
            <a:xfrm rot="14269306">
              <a:off x="10557555" y="1455835"/>
              <a:ext cx="61375" cy="112232"/>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91" name="组合 990"/>
          <p:cNvGrpSpPr/>
          <p:nvPr userDrawn="1"/>
        </p:nvGrpSpPr>
        <p:grpSpPr>
          <a:xfrm rot="21119449">
            <a:off x="6548325" y="1945389"/>
            <a:ext cx="909258" cy="395622"/>
            <a:chOff x="10613016" y="1554285"/>
            <a:chExt cx="909258" cy="627594"/>
          </a:xfrm>
          <a:solidFill>
            <a:schemeClr val="bg1"/>
          </a:solidFill>
        </p:grpSpPr>
        <p:sp>
          <p:nvSpPr>
            <p:cNvPr id="999" name="椭圆 998"/>
            <p:cNvSpPr/>
            <p:nvPr userDrawn="1"/>
          </p:nvSpPr>
          <p:spPr>
            <a:xfrm rot="5005485">
              <a:off x="10900766" y="1827160"/>
              <a:ext cx="114642" cy="143458"/>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0" name="椭圆 999"/>
            <p:cNvSpPr/>
            <p:nvPr userDrawn="1"/>
          </p:nvSpPr>
          <p:spPr>
            <a:xfrm rot="505485">
              <a:off x="11075880" y="1765279"/>
              <a:ext cx="41163" cy="40403"/>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1" name="椭圆 1000"/>
            <p:cNvSpPr/>
            <p:nvPr userDrawn="1"/>
          </p:nvSpPr>
          <p:spPr>
            <a:xfrm rot="5005485">
              <a:off x="10998341" y="1784577"/>
              <a:ext cx="112478" cy="140751"/>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2" name="椭圆 1001"/>
            <p:cNvSpPr/>
            <p:nvPr userDrawn="1"/>
          </p:nvSpPr>
          <p:spPr>
            <a:xfrm rot="5610413">
              <a:off x="11039015" y="1853282"/>
              <a:ext cx="54289" cy="99275"/>
            </a:xfrm>
            <a:prstGeom prst="ellipse">
              <a:avLst/>
            </a:prstGeom>
            <a:grp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3" name="椭圆 1002"/>
            <p:cNvSpPr/>
            <p:nvPr userDrawn="1"/>
          </p:nvSpPr>
          <p:spPr>
            <a:xfrm rot="10322235">
              <a:off x="10880583" y="1717154"/>
              <a:ext cx="219965" cy="211915"/>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4" name="椭圆 1003"/>
            <p:cNvSpPr/>
            <p:nvPr userDrawn="1"/>
          </p:nvSpPr>
          <p:spPr>
            <a:xfrm rot="10322235">
              <a:off x="10701457" y="1791800"/>
              <a:ext cx="123254" cy="11874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5" name="椭圆 1004"/>
            <p:cNvSpPr/>
            <p:nvPr userDrawn="1"/>
          </p:nvSpPr>
          <p:spPr>
            <a:xfrm rot="9907023">
              <a:off x="11439065" y="2115018"/>
              <a:ext cx="83209" cy="66861"/>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6" name="椭圆 1005"/>
            <p:cNvSpPr/>
            <p:nvPr userDrawn="1"/>
          </p:nvSpPr>
          <p:spPr>
            <a:xfrm rot="14652855" flipH="1">
              <a:off x="10808555" y="1901854"/>
              <a:ext cx="48149" cy="60583"/>
            </a:xfrm>
            <a:prstGeom prst="ellipse">
              <a:avLst/>
            </a:prstGeom>
            <a:solidFill>
              <a:schemeClr val="bg1">
                <a:alpha val="39000"/>
              </a:schemeClr>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07" name="椭圆 1006"/>
            <p:cNvSpPr/>
            <p:nvPr userDrawn="1"/>
          </p:nvSpPr>
          <p:spPr>
            <a:xfrm rot="11607471">
              <a:off x="10928623" y="1554285"/>
              <a:ext cx="53620" cy="52629"/>
            </a:xfrm>
            <a:prstGeom prst="ellipse">
              <a:avLst/>
            </a:prstGeom>
            <a:solidFill>
              <a:schemeClr val="bg1">
                <a:alpha val="39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8" name="椭圆 1007"/>
            <p:cNvSpPr/>
            <p:nvPr userDrawn="1"/>
          </p:nvSpPr>
          <p:spPr>
            <a:xfrm rot="8679939">
              <a:off x="10825349" y="1692572"/>
              <a:ext cx="31772" cy="31185"/>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9" name="椭圆 1008"/>
            <p:cNvSpPr/>
            <p:nvPr userDrawn="1"/>
          </p:nvSpPr>
          <p:spPr>
            <a:xfrm rot="21546991">
              <a:off x="10613016" y="1740813"/>
              <a:ext cx="153355" cy="14774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92" name="组合 991"/>
          <p:cNvGrpSpPr/>
          <p:nvPr userDrawn="1"/>
        </p:nvGrpSpPr>
        <p:grpSpPr>
          <a:xfrm rot="21378869">
            <a:off x="7449207" y="1953223"/>
            <a:ext cx="641382" cy="134350"/>
            <a:chOff x="10044947" y="1450855"/>
            <a:chExt cx="725096" cy="240943"/>
          </a:xfrm>
        </p:grpSpPr>
        <p:sp>
          <p:nvSpPr>
            <p:cNvPr id="995" name="椭圆 994"/>
            <p:cNvSpPr/>
            <p:nvPr userDrawn="1"/>
          </p:nvSpPr>
          <p:spPr>
            <a:xfrm rot="13664378">
              <a:off x="10447890" y="1503595"/>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6" name="椭圆 995"/>
            <p:cNvSpPr/>
            <p:nvPr userDrawn="1"/>
          </p:nvSpPr>
          <p:spPr>
            <a:xfrm rot="13664378">
              <a:off x="10518956" y="1422822"/>
              <a:ext cx="223054" cy="279120"/>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7" name="椭圆 996"/>
            <p:cNvSpPr/>
            <p:nvPr userDrawn="1"/>
          </p:nvSpPr>
          <p:spPr>
            <a:xfrm rot="9164378">
              <a:off x="10461744" y="1656543"/>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8" name="椭圆 997"/>
            <p:cNvSpPr/>
            <p:nvPr userDrawn="1"/>
          </p:nvSpPr>
          <p:spPr>
            <a:xfrm rot="16218">
              <a:off x="10044947" y="1592134"/>
              <a:ext cx="117044" cy="9404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3" name="椭圆 992"/>
          <p:cNvSpPr/>
          <p:nvPr userDrawn="1"/>
        </p:nvSpPr>
        <p:spPr>
          <a:xfrm rot="4211089">
            <a:off x="7781026" y="1939154"/>
            <a:ext cx="110809"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a:off x="4188621" y="1495605"/>
            <a:ext cx="3605860" cy="1693002"/>
            <a:chOff x="4188621" y="1495605"/>
            <a:chExt cx="3605860" cy="1693002"/>
          </a:xfrm>
        </p:grpSpPr>
        <p:cxnSp>
          <p:nvCxnSpPr>
            <p:cNvPr id="968" name="直接连接符 967"/>
            <p:cNvCxnSpPr/>
            <p:nvPr userDrawn="1"/>
          </p:nvCxnSpPr>
          <p:spPr>
            <a:xfrm flipH="1">
              <a:off x="7473990" y="2561160"/>
              <a:ext cx="320491" cy="45347"/>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70" name="直接连接符 969"/>
            <p:cNvCxnSpPr/>
            <p:nvPr userDrawn="1"/>
          </p:nvCxnSpPr>
          <p:spPr>
            <a:xfrm flipH="1" flipV="1">
              <a:off x="7157093" y="3102332"/>
              <a:ext cx="380693" cy="86275"/>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72" name="直接连接符 971"/>
            <p:cNvCxnSpPr/>
            <p:nvPr userDrawn="1"/>
          </p:nvCxnSpPr>
          <p:spPr>
            <a:xfrm>
              <a:off x="4759617" y="1646180"/>
              <a:ext cx="135371" cy="63675"/>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74" name="直接连接符 973"/>
            <p:cNvCxnSpPr/>
            <p:nvPr userDrawn="1"/>
          </p:nvCxnSpPr>
          <p:spPr>
            <a:xfrm>
              <a:off x="4188621" y="2338926"/>
              <a:ext cx="365752" cy="59502"/>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82" name="直接连接符 981"/>
            <p:cNvCxnSpPr/>
            <p:nvPr userDrawn="1"/>
          </p:nvCxnSpPr>
          <p:spPr>
            <a:xfrm>
              <a:off x="4412681" y="1883428"/>
              <a:ext cx="280693" cy="109547"/>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60" name="直接连接符 959"/>
            <p:cNvCxnSpPr/>
            <p:nvPr userDrawn="1"/>
          </p:nvCxnSpPr>
          <p:spPr>
            <a:xfrm flipH="1">
              <a:off x="7158114" y="1495605"/>
              <a:ext cx="239672" cy="107210"/>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62" name="直接连接符 961"/>
            <p:cNvCxnSpPr/>
            <p:nvPr userDrawn="1"/>
          </p:nvCxnSpPr>
          <p:spPr>
            <a:xfrm flipH="1">
              <a:off x="7081412" y="2264263"/>
              <a:ext cx="248362" cy="76720"/>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67" name="直接连接符 966"/>
            <p:cNvCxnSpPr/>
            <p:nvPr userDrawn="1"/>
          </p:nvCxnSpPr>
          <p:spPr>
            <a:xfrm flipV="1">
              <a:off x="4664366" y="2813058"/>
              <a:ext cx="124826" cy="72870"/>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016" name="组合 1015"/>
            <p:cNvGrpSpPr/>
            <p:nvPr userDrawn="1"/>
          </p:nvGrpSpPr>
          <p:grpSpPr>
            <a:xfrm rot="10468752">
              <a:off x="4932958" y="2500956"/>
              <a:ext cx="909258" cy="395622"/>
              <a:chOff x="10613016" y="1554285"/>
              <a:chExt cx="909258" cy="627594"/>
            </a:xfrm>
            <a:solidFill>
              <a:schemeClr val="bg1"/>
            </a:solidFill>
          </p:grpSpPr>
          <p:sp>
            <p:nvSpPr>
              <p:cNvPr id="1017" name="椭圆 1016"/>
              <p:cNvSpPr/>
              <p:nvPr userDrawn="1"/>
            </p:nvSpPr>
            <p:spPr>
              <a:xfrm rot="5005485">
                <a:off x="10900766" y="1827160"/>
                <a:ext cx="114642" cy="143458"/>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8" name="椭圆 1017"/>
              <p:cNvSpPr/>
              <p:nvPr userDrawn="1"/>
            </p:nvSpPr>
            <p:spPr>
              <a:xfrm rot="505485">
                <a:off x="11075880" y="1765279"/>
                <a:ext cx="41163" cy="40403"/>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9" name="椭圆 1018"/>
              <p:cNvSpPr/>
              <p:nvPr userDrawn="1"/>
            </p:nvSpPr>
            <p:spPr>
              <a:xfrm rot="5005485">
                <a:off x="10998341" y="1784577"/>
                <a:ext cx="112478" cy="140751"/>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0" name="椭圆 1019"/>
              <p:cNvSpPr/>
              <p:nvPr userDrawn="1"/>
            </p:nvSpPr>
            <p:spPr>
              <a:xfrm rot="5610413">
                <a:off x="11039015" y="1853282"/>
                <a:ext cx="54289" cy="99275"/>
              </a:xfrm>
              <a:prstGeom prst="ellipse">
                <a:avLst/>
              </a:prstGeom>
              <a:grp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1" name="椭圆 1020"/>
              <p:cNvSpPr/>
              <p:nvPr userDrawn="1"/>
            </p:nvSpPr>
            <p:spPr>
              <a:xfrm rot="10322235">
                <a:off x="10880583" y="1717154"/>
                <a:ext cx="219965" cy="211915"/>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2" name="椭圆 1021"/>
              <p:cNvSpPr/>
              <p:nvPr userDrawn="1"/>
            </p:nvSpPr>
            <p:spPr>
              <a:xfrm rot="10322235">
                <a:off x="10701457" y="1791800"/>
                <a:ext cx="123254" cy="11874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3" name="椭圆 1022"/>
              <p:cNvSpPr/>
              <p:nvPr userDrawn="1"/>
            </p:nvSpPr>
            <p:spPr>
              <a:xfrm rot="9907023">
                <a:off x="11439065" y="2115018"/>
                <a:ext cx="83209" cy="66861"/>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椭圆 1023"/>
              <p:cNvSpPr/>
              <p:nvPr userDrawn="1"/>
            </p:nvSpPr>
            <p:spPr>
              <a:xfrm rot="14652855" flipH="1">
                <a:off x="10808555" y="1901854"/>
                <a:ext cx="48149" cy="60583"/>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25" name="椭圆 1024"/>
              <p:cNvSpPr/>
              <p:nvPr userDrawn="1"/>
            </p:nvSpPr>
            <p:spPr>
              <a:xfrm rot="11607471">
                <a:off x="10928623" y="1554285"/>
                <a:ext cx="53620" cy="52629"/>
              </a:xfrm>
              <a:prstGeom prst="ellipse">
                <a:avLst/>
              </a:prstGeom>
              <a:solidFill>
                <a:schemeClr val="bg1">
                  <a:alpha val="39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椭圆 1025"/>
              <p:cNvSpPr/>
              <p:nvPr userDrawn="1"/>
            </p:nvSpPr>
            <p:spPr>
              <a:xfrm rot="8679939">
                <a:off x="10825349" y="1692572"/>
                <a:ext cx="31772" cy="31185"/>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7" name="椭圆 1026"/>
              <p:cNvSpPr/>
              <p:nvPr userDrawn="1"/>
            </p:nvSpPr>
            <p:spPr>
              <a:xfrm rot="21546991">
                <a:off x="10613016" y="1740813"/>
                <a:ext cx="153355" cy="14774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94" name="椭圆 993"/>
          <p:cNvSpPr/>
          <p:nvPr userDrawn="1"/>
        </p:nvSpPr>
        <p:spPr>
          <a:xfrm rot="2411089">
            <a:off x="7253557" y="2038972"/>
            <a:ext cx="110809"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文本框 1027"/>
          <p:cNvSpPr txBox="1"/>
          <p:nvPr userDrawn="1"/>
        </p:nvSpPr>
        <p:spPr>
          <a:xfrm>
            <a:off x="5071264" y="808958"/>
            <a:ext cx="1840974" cy="4708981"/>
          </a:xfrm>
          <a:prstGeom prst="rect">
            <a:avLst/>
          </a:prstGeom>
          <a:noFill/>
        </p:spPr>
        <p:txBody>
          <a:bodyPr wrap="square" rtlCol="0">
            <a:spAutoFit/>
          </a:bodyPr>
          <a:lstStyle/>
          <a:p>
            <a:pPr algn="ctr"/>
            <a:r>
              <a:rPr lang="en-US" altLang="zh-CN" sz="30000" dirty="0">
                <a:ln w="15875" cap="rnd">
                  <a:gradFill>
                    <a:gsLst>
                      <a:gs pos="41000">
                        <a:srgbClr val="FFFFFF"/>
                      </a:gs>
                      <a:gs pos="7000">
                        <a:srgbClr val="FF0000"/>
                      </a:gs>
                      <a:gs pos="67000">
                        <a:schemeClr val="bg1">
                          <a:alpha val="0"/>
                        </a:schemeClr>
                      </a:gs>
                    </a:gsLst>
                    <a:lin ang="5400000" scaled="1"/>
                  </a:gradFill>
                </a:ln>
                <a:gradFill>
                  <a:gsLst>
                    <a:gs pos="0">
                      <a:srgbClr val="0F0930"/>
                    </a:gs>
                    <a:gs pos="41000">
                      <a:srgbClr val="0F0B32"/>
                    </a:gs>
                    <a:gs pos="61000">
                      <a:srgbClr val="0F0C33">
                        <a:alpha val="33000"/>
                      </a:srgbClr>
                    </a:gs>
                    <a:gs pos="79000">
                      <a:srgbClr val="0F0C34">
                        <a:alpha val="0"/>
                      </a:srgbClr>
                    </a:gs>
                  </a:gsLst>
                  <a:lin ang="5400000" scaled="1"/>
                </a:gradFill>
                <a:effectLst>
                  <a:glow rad="114300">
                    <a:srgbClr val="BB1055">
                      <a:alpha val="6000"/>
                    </a:srgbClr>
                  </a:glow>
                </a:effectLst>
                <a:latin typeface="Impact" panose="020B0806030902050204" pitchFamily="34" charset="0"/>
              </a:rPr>
              <a:t>3</a:t>
            </a:r>
            <a:endParaRPr lang="zh-CN" altLang="en-US" sz="30000" dirty="0">
              <a:ln w="15875" cap="rnd">
                <a:gradFill>
                  <a:gsLst>
                    <a:gs pos="41000">
                      <a:srgbClr val="FFFFFF"/>
                    </a:gs>
                    <a:gs pos="7000">
                      <a:srgbClr val="FF0000"/>
                    </a:gs>
                    <a:gs pos="67000">
                      <a:schemeClr val="bg1">
                        <a:alpha val="0"/>
                      </a:schemeClr>
                    </a:gs>
                  </a:gsLst>
                  <a:lin ang="5400000" scaled="1"/>
                </a:gradFill>
              </a:ln>
              <a:gradFill>
                <a:gsLst>
                  <a:gs pos="0">
                    <a:srgbClr val="0F0930"/>
                  </a:gs>
                  <a:gs pos="41000">
                    <a:srgbClr val="0F0B32"/>
                  </a:gs>
                  <a:gs pos="61000">
                    <a:srgbClr val="0F0C33">
                      <a:alpha val="33000"/>
                    </a:srgbClr>
                  </a:gs>
                  <a:gs pos="79000">
                    <a:srgbClr val="0F0C34">
                      <a:alpha val="0"/>
                    </a:srgbClr>
                  </a:gs>
                </a:gsLst>
                <a:lin ang="5400000" scaled="1"/>
              </a:gradFill>
              <a:effectLst>
                <a:glow rad="114300">
                  <a:srgbClr val="BB1055">
                    <a:alpha val="6000"/>
                  </a:srgbClr>
                </a:glow>
              </a:effectLst>
              <a:latin typeface="Impact" panose="020B0806030902050204" pitchFamily="34" charset="0"/>
            </a:endParaRPr>
          </a:p>
        </p:txBody>
      </p:sp>
      <p:sp>
        <p:nvSpPr>
          <p:cNvPr id="1029" name="任意多边形 1028"/>
          <p:cNvSpPr/>
          <p:nvPr userDrawn="1"/>
        </p:nvSpPr>
        <p:spPr>
          <a:xfrm>
            <a:off x="4978177" y="1478053"/>
            <a:ext cx="2059991" cy="3158846"/>
          </a:xfrm>
          <a:custGeom>
            <a:avLst/>
            <a:gdLst>
              <a:gd name="connsiteX0" fmla="*/ 571563 w 1581213"/>
              <a:gd name="connsiteY0" fmla="*/ 2438400 h 2438400"/>
              <a:gd name="connsiteX1" fmla="*/ 1543113 w 1581213"/>
              <a:gd name="connsiteY1" fmla="*/ 2047875 h 2438400"/>
              <a:gd name="connsiteX2" fmla="*/ 495363 w 1581213"/>
              <a:gd name="connsiteY2" fmla="*/ 1533525 h 2438400"/>
              <a:gd name="connsiteX3" fmla="*/ 1514538 w 1581213"/>
              <a:gd name="connsiteY3" fmla="*/ 923925 h 2438400"/>
              <a:gd name="connsiteX4" fmla="*/ 63 w 1581213"/>
              <a:gd name="connsiteY4" fmla="*/ 428625 h 2438400"/>
              <a:gd name="connsiteX5" fmla="*/ 1581213 w 1581213"/>
              <a:gd name="connsiteY5" fmla="*/ 0 h 2438400"/>
              <a:gd name="connsiteX0" fmla="*/ 525846 w 1535496"/>
              <a:gd name="connsiteY0" fmla="*/ 2438400 h 2438400"/>
              <a:gd name="connsiteX1" fmla="*/ 1497396 w 1535496"/>
              <a:gd name="connsiteY1" fmla="*/ 2047875 h 2438400"/>
              <a:gd name="connsiteX2" fmla="*/ 449646 w 1535496"/>
              <a:gd name="connsiteY2" fmla="*/ 1533525 h 2438400"/>
              <a:gd name="connsiteX3" fmla="*/ 1468821 w 1535496"/>
              <a:gd name="connsiteY3" fmla="*/ 923925 h 2438400"/>
              <a:gd name="connsiteX4" fmla="*/ 66 w 1535496"/>
              <a:gd name="connsiteY4" fmla="*/ 459105 h 2438400"/>
              <a:gd name="connsiteX5" fmla="*/ 1535496 w 1535496"/>
              <a:gd name="connsiteY5" fmla="*/ 0 h 2438400"/>
              <a:gd name="connsiteX0" fmla="*/ 530817 w 1540467"/>
              <a:gd name="connsiteY0" fmla="*/ 2438400 h 2438400"/>
              <a:gd name="connsiteX1" fmla="*/ 1502367 w 1540467"/>
              <a:gd name="connsiteY1" fmla="*/ 2047875 h 2438400"/>
              <a:gd name="connsiteX2" fmla="*/ 454617 w 1540467"/>
              <a:gd name="connsiteY2" fmla="*/ 1533525 h 2438400"/>
              <a:gd name="connsiteX3" fmla="*/ 1473792 w 1540467"/>
              <a:gd name="connsiteY3" fmla="*/ 923925 h 2438400"/>
              <a:gd name="connsiteX4" fmla="*/ 5037 w 1540467"/>
              <a:gd name="connsiteY4" fmla="*/ 459105 h 2438400"/>
              <a:gd name="connsiteX5" fmla="*/ 1540467 w 1540467"/>
              <a:gd name="connsiteY5" fmla="*/ 0 h 2438400"/>
              <a:gd name="connsiteX0" fmla="*/ 530936 w 1540586"/>
              <a:gd name="connsiteY0" fmla="*/ 2438400 h 2438400"/>
              <a:gd name="connsiteX1" fmla="*/ 1502486 w 1540586"/>
              <a:gd name="connsiteY1" fmla="*/ 2047875 h 2438400"/>
              <a:gd name="connsiteX2" fmla="*/ 674334 w 1540586"/>
              <a:gd name="connsiteY2" fmla="*/ 1502154 h 2438400"/>
              <a:gd name="connsiteX3" fmla="*/ 1473911 w 1540586"/>
              <a:gd name="connsiteY3" fmla="*/ 923925 h 2438400"/>
              <a:gd name="connsiteX4" fmla="*/ 5156 w 1540586"/>
              <a:gd name="connsiteY4" fmla="*/ 459105 h 2438400"/>
              <a:gd name="connsiteX5" fmla="*/ 1540586 w 1540586"/>
              <a:gd name="connsiteY5" fmla="*/ 0 h 2438400"/>
              <a:gd name="connsiteX0" fmla="*/ 530936 w 1540586"/>
              <a:gd name="connsiteY0" fmla="*/ 2438400 h 2438400"/>
              <a:gd name="connsiteX1" fmla="*/ 1502486 w 1540586"/>
              <a:gd name="connsiteY1" fmla="*/ 2047875 h 2438400"/>
              <a:gd name="connsiteX2" fmla="*/ 674334 w 1540586"/>
              <a:gd name="connsiteY2" fmla="*/ 1502154 h 2438400"/>
              <a:gd name="connsiteX3" fmla="*/ 1473911 w 1540586"/>
              <a:gd name="connsiteY3" fmla="*/ 923925 h 2438400"/>
              <a:gd name="connsiteX4" fmla="*/ 5156 w 1540586"/>
              <a:gd name="connsiteY4" fmla="*/ 459105 h 2438400"/>
              <a:gd name="connsiteX5" fmla="*/ 1540586 w 1540586"/>
              <a:gd name="connsiteY5" fmla="*/ 0 h 2438400"/>
              <a:gd name="connsiteX0" fmla="*/ 530989 w 1540639"/>
              <a:gd name="connsiteY0" fmla="*/ 2438400 h 2438400"/>
              <a:gd name="connsiteX1" fmla="*/ 1502539 w 1540639"/>
              <a:gd name="connsiteY1" fmla="*/ 2047875 h 2438400"/>
              <a:gd name="connsiteX2" fmla="*/ 768500 w 1540639"/>
              <a:gd name="connsiteY2" fmla="*/ 1509997 h 2438400"/>
              <a:gd name="connsiteX3" fmla="*/ 1473964 w 1540639"/>
              <a:gd name="connsiteY3" fmla="*/ 923925 h 2438400"/>
              <a:gd name="connsiteX4" fmla="*/ 5209 w 1540639"/>
              <a:gd name="connsiteY4" fmla="*/ 459105 h 2438400"/>
              <a:gd name="connsiteX5" fmla="*/ 1540639 w 1540639"/>
              <a:gd name="connsiteY5" fmla="*/ 0 h 2438400"/>
              <a:gd name="connsiteX0" fmla="*/ 530989 w 1590164"/>
              <a:gd name="connsiteY0" fmla="*/ 2438400 h 2438400"/>
              <a:gd name="connsiteX1" fmla="*/ 1588810 w 1590164"/>
              <a:gd name="connsiteY1" fmla="*/ 2094932 h 2438400"/>
              <a:gd name="connsiteX2" fmla="*/ 768500 w 1590164"/>
              <a:gd name="connsiteY2" fmla="*/ 1509997 h 2438400"/>
              <a:gd name="connsiteX3" fmla="*/ 1473964 w 1590164"/>
              <a:gd name="connsiteY3" fmla="*/ 923925 h 2438400"/>
              <a:gd name="connsiteX4" fmla="*/ 5209 w 1590164"/>
              <a:gd name="connsiteY4" fmla="*/ 459105 h 2438400"/>
              <a:gd name="connsiteX5" fmla="*/ 1540639 w 1590164"/>
              <a:gd name="connsiteY5"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164" h="2438400">
                <a:moveTo>
                  <a:pt x="530989" y="2438400"/>
                </a:moveTo>
                <a:cubicBezTo>
                  <a:pt x="1023114" y="2318543"/>
                  <a:pt x="1549225" y="2249666"/>
                  <a:pt x="1588810" y="2094932"/>
                </a:cubicBezTo>
                <a:cubicBezTo>
                  <a:pt x="1628395" y="1940198"/>
                  <a:pt x="787641" y="1705165"/>
                  <a:pt x="768500" y="1509997"/>
                </a:cubicBezTo>
                <a:cubicBezTo>
                  <a:pt x="749359" y="1314829"/>
                  <a:pt x="1601179" y="1099074"/>
                  <a:pt x="1473964" y="923925"/>
                </a:cubicBezTo>
                <a:cubicBezTo>
                  <a:pt x="1346749" y="748776"/>
                  <a:pt x="-97343" y="704533"/>
                  <a:pt x="5209" y="459105"/>
                </a:cubicBezTo>
                <a:cubicBezTo>
                  <a:pt x="107761" y="213677"/>
                  <a:pt x="1099314" y="15875"/>
                  <a:pt x="1540639" y="0"/>
                </a:cubicBezTo>
              </a:path>
            </a:pathLst>
          </a:custGeom>
          <a:noFill/>
          <a:ln w="25400">
            <a:gradFill>
              <a:gsLst>
                <a:gs pos="100000">
                  <a:srgbClr val="6DFEFB">
                    <a:alpha val="0"/>
                  </a:srgbClr>
                </a:gs>
                <a:gs pos="87000">
                  <a:srgbClr val="6DFEFB"/>
                </a:gs>
                <a:gs pos="7000">
                  <a:srgbClr val="6DFEFB"/>
                </a:gs>
                <a:gs pos="0">
                  <a:srgbClr val="6DFEFB">
                    <a:alpha val="0"/>
                  </a:srgbClr>
                </a:gs>
                <a:gs pos="20000">
                  <a:srgbClr val="6DFEFB"/>
                </a:gs>
                <a:gs pos="25000">
                  <a:srgbClr val="6DFEFB">
                    <a:alpha val="0"/>
                  </a:srgbClr>
                </a:gs>
                <a:gs pos="71000">
                  <a:srgbClr val="6DFEFB">
                    <a:alpha val="0"/>
                  </a:srgbClr>
                </a:gs>
                <a:gs pos="80000">
                  <a:srgbClr val="6DFEFB">
                    <a:alpha val="0"/>
                  </a:srgbClr>
                </a:gs>
                <a:gs pos="35000">
                  <a:srgbClr val="6DFEFB">
                    <a:alpha val="0"/>
                  </a:srgbClr>
                </a:gs>
                <a:gs pos="35000">
                  <a:srgbClr val="6DFEF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942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250"/>
                                  </p:stCondLst>
                                  <p:childTnLst>
                                    <p:set>
                                      <p:cBhvr>
                                        <p:cTn id="6" dur="1" fill="hold">
                                          <p:stCondLst>
                                            <p:cond delay="0"/>
                                          </p:stCondLst>
                                        </p:cTn>
                                        <p:tgtEl>
                                          <p:spTgt spid="803"/>
                                        </p:tgtEl>
                                        <p:attrNameLst>
                                          <p:attrName>style.visibility</p:attrName>
                                        </p:attrNameLst>
                                      </p:cBhvr>
                                      <p:to>
                                        <p:strVal val="visible"/>
                                      </p:to>
                                    </p:set>
                                    <p:anim calcmode="lin" valueType="num">
                                      <p:cBhvr additive="base">
                                        <p:cTn id="7" dur="500" fill="hold"/>
                                        <p:tgtEl>
                                          <p:spTgt spid="803"/>
                                        </p:tgtEl>
                                        <p:attrNameLst>
                                          <p:attrName>ppt_x</p:attrName>
                                        </p:attrNameLst>
                                      </p:cBhvr>
                                      <p:tavLst>
                                        <p:tav tm="0">
                                          <p:val>
                                            <p:strVal val="0-#ppt_w/2"/>
                                          </p:val>
                                        </p:tav>
                                        <p:tav tm="100000">
                                          <p:val>
                                            <p:strVal val="#ppt_x"/>
                                          </p:val>
                                        </p:tav>
                                      </p:tavLst>
                                    </p:anim>
                                    <p:anim calcmode="lin" valueType="num">
                                      <p:cBhvr additive="base">
                                        <p:cTn id="8" dur="500" fill="hold"/>
                                        <p:tgtEl>
                                          <p:spTgt spid="80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04"/>
                                        </p:tgtEl>
                                        <p:attrNameLst>
                                          <p:attrName>style.visibility</p:attrName>
                                        </p:attrNameLst>
                                      </p:cBhvr>
                                      <p:to>
                                        <p:strVal val="visible"/>
                                      </p:to>
                                    </p:set>
                                    <p:anim calcmode="lin" valueType="num">
                                      <p:cBhvr additive="base">
                                        <p:cTn id="11" dur="500" fill="hold"/>
                                        <p:tgtEl>
                                          <p:spTgt spid="804"/>
                                        </p:tgtEl>
                                        <p:attrNameLst>
                                          <p:attrName>ppt_x</p:attrName>
                                        </p:attrNameLst>
                                      </p:cBhvr>
                                      <p:tavLst>
                                        <p:tav tm="0">
                                          <p:val>
                                            <p:strVal val="0-#ppt_w/2"/>
                                          </p:val>
                                        </p:tav>
                                        <p:tav tm="100000">
                                          <p:val>
                                            <p:strVal val="#ppt_x"/>
                                          </p:val>
                                        </p:tav>
                                      </p:tavLst>
                                    </p:anim>
                                    <p:anim calcmode="lin" valueType="num">
                                      <p:cBhvr additive="base">
                                        <p:cTn id="12" dur="500" fill="hold"/>
                                        <p:tgtEl>
                                          <p:spTgt spid="80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805"/>
                                        </p:tgtEl>
                                        <p:attrNameLst>
                                          <p:attrName>style.visibility</p:attrName>
                                        </p:attrNameLst>
                                      </p:cBhvr>
                                      <p:to>
                                        <p:strVal val="visible"/>
                                      </p:to>
                                    </p:set>
                                    <p:anim calcmode="lin" valueType="num">
                                      <p:cBhvr additive="base">
                                        <p:cTn id="15" dur="500" fill="hold"/>
                                        <p:tgtEl>
                                          <p:spTgt spid="805"/>
                                        </p:tgtEl>
                                        <p:attrNameLst>
                                          <p:attrName>ppt_x</p:attrName>
                                        </p:attrNameLst>
                                      </p:cBhvr>
                                      <p:tavLst>
                                        <p:tav tm="0">
                                          <p:val>
                                            <p:strVal val="0-#ppt_w/2"/>
                                          </p:val>
                                        </p:tav>
                                        <p:tav tm="100000">
                                          <p:val>
                                            <p:strVal val="#ppt_x"/>
                                          </p:val>
                                        </p:tav>
                                      </p:tavLst>
                                    </p:anim>
                                    <p:anim calcmode="lin" valueType="num">
                                      <p:cBhvr additive="base">
                                        <p:cTn id="16" dur="500" fill="hold"/>
                                        <p:tgtEl>
                                          <p:spTgt spid="805"/>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806"/>
                                        </p:tgtEl>
                                        <p:attrNameLst>
                                          <p:attrName>style.visibility</p:attrName>
                                        </p:attrNameLst>
                                      </p:cBhvr>
                                      <p:to>
                                        <p:strVal val="visible"/>
                                      </p:to>
                                    </p:set>
                                    <p:anim calcmode="lin" valueType="num">
                                      <p:cBhvr additive="base">
                                        <p:cTn id="19" dur="2000" fill="hold"/>
                                        <p:tgtEl>
                                          <p:spTgt spid="806"/>
                                        </p:tgtEl>
                                        <p:attrNameLst>
                                          <p:attrName>ppt_x</p:attrName>
                                        </p:attrNameLst>
                                      </p:cBhvr>
                                      <p:tavLst>
                                        <p:tav tm="0">
                                          <p:val>
                                            <p:strVal val="0-#ppt_w/2"/>
                                          </p:val>
                                        </p:tav>
                                        <p:tav tm="100000">
                                          <p:val>
                                            <p:strVal val="#ppt_x"/>
                                          </p:val>
                                        </p:tav>
                                      </p:tavLst>
                                    </p:anim>
                                    <p:anim calcmode="lin" valueType="num">
                                      <p:cBhvr additive="base">
                                        <p:cTn id="20" dur="2000" fill="hold"/>
                                        <p:tgtEl>
                                          <p:spTgt spid="806"/>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0"/>
                                  </p:stCondLst>
                                  <p:childTnLst>
                                    <p:set>
                                      <p:cBhvr>
                                        <p:cTn id="22" dur="1" fill="hold">
                                          <p:stCondLst>
                                            <p:cond delay="0"/>
                                          </p:stCondLst>
                                        </p:cTn>
                                        <p:tgtEl>
                                          <p:spTgt spid="807"/>
                                        </p:tgtEl>
                                        <p:attrNameLst>
                                          <p:attrName>style.visibility</p:attrName>
                                        </p:attrNameLst>
                                      </p:cBhvr>
                                      <p:to>
                                        <p:strVal val="visible"/>
                                      </p:to>
                                    </p:set>
                                    <p:anim calcmode="lin" valueType="num">
                                      <p:cBhvr additive="base">
                                        <p:cTn id="23" dur="2000" fill="hold"/>
                                        <p:tgtEl>
                                          <p:spTgt spid="807"/>
                                        </p:tgtEl>
                                        <p:attrNameLst>
                                          <p:attrName>ppt_x</p:attrName>
                                        </p:attrNameLst>
                                      </p:cBhvr>
                                      <p:tavLst>
                                        <p:tav tm="0">
                                          <p:val>
                                            <p:strVal val="0-#ppt_w/2"/>
                                          </p:val>
                                        </p:tav>
                                        <p:tav tm="100000">
                                          <p:val>
                                            <p:strVal val="#ppt_x"/>
                                          </p:val>
                                        </p:tav>
                                      </p:tavLst>
                                    </p:anim>
                                    <p:anim calcmode="lin" valueType="num">
                                      <p:cBhvr additive="base">
                                        <p:cTn id="24" dur="2000" fill="hold"/>
                                        <p:tgtEl>
                                          <p:spTgt spid="80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808"/>
                                        </p:tgtEl>
                                        <p:attrNameLst>
                                          <p:attrName>style.visibility</p:attrName>
                                        </p:attrNameLst>
                                      </p:cBhvr>
                                      <p:to>
                                        <p:strVal val="visible"/>
                                      </p:to>
                                    </p:set>
                                    <p:anim calcmode="lin" valueType="num">
                                      <p:cBhvr additive="base">
                                        <p:cTn id="27" dur="2000" fill="hold"/>
                                        <p:tgtEl>
                                          <p:spTgt spid="808"/>
                                        </p:tgtEl>
                                        <p:attrNameLst>
                                          <p:attrName>ppt_x</p:attrName>
                                        </p:attrNameLst>
                                      </p:cBhvr>
                                      <p:tavLst>
                                        <p:tav tm="0">
                                          <p:val>
                                            <p:strVal val="0-#ppt_w/2"/>
                                          </p:val>
                                        </p:tav>
                                        <p:tav tm="100000">
                                          <p:val>
                                            <p:strVal val="#ppt_x"/>
                                          </p:val>
                                        </p:tav>
                                      </p:tavLst>
                                    </p:anim>
                                    <p:anim calcmode="lin" valueType="num">
                                      <p:cBhvr additive="base">
                                        <p:cTn id="28" dur="2000" fill="hold"/>
                                        <p:tgtEl>
                                          <p:spTgt spid="808"/>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0"/>
                                  </p:stCondLst>
                                  <p:childTnLst>
                                    <p:set>
                                      <p:cBhvr>
                                        <p:cTn id="30" dur="1" fill="hold">
                                          <p:stCondLst>
                                            <p:cond delay="0"/>
                                          </p:stCondLst>
                                        </p:cTn>
                                        <p:tgtEl>
                                          <p:spTgt spid="809"/>
                                        </p:tgtEl>
                                        <p:attrNameLst>
                                          <p:attrName>style.visibility</p:attrName>
                                        </p:attrNameLst>
                                      </p:cBhvr>
                                      <p:to>
                                        <p:strVal val="visible"/>
                                      </p:to>
                                    </p:set>
                                    <p:anim calcmode="lin" valueType="num">
                                      <p:cBhvr additive="base">
                                        <p:cTn id="31" dur="500" fill="hold"/>
                                        <p:tgtEl>
                                          <p:spTgt spid="809"/>
                                        </p:tgtEl>
                                        <p:attrNameLst>
                                          <p:attrName>ppt_x</p:attrName>
                                        </p:attrNameLst>
                                      </p:cBhvr>
                                      <p:tavLst>
                                        <p:tav tm="0">
                                          <p:val>
                                            <p:strVal val="0-#ppt_w/2"/>
                                          </p:val>
                                        </p:tav>
                                        <p:tav tm="100000">
                                          <p:val>
                                            <p:strVal val="#ppt_x"/>
                                          </p:val>
                                        </p:tav>
                                      </p:tavLst>
                                    </p:anim>
                                    <p:anim calcmode="lin" valueType="num">
                                      <p:cBhvr additive="base">
                                        <p:cTn id="32" dur="500" fill="hold"/>
                                        <p:tgtEl>
                                          <p:spTgt spid="809"/>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0"/>
                                  </p:stCondLst>
                                  <p:childTnLst>
                                    <p:set>
                                      <p:cBhvr>
                                        <p:cTn id="34" dur="1" fill="hold">
                                          <p:stCondLst>
                                            <p:cond delay="0"/>
                                          </p:stCondLst>
                                        </p:cTn>
                                        <p:tgtEl>
                                          <p:spTgt spid="810"/>
                                        </p:tgtEl>
                                        <p:attrNameLst>
                                          <p:attrName>style.visibility</p:attrName>
                                        </p:attrNameLst>
                                      </p:cBhvr>
                                      <p:to>
                                        <p:strVal val="visible"/>
                                      </p:to>
                                    </p:set>
                                    <p:anim calcmode="lin" valueType="num">
                                      <p:cBhvr additive="base">
                                        <p:cTn id="35" dur="500" fill="hold"/>
                                        <p:tgtEl>
                                          <p:spTgt spid="810"/>
                                        </p:tgtEl>
                                        <p:attrNameLst>
                                          <p:attrName>ppt_x</p:attrName>
                                        </p:attrNameLst>
                                      </p:cBhvr>
                                      <p:tavLst>
                                        <p:tav tm="0">
                                          <p:val>
                                            <p:strVal val="0-#ppt_w/2"/>
                                          </p:val>
                                        </p:tav>
                                        <p:tav tm="100000">
                                          <p:val>
                                            <p:strVal val="#ppt_x"/>
                                          </p:val>
                                        </p:tav>
                                      </p:tavLst>
                                    </p:anim>
                                    <p:anim calcmode="lin" valueType="num">
                                      <p:cBhvr additive="base">
                                        <p:cTn id="36" dur="500" fill="hold"/>
                                        <p:tgtEl>
                                          <p:spTgt spid="810"/>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0"/>
                                  </p:stCondLst>
                                  <p:childTnLst>
                                    <p:set>
                                      <p:cBhvr>
                                        <p:cTn id="38" dur="1" fill="hold">
                                          <p:stCondLst>
                                            <p:cond delay="0"/>
                                          </p:stCondLst>
                                        </p:cTn>
                                        <p:tgtEl>
                                          <p:spTgt spid="811"/>
                                        </p:tgtEl>
                                        <p:attrNameLst>
                                          <p:attrName>style.visibility</p:attrName>
                                        </p:attrNameLst>
                                      </p:cBhvr>
                                      <p:to>
                                        <p:strVal val="visible"/>
                                      </p:to>
                                    </p:set>
                                    <p:anim calcmode="lin" valueType="num">
                                      <p:cBhvr additive="base">
                                        <p:cTn id="39" dur="500" fill="hold"/>
                                        <p:tgtEl>
                                          <p:spTgt spid="811"/>
                                        </p:tgtEl>
                                        <p:attrNameLst>
                                          <p:attrName>ppt_x</p:attrName>
                                        </p:attrNameLst>
                                      </p:cBhvr>
                                      <p:tavLst>
                                        <p:tav tm="0">
                                          <p:val>
                                            <p:strVal val="0-#ppt_w/2"/>
                                          </p:val>
                                        </p:tav>
                                        <p:tav tm="100000">
                                          <p:val>
                                            <p:strVal val="#ppt_x"/>
                                          </p:val>
                                        </p:tav>
                                      </p:tavLst>
                                    </p:anim>
                                    <p:anim calcmode="lin" valueType="num">
                                      <p:cBhvr additive="base">
                                        <p:cTn id="40" dur="500" fill="hold"/>
                                        <p:tgtEl>
                                          <p:spTgt spid="811"/>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500"/>
                                  </p:stCondLst>
                                  <p:childTnLst>
                                    <p:set>
                                      <p:cBhvr>
                                        <p:cTn id="42" dur="1" fill="hold">
                                          <p:stCondLst>
                                            <p:cond delay="0"/>
                                          </p:stCondLst>
                                        </p:cTn>
                                        <p:tgtEl>
                                          <p:spTgt spid="812"/>
                                        </p:tgtEl>
                                        <p:attrNameLst>
                                          <p:attrName>style.visibility</p:attrName>
                                        </p:attrNameLst>
                                      </p:cBhvr>
                                      <p:to>
                                        <p:strVal val="visible"/>
                                      </p:to>
                                    </p:set>
                                    <p:anim calcmode="lin" valueType="num">
                                      <p:cBhvr additive="base">
                                        <p:cTn id="43" dur="1250" fill="hold"/>
                                        <p:tgtEl>
                                          <p:spTgt spid="812"/>
                                        </p:tgtEl>
                                        <p:attrNameLst>
                                          <p:attrName>ppt_x</p:attrName>
                                        </p:attrNameLst>
                                      </p:cBhvr>
                                      <p:tavLst>
                                        <p:tav tm="0">
                                          <p:val>
                                            <p:strVal val="0-#ppt_w/2"/>
                                          </p:val>
                                        </p:tav>
                                        <p:tav tm="100000">
                                          <p:val>
                                            <p:strVal val="#ppt_x"/>
                                          </p:val>
                                        </p:tav>
                                      </p:tavLst>
                                    </p:anim>
                                    <p:anim calcmode="lin" valueType="num">
                                      <p:cBhvr additive="base">
                                        <p:cTn id="44" dur="1250" fill="hold"/>
                                        <p:tgtEl>
                                          <p:spTgt spid="812"/>
                                        </p:tgtEl>
                                        <p:attrNameLst>
                                          <p:attrName>ppt_y</p:attrName>
                                        </p:attrNameLst>
                                      </p:cBhvr>
                                      <p:tavLst>
                                        <p:tav tm="0">
                                          <p:val>
                                            <p:strVal val="#ppt_y"/>
                                          </p:val>
                                        </p:tav>
                                        <p:tav tm="100000">
                                          <p:val>
                                            <p:strVal val="#ppt_y"/>
                                          </p:val>
                                        </p:tav>
                                      </p:tavLst>
                                    </p:anim>
                                  </p:childTnLst>
                                </p:cTn>
                              </p:par>
                              <p:par>
                                <p:cTn id="45" presetID="2" presetClass="entr" presetSubtype="8" decel="100000" fill="hold" grpId="0" nodeType="withEffect">
                                  <p:stCondLst>
                                    <p:cond delay="500"/>
                                  </p:stCondLst>
                                  <p:childTnLst>
                                    <p:set>
                                      <p:cBhvr>
                                        <p:cTn id="46" dur="1" fill="hold">
                                          <p:stCondLst>
                                            <p:cond delay="0"/>
                                          </p:stCondLst>
                                        </p:cTn>
                                        <p:tgtEl>
                                          <p:spTgt spid="813"/>
                                        </p:tgtEl>
                                        <p:attrNameLst>
                                          <p:attrName>style.visibility</p:attrName>
                                        </p:attrNameLst>
                                      </p:cBhvr>
                                      <p:to>
                                        <p:strVal val="visible"/>
                                      </p:to>
                                    </p:set>
                                    <p:anim calcmode="lin" valueType="num">
                                      <p:cBhvr additive="base">
                                        <p:cTn id="47" dur="1250" fill="hold"/>
                                        <p:tgtEl>
                                          <p:spTgt spid="813"/>
                                        </p:tgtEl>
                                        <p:attrNameLst>
                                          <p:attrName>ppt_x</p:attrName>
                                        </p:attrNameLst>
                                      </p:cBhvr>
                                      <p:tavLst>
                                        <p:tav tm="0">
                                          <p:val>
                                            <p:strVal val="0-#ppt_w/2"/>
                                          </p:val>
                                        </p:tav>
                                        <p:tav tm="100000">
                                          <p:val>
                                            <p:strVal val="#ppt_x"/>
                                          </p:val>
                                        </p:tav>
                                      </p:tavLst>
                                    </p:anim>
                                    <p:anim calcmode="lin" valueType="num">
                                      <p:cBhvr additive="base">
                                        <p:cTn id="48" dur="1250" fill="hold"/>
                                        <p:tgtEl>
                                          <p:spTgt spid="813"/>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500"/>
                                  </p:stCondLst>
                                  <p:childTnLst>
                                    <p:set>
                                      <p:cBhvr>
                                        <p:cTn id="50" dur="1" fill="hold">
                                          <p:stCondLst>
                                            <p:cond delay="0"/>
                                          </p:stCondLst>
                                        </p:cTn>
                                        <p:tgtEl>
                                          <p:spTgt spid="814"/>
                                        </p:tgtEl>
                                        <p:attrNameLst>
                                          <p:attrName>style.visibility</p:attrName>
                                        </p:attrNameLst>
                                      </p:cBhvr>
                                      <p:to>
                                        <p:strVal val="visible"/>
                                      </p:to>
                                    </p:set>
                                    <p:anim calcmode="lin" valueType="num">
                                      <p:cBhvr additive="base">
                                        <p:cTn id="51" dur="1250" fill="hold"/>
                                        <p:tgtEl>
                                          <p:spTgt spid="814"/>
                                        </p:tgtEl>
                                        <p:attrNameLst>
                                          <p:attrName>ppt_x</p:attrName>
                                        </p:attrNameLst>
                                      </p:cBhvr>
                                      <p:tavLst>
                                        <p:tav tm="0">
                                          <p:val>
                                            <p:strVal val="0-#ppt_w/2"/>
                                          </p:val>
                                        </p:tav>
                                        <p:tav tm="100000">
                                          <p:val>
                                            <p:strVal val="#ppt_x"/>
                                          </p:val>
                                        </p:tav>
                                      </p:tavLst>
                                    </p:anim>
                                    <p:anim calcmode="lin" valueType="num">
                                      <p:cBhvr additive="base">
                                        <p:cTn id="52" dur="1250" fill="hold"/>
                                        <p:tgtEl>
                                          <p:spTgt spid="814"/>
                                        </p:tgtEl>
                                        <p:attrNameLst>
                                          <p:attrName>ppt_y</p:attrName>
                                        </p:attrNameLst>
                                      </p:cBhvr>
                                      <p:tavLst>
                                        <p:tav tm="0">
                                          <p:val>
                                            <p:strVal val="#ppt_y"/>
                                          </p:val>
                                        </p:tav>
                                        <p:tav tm="100000">
                                          <p:val>
                                            <p:strVal val="#ppt_y"/>
                                          </p:val>
                                        </p:tav>
                                      </p:tavLst>
                                    </p:anim>
                                  </p:childTnLst>
                                </p:cTn>
                              </p:par>
                              <p:par>
                                <p:cTn id="53" presetID="2" presetClass="entr" presetSubtype="8" decel="100000" fill="hold" grpId="0" nodeType="withEffect">
                                  <p:stCondLst>
                                    <p:cond delay="500"/>
                                  </p:stCondLst>
                                  <p:childTnLst>
                                    <p:set>
                                      <p:cBhvr>
                                        <p:cTn id="54" dur="1" fill="hold">
                                          <p:stCondLst>
                                            <p:cond delay="0"/>
                                          </p:stCondLst>
                                        </p:cTn>
                                        <p:tgtEl>
                                          <p:spTgt spid="815"/>
                                        </p:tgtEl>
                                        <p:attrNameLst>
                                          <p:attrName>style.visibility</p:attrName>
                                        </p:attrNameLst>
                                      </p:cBhvr>
                                      <p:to>
                                        <p:strVal val="visible"/>
                                      </p:to>
                                    </p:set>
                                    <p:anim calcmode="lin" valueType="num">
                                      <p:cBhvr additive="base">
                                        <p:cTn id="55" dur="1250" fill="hold"/>
                                        <p:tgtEl>
                                          <p:spTgt spid="815"/>
                                        </p:tgtEl>
                                        <p:attrNameLst>
                                          <p:attrName>ppt_x</p:attrName>
                                        </p:attrNameLst>
                                      </p:cBhvr>
                                      <p:tavLst>
                                        <p:tav tm="0">
                                          <p:val>
                                            <p:strVal val="0-#ppt_w/2"/>
                                          </p:val>
                                        </p:tav>
                                        <p:tav tm="100000">
                                          <p:val>
                                            <p:strVal val="#ppt_x"/>
                                          </p:val>
                                        </p:tav>
                                      </p:tavLst>
                                    </p:anim>
                                    <p:anim calcmode="lin" valueType="num">
                                      <p:cBhvr additive="base">
                                        <p:cTn id="56" dur="1250" fill="hold"/>
                                        <p:tgtEl>
                                          <p:spTgt spid="815"/>
                                        </p:tgtEl>
                                        <p:attrNameLst>
                                          <p:attrName>ppt_y</p:attrName>
                                        </p:attrNameLst>
                                      </p:cBhvr>
                                      <p:tavLst>
                                        <p:tav tm="0">
                                          <p:val>
                                            <p:strVal val="#ppt_y"/>
                                          </p:val>
                                        </p:tav>
                                        <p:tav tm="100000">
                                          <p:val>
                                            <p:strVal val="#ppt_y"/>
                                          </p:val>
                                        </p:tav>
                                      </p:tavLst>
                                    </p:anim>
                                  </p:childTnLst>
                                </p:cTn>
                              </p:par>
                              <p:par>
                                <p:cTn id="57" presetID="2" presetClass="entr" presetSubtype="8" decel="100000" fill="hold" grpId="0" nodeType="withEffect">
                                  <p:stCondLst>
                                    <p:cond delay="500"/>
                                  </p:stCondLst>
                                  <p:childTnLst>
                                    <p:set>
                                      <p:cBhvr>
                                        <p:cTn id="58" dur="1" fill="hold">
                                          <p:stCondLst>
                                            <p:cond delay="0"/>
                                          </p:stCondLst>
                                        </p:cTn>
                                        <p:tgtEl>
                                          <p:spTgt spid="816"/>
                                        </p:tgtEl>
                                        <p:attrNameLst>
                                          <p:attrName>style.visibility</p:attrName>
                                        </p:attrNameLst>
                                      </p:cBhvr>
                                      <p:to>
                                        <p:strVal val="visible"/>
                                      </p:to>
                                    </p:set>
                                    <p:anim calcmode="lin" valueType="num">
                                      <p:cBhvr additive="base">
                                        <p:cTn id="59" dur="1250" fill="hold"/>
                                        <p:tgtEl>
                                          <p:spTgt spid="816"/>
                                        </p:tgtEl>
                                        <p:attrNameLst>
                                          <p:attrName>ppt_x</p:attrName>
                                        </p:attrNameLst>
                                      </p:cBhvr>
                                      <p:tavLst>
                                        <p:tav tm="0">
                                          <p:val>
                                            <p:strVal val="0-#ppt_w/2"/>
                                          </p:val>
                                        </p:tav>
                                        <p:tav tm="100000">
                                          <p:val>
                                            <p:strVal val="#ppt_x"/>
                                          </p:val>
                                        </p:tav>
                                      </p:tavLst>
                                    </p:anim>
                                    <p:anim calcmode="lin" valueType="num">
                                      <p:cBhvr additive="base">
                                        <p:cTn id="60" dur="1250" fill="hold"/>
                                        <p:tgtEl>
                                          <p:spTgt spid="816"/>
                                        </p:tgtEl>
                                        <p:attrNameLst>
                                          <p:attrName>ppt_y</p:attrName>
                                        </p:attrNameLst>
                                      </p:cBhvr>
                                      <p:tavLst>
                                        <p:tav tm="0">
                                          <p:val>
                                            <p:strVal val="#ppt_y"/>
                                          </p:val>
                                        </p:tav>
                                        <p:tav tm="100000">
                                          <p:val>
                                            <p:strVal val="#ppt_y"/>
                                          </p:val>
                                        </p:tav>
                                      </p:tavLst>
                                    </p:anim>
                                  </p:childTnLst>
                                </p:cTn>
                              </p:par>
                              <p:par>
                                <p:cTn id="61" presetID="2" presetClass="entr" presetSubtype="8" decel="100000" fill="hold" grpId="0" nodeType="withEffect">
                                  <p:stCondLst>
                                    <p:cond delay="0"/>
                                  </p:stCondLst>
                                  <p:childTnLst>
                                    <p:set>
                                      <p:cBhvr>
                                        <p:cTn id="62" dur="1" fill="hold">
                                          <p:stCondLst>
                                            <p:cond delay="0"/>
                                          </p:stCondLst>
                                        </p:cTn>
                                        <p:tgtEl>
                                          <p:spTgt spid="817"/>
                                        </p:tgtEl>
                                        <p:attrNameLst>
                                          <p:attrName>style.visibility</p:attrName>
                                        </p:attrNameLst>
                                      </p:cBhvr>
                                      <p:to>
                                        <p:strVal val="visible"/>
                                      </p:to>
                                    </p:set>
                                    <p:anim calcmode="lin" valueType="num">
                                      <p:cBhvr additive="base">
                                        <p:cTn id="63" dur="500" fill="hold"/>
                                        <p:tgtEl>
                                          <p:spTgt spid="817"/>
                                        </p:tgtEl>
                                        <p:attrNameLst>
                                          <p:attrName>ppt_x</p:attrName>
                                        </p:attrNameLst>
                                      </p:cBhvr>
                                      <p:tavLst>
                                        <p:tav tm="0">
                                          <p:val>
                                            <p:strVal val="0-#ppt_w/2"/>
                                          </p:val>
                                        </p:tav>
                                        <p:tav tm="100000">
                                          <p:val>
                                            <p:strVal val="#ppt_x"/>
                                          </p:val>
                                        </p:tav>
                                      </p:tavLst>
                                    </p:anim>
                                    <p:anim calcmode="lin" valueType="num">
                                      <p:cBhvr additive="base">
                                        <p:cTn id="64" dur="500" fill="hold"/>
                                        <p:tgtEl>
                                          <p:spTgt spid="817"/>
                                        </p:tgtEl>
                                        <p:attrNameLst>
                                          <p:attrName>ppt_y</p:attrName>
                                        </p:attrNameLst>
                                      </p:cBhvr>
                                      <p:tavLst>
                                        <p:tav tm="0">
                                          <p:val>
                                            <p:strVal val="#ppt_y"/>
                                          </p:val>
                                        </p:tav>
                                        <p:tav tm="100000">
                                          <p:val>
                                            <p:strVal val="#ppt_y"/>
                                          </p:val>
                                        </p:tav>
                                      </p:tavLst>
                                    </p:anim>
                                  </p:childTnLst>
                                </p:cTn>
                              </p:par>
                              <p:par>
                                <p:cTn id="65" presetID="2" presetClass="entr" presetSubtype="8" decel="100000" fill="hold" grpId="0" nodeType="withEffect">
                                  <p:stCondLst>
                                    <p:cond delay="0"/>
                                  </p:stCondLst>
                                  <p:childTnLst>
                                    <p:set>
                                      <p:cBhvr>
                                        <p:cTn id="66" dur="1" fill="hold">
                                          <p:stCondLst>
                                            <p:cond delay="0"/>
                                          </p:stCondLst>
                                        </p:cTn>
                                        <p:tgtEl>
                                          <p:spTgt spid="818"/>
                                        </p:tgtEl>
                                        <p:attrNameLst>
                                          <p:attrName>style.visibility</p:attrName>
                                        </p:attrNameLst>
                                      </p:cBhvr>
                                      <p:to>
                                        <p:strVal val="visible"/>
                                      </p:to>
                                    </p:set>
                                    <p:anim calcmode="lin" valueType="num">
                                      <p:cBhvr additive="base">
                                        <p:cTn id="67" dur="500" fill="hold"/>
                                        <p:tgtEl>
                                          <p:spTgt spid="818"/>
                                        </p:tgtEl>
                                        <p:attrNameLst>
                                          <p:attrName>ppt_x</p:attrName>
                                        </p:attrNameLst>
                                      </p:cBhvr>
                                      <p:tavLst>
                                        <p:tav tm="0">
                                          <p:val>
                                            <p:strVal val="0-#ppt_w/2"/>
                                          </p:val>
                                        </p:tav>
                                        <p:tav tm="100000">
                                          <p:val>
                                            <p:strVal val="#ppt_x"/>
                                          </p:val>
                                        </p:tav>
                                      </p:tavLst>
                                    </p:anim>
                                    <p:anim calcmode="lin" valueType="num">
                                      <p:cBhvr additive="base">
                                        <p:cTn id="68" dur="500" fill="hold"/>
                                        <p:tgtEl>
                                          <p:spTgt spid="818"/>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0"/>
                                  </p:stCondLst>
                                  <p:childTnLst>
                                    <p:set>
                                      <p:cBhvr>
                                        <p:cTn id="70" dur="1" fill="hold">
                                          <p:stCondLst>
                                            <p:cond delay="0"/>
                                          </p:stCondLst>
                                        </p:cTn>
                                        <p:tgtEl>
                                          <p:spTgt spid="853"/>
                                        </p:tgtEl>
                                        <p:attrNameLst>
                                          <p:attrName>style.visibility</p:attrName>
                                        </p:attrNameLst>
                                      </p:cBhvr>
                                      <p:to>
                                        <p:strVal val="visible"/>
                                      </p:to>
                                    </p:set>
                                    <p:anim calcmode="lin" valueType="num">
                                      <p:cBhvr additive="base">
                                        <p:cTn id="71" dur="500" fill="hold"/>
                                        <p:tgtEl>
                                          <p:spTgt spid="853"/>
                                        </p:tgtEl>
                                        <p:attrNameLst>
                                          <p:attrName>ppt_x</p:attrName>
                                        </p:attrNameLst>
                                      </p:cBhvr>
                                      <p:tavLst>
                                        <p:tav tm="0">
                                          <p:val>
                                            <p:strVal val="0-#ppt_w/2"/>
                                          </p:val>
                                        </p:tav>
                                        <p:tav tm="100000">
                                          <p:val>
                                            <p:strVal val="#ppt_x"/>
                                          </p:val>
                                        </p:tav>
                                      </p:tavLst>
                                    </p:anim>
                                    <p:anim calcmode="lin" valueType="num">
                                      <p:cBhvr additive="base">
                                        <p:cTn id="72" dur="500" fill="hold"/>
                                        <p:tgtEl>
                                          <p:spTgt spid="853"/>
                                        </p:tgtEl>
                                        <p:attrNameLst>
                                          <p:attrName>ppt_y</p:attrName>
                                        </p:attrNameLst>
                                      </p:cBhvr>
                                      <p:tavLst>
                                        <p:tav tm="0">
                                          <p:val>
                                            <p:strVal val="#ppt_y"/>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854"/>
                                        </p:tgtEl>
                                        <p:attrNameLst>
                                          <p:attrName>style.visibility</p:attrName>
                                        </p:attrNameLst>
                                      </p:cBhvr>
                                      <p:to>
                                        <p:strVal val="visible"/>
                                      </p:to>
                                    </p:set>
                                    <p:anim calcmode="lin" valueType="num">
                                      <p:cBhvr additive="base">
                                        <p:cTn id="75" dur="500" fill="hold"/>
                                        <p:tgtEl>
                                          <p:spTgt spid="854"/>
                                        </p:tgtEl>
                                        <p:attrNameLst>
                                          <p:attrName>ppt_x</p:attrName>
                                        </p:attrNameLst>
                                      </p:cBhvr>
                                      <p:tavLst>
                                        <p:tav tm="0">
                                          <p:val>
                                            <p:strVal val="0-#ppt_w/2"/>
                                          </p:val>
                                        </p:tav>
                                        <p:tav tm="100000">
                                          <p:val>
                                            <p:strVal val="#ppt_x"/>
                                          </p:val>
                                        </p:tav>
                                      </p:tavLst>
                                    </p:anim>
                                    <p:anim calcmode="lin" valueType="num">
                                      <p:cBhvr additive="base">
                                        <p:cTn id="76" dur="500" fill="hold"/>
                                        <p:tgtEl>
                                          <p:spTgt spid="854"/>
                                        </p:tgtEl>
                                        <p:attrNameLst>
                                          <p:attrName>ppt_y</p:attrName>
                                        </p:attrNameLst>
                                      </p:cBhvr>
                                      <p:tavLst>
                                        <p:tav tm="0">
                                          <p:val>
                                            <p:strVal val="#ppt_y"/>
                                          </p:val>
                                        </p:tav>
                                        <p:tav tm="100000">
                                          <p:val>
                                            <p:strVal val="#ppt_y"/>
                                          </p:val>
                                        </p:tav>
                                      </p:tavLst>
                                    </p:anim>
                                  </p:childTnLst>
                                </p:cTn>
                              </p:par>
                              <p:par>
                                <p:cTn id="77" presetID="2" presetClass="entr" presetSubtype="8" decel="100000" fill="hold" grpId="0" nodeType="withEffect">
                                  <p:stCondLst>
                                    <p:cond delay="0"/>
                                  </p:stCondLst>
                                  <p:childTnLst>
                                    <p:set>
                                      <p:cBhvr>
                                        <p:cTn id="78" dur="1" fill="hold">
                                          <p:stCondLst>
                                            <p:cond delay="0"/>
                                          </p:stCondLst>
                                        </p:cTn>
                                        <p:tgtEl>
                                          <p:spTgt spid="855"/>
                                        </p:tgtEl>
                                        <p:attrNameLst>
                                          <p:attrName>style.visibility</p:attrName>
                                        </p:attrNameLst>
                                      </p:cBhvr>
                                      <p:to>
                                        <p:strVal val="visible"/>
                                      </p:to>
                                    </p:set>
                                    <p:anim calcmode="lin" valueType="num">
                                      <p:cBhvr additive="base">
                                        <p:cTn id="79" dur="500" fill="hold"/>
                                        <p:tgtEl>
                                          <p:spTgt spid="855"/>
                                        </p:tgtEl>
                                        <p:attrNameLst>
                                          <p:attrName>ppt_x</p:attrName>
                                        </p:attrNameLst>
                                      </p:cBhvr>
                                      <p:tavLst>
                                        <p:tav tm="0">
                                          <p:val>
                                            <p:strVal val="0-#ppt_w/2"/>
                                          </p:val>
                                        </p:tav>
                                        <p:tav tm="100000">
                                          <p:val>
                                            <p:strVal val="#ppt_x"/>
                                          </p:val>
                                        </p:tav>
                                      </p:tavLst>
                                    </p:anim>
                                    <p:anim calcmode="lin" valueType="num">
                                      <p:cBhvr additive="base">
                                        <p:cTn id="80" dur="500" fill="hold"/>
                                        <p:tgtEl>
                                          <p:spTgt spid="855"/>
                                        </p:tgtEl>
                                        <p:attrNameLst>
                                          <p:attrName>ppt_y</p:attrName>
                                        </p:attrNameLst>
                                      </p:cBhvr>
                                      <p:tavLst>
                                        <p:tav tm="0">
                                          <p:val>
                                            <p:strVal val="#ppt_y"/>
                                          </p:val>
                                        </p:tav>
                                        <p:tav tm="100000">
                                          <p:val>
                                            <p:strVal val="#ppt_y"/>
                                          </p:val>
                                        </p:tav>
                                      </p:tavLst>
                                    </p:anim>
                                  </p:childTnLst>
                                </p:cTn>
                              </p:par>
                              <p:par>
                                <p:cTn id="81" presetID="2" presetClass="entr" presetSubtype="8" decel="100000" fill="hold" grpId="0" nodeType="withEffect">
                                  <p:stCondLst>
                                    <p:cond delay="750"/>
                                  </p:stCondLst>
                                  <p:childTnLst>
                                    <p:set>
                                      <p:cBhvr>
                                        <p:cTn id="82" dur="1" fill="hold">
                                          <p:stCondLst>
                                            <p:cond delay="0"/>
                                          </p:stCondLst>
                                        </p:cTn>
                                        <p:tgtEl>
                                          <p:spTgt spid="856"/>
                                        </p:tgtEl>
                                        <p:attrNameLst>
                                          <p:attrName>style.visibility</p:attrName>
                                        </p:attrNameLst>
                                      </p:cBhvr>
                                      <p:to>
                                        <p:strVal val="visible"/>
                                      </p:to>
                                    </p:set>
                                    <p:anim calcmode="lin" valueType="num">
                                      <p:cBhvr additive="base">
                                        <p:cTn id="83" dur="500" fill="hold"/>
                                        <p:tgtEl>
                                          <p:spTgt spid="856"/>
                                        </p:tgtEl>
                                        <p:attrNameLst>
                                          <p:attrName>ppt_x</p:attrName>
                                        </p:attrNameLst>
                                      </p:cBhvr>
                                      <p:tavLst>
                                        <p:tav tm="0">
                                          <p:val>
                                            <p:strVal val="0-#ppt_w/2"/>
                                          </p:val>
                                        </p:tav>
                                        <p:tav tm="100000">
                                          <p:val>
                                            <p:strVal val="#ppt_x"/>
                                          </p:val>
                                        </p:tav>
                                      </p:tavLst>
                                    </p:anim>
                                    <p:anim calcmode="lin" valueType="num">
                                      <p:cBhvr additive="base">
                                        <p:cTn id="84" dur="500" fill="hold"/>
                                        <p:tgtEl>
                                          <p:spTgt spid="856"/>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750"/>
                                  </p:stCondLst>
                                  <p:childTnLst>
                                    <p:set>
                                      <p:cBhvr>
                                        <p:cTn id="86" dur="1" fill="hold">
                                          <p:stCondLst>
                                            <p:cond delay="0"/>
                                          </p:stCondLst>
                                        </p:cTn>
                                        <p:tgtEl>
                                          <p:spTgt spid="857"/>
                                        </p:tgtEl>
                                        <p:attrNameLst>
                                          <p:attrName>style.visibility</p:attrName>
                                        </p:attrNameLst>
                                      </p:cBhvr>
                                      <p:to>
                                        <p:strVal val="visible"/>
                                      </p:to>
                                    </p:set>
                                    <p:anim calcmode="lin" valueType="num">
                                      <p:cBhvr additive="base">
                                        <p:cTn id="87" dur="500" fill="hold"/>
                                        <p:tgtEl>
                                          <p:spTgt spid="857"/>
                                        </p:tgtEl>
                                        <p:attrNameLst>
                                          <p:attrName>ppt_x</p:attrName>
                                        </p:attrNameLst>
                                      </p:cBhvr>
                                      <p:tavLst>
                                        <p:tav tm="0">
                                          <p:val>
                                            <p:strVal val="0-#ppt_w/2"/>
                                          </p:val>
                                        </p:tav>
                                        <p:tav tm="100000">
                                          <p:val>
                                            <p:strVal val="#ppt_x"/>
                                          </p:val>
                                        </p:tav>
                                      </p:tavLst>
                                    </p:anim>
                                    <p:anim calcmode="lin" valueType="num">
                                      <p:cBhvr additive="base">
                                        <p:cTn id="88" dur="500" fill="hold"/>
                                        <p:tgtEl>
                                          <p:spTgt spid="857"/>
                                        </p:tgtEl>
                                        <p:attrNameLst>
                                          <p:attrName>ppt_y</p:attrName>
                                        </p:attrNameLst>
                                      </p:cBhvr>
                                      <p:tavLst>
                                        <p:tav tm="0">
                                          <p:val>
                                            <p:strVal val="#ppt_y"/>
                                          </p:val>
                                        </p:tav>
                                        <p:tav tm="100000">
                                          <p:val>
                                            <p:strVal val="#ppt_y"/>
                                          </p:val>
                                        </p:tav>
                                      </p:tavLst>
                                    </p:anim>
                                  </p:childTnLst>
                                </p:cTn>
                              </p:par>
                              <p:par>
                                <p:cTn id="89" presetID="2" presetClass="entr" presetSubtype="8" decel="100000" fill="hold" grpId="0" nodeType="withEffect">
                                  <p:stCondLst>
                                    <p:cond delay="750"/>
                                  </p:stCondLst>
                                  <p:childTnLst>
                                    <p:set>
                                      <p:cBhvr>
                                        <p:cTn id="90" dur="1" fill="hold">
                                          <p:stCondLst>
                                            <p:cond delay="0"/>
                                          </p:stCondLst>
                                        </p:cTn>
                                        <p:tgtEl>
                                          <p:spTgt spid="858"/>
                                        </p:tgtEl>
                                        <p:attrNameLst>
                                          <p:attrName>style.visibility</p:attrName>
                                        </p:attrNameLst>
                                      </p:cBhvr>
                                      <p:to>
                                        <p:strVal val="visible"/>
                                      </p:to>
                                    </p:set>
                                    <p:anim calcmode="lin" valueType="num">
                                      <p:cBhvr additive="base">
                                        <p:cTn id="91" dur="500" fill="hold"/>
                                        <p:tgtEl>
                                          <p:spTgt spid="858"/>
                                        </p:tgtEl>
                                        <p:attrNameLst>
                                          <p:attrName>ppt_x</p:attrName>
                                        </p:attrNameLst>
                                      </p:cBhvr>
                                      <p:tavLst>
                                        <p:tav tm="0">
                                          <p:val>
                                            <p:strVal val="0-#ppt_w/2"/>
                                          </p:val>
                                        </p:tav>
                                        <p:tav tm="100000">
                                          <p:val>
                                            <p:strVal val="#ppt_x"/>
                                          </p:val>
                                        </p:tav>
                                      </p:tavLst>
                                    </p:anim>
                                    <p:anim calcmode="lin" valueType="num">
                                      <p:cBhvr additive="base">
                                        <p:cTn id="92" dur="500" fill="hold"/>
                                        <p:tgtEl>
                                          <p:spTgt spid="858"/>
                                        </p:tgtEl>
                                        <p:attrNameLst>
                                          <p:attrName>ppt_y</p:attrName>
                                        </p:attrNameLst>
                                      </p:cBhvr>
                                      <p:tavLst>
                                        <p:tav tm="0">
                                          <p:val>
                                            <p:strVal val="#ppt_y"/>
                                          </p:val>
                                        </p:tav>
                                        <p:tav tm="100000">
                                          <p:val>
                                            <p:strVal val="#ppt_y"/>
                                          </p:val>
                                        </p:tav>
                                      </p:tavLst>
                                    </p:anim>
                                  </p:childTnLst>
                                </p:cTn>
                              </p:par>
                              <p:par>
                                <p:cTn id="93" presetID="2" presetClass="entr" presetSubtype="8" decel="100000" fill="hold" grpId="0" nodeType="withEffect">
                                  <p:stCondLst>
                                    <p:cond delay="750"/>
                                  </p:stCondLst>
                                  <p:childTnLst>
                                    <p:set>
                                      <p:cBhvr>
                                        <p:cTn id="94" dur="1" fill="hold">
                                          <p:stCondLst>
                                            <p:cond delay="0"/>
                                          </p:stCondLst>
                                        </p:cTn>
                                        <p:tgtEl>
                                          <p:spTgt spid="842"/>
                                        </p:tgtEl>
                                        <p:attrNameLst>
                                          <p:attrName>style.visibility</p:attrName>
                                        </p:attrNameLst>
                                      </p:cBhvr>
                                      <p:to>
                                        <p:strVal val="visible"/>
                                      </p:to>
                                    </p:set>
                                    <p:anim calcmode="lin" valueType="num">
                                      <p:cBhvr additive="base">
                                        <p:cTn id="95" dur="500" fill="hold"/>
                                        <p:tgtEl>
                                          <p:spTgt spid="842"/>
                                        </p:tgtEl>
                                        <p:attrNameLst>
                                          <p:attrName>ppt_x</p:attrName>
                                        </p:attrNameLst>
                                      </p:cBhvr>
                                      <p:tavLst>
                                        <p:tav tm="0">
                                          <p:val>
                                            <p:strVal val="0-#ppt_w/2"/>
                                          </p:val>
                                        </p:tav>
                                        <p:tav tm="100000">
                                          <p:val>
                                            <p:strVal val="#ppt_x"/>
                                          </p:val>
                                        </p:tav>
                                      </p:tavLst>
                                    </p:anim>
                                    <p:anim calcmode="lin" valueType="num">
                                      <p:cBhvr additive="base">
                                        <p:cTn id="96" dur="500" fill="hold"/>
                                        <p:tgtEl>
                                          <p:spTgt spid="842"/>
                                        </p:tgtEl>
                                        <p:attrNameLst>
                                          <p:attrName>ppt_y</p:attrName>
                                        </p:attrNameLst>
                                      </p:cBhvr>
                                      <p:tavLst>
                                        <p:tav tm="0">
                                          <p:val>
                                            <p:strVal val="#ppt_y"/>
                                          </p:val>
                                        </p:tav>
                                        <p:tav tm="100000">
                                          <p:val>
                                            <p:strVal val="#ppt_y"/>
                                          </p:val>
                                        </p:tav>
                                      </p:tavLst>
                                    </p:anim>
                                  </p:childTnLst>
                                </p:cTn>
                              </p:par>
                              <p:par>
                                <p:cTn id="97" presetID="2" presetClass="entr" presetSubtype="8" decel="100000" fill="hold" grpId="0" nodeType="withEffect">
                                  <p:stCondLst>
                                    <p:cond delay="750"/>
                                  </p:stCondLst>
                                  <p:childTnLst>
                                    <p:set>
                                      <p:cBhvr>
                                        <p:cTn id="98" dur="1" fill="hold">
                                          <p:stCondLst>
                                            <p:cond delay="0"/>
                                          </p:stCondLst>
                                        </p:cTn>
                                        <p:tgtEl>
                                          <p:spTgt spid="843"/>
                                        </p:tgtEl>
                                        <p:attrNameLst>
                                          <p:attrName>style.visibility</p:attrName>
                                        </p:attrNameLst>
                                      </p:cBhvr>
                                      <p:to>
                                        <p:strVal val="visible"/>
                                      </p:to>
                                    </p:set>
                                    <p:anim calcmode="lin" valueType="num">
                                      <p:cBhvr additive="base">
                                        <p:cTn id="99" dur="500" fill="hold"/>
                                        <p:tgtEl>
                                          <p:spTgt spid="843"/>
                                        </p:tgtEl>
                                        <p:attrNameLst>
                                          <p:attrName>ppt_x</p:attrName>
                                        </p:attrNameLst>
                                      </p:cBhvr>
                                      <p:tavLst>
                                        <p:tav tm="0">
                                          <p:val>
                                            <p:strVal val="0-#ppt_w/2"/>
                                          </p:val>
                                        </p:tav>
                                        <p:tav tm="100000">
                                          <p:val>
                                            <p:strVal val="#ppt_x"/>
                                          </p:val>
                                        </p:tav>
                                      </p:tavLst>
                                    </p:anim>
                                    <p:anim calcmode="lin" valueType="num">
                                      <p:cBhvr additive="base">
                                        <p:cTn id="100" dur="500" fill="hold"/>
                                        <p:tgtEl>
                                          <p:spTgt spid="843"/>
                                        </p:tgtEl>
                                        <p:attrNameLst>
                                          <p:attrName>ppt_y</p:attrName>
                                        </p:attrNameLst>
                                      </p:cBhvr>
                                      <p:tavLst>
                                        <p:tav tm="0">
                                          <p:val>
                                            <p:strVal val="#ppt_y"/>
                                          </p:val>
                                        </p:tav>
                                        <p:tav tm="100000">
                                          <p:val>
                                            <p:strVal val="#ppt_y"/>
                                          </p:val>
                                        </p:tav>
                                      </p:tavLst>
                                    </p:anim>
                                  </p:childTnLst>
                                </p:cTn>
                              </p:par>
                              <p:par>
                                <p:cTn id="101" presetID="2" presetClass="entr" presetSubtype="8" decel="100000" fill="hold" grpId="0" nodeType="withEffect">
                                  <p:stCondLst>
                                    <p:cond delay="750"/>
                                  </p:stCondLst>
                                  <p:childTnLst>
                                    <p:set>
                                      <p:cBhvr>
                                        <p:cTn id="102" dur="1" fill="hold">
                                          <p:stCondLst>
                                            <p:cond delay="0"/>
                                          </p:stCondLst>
                                        </p:cTn>
                                        <p:tgtEl>
                                          <p:spTgt spid="844"/>
                                        </p:tgtEl>
                                        <p:attrNameLst>
                                          <p:attrName>style.visibility</p:attrName>
                                        </p:attrNameLst>
                                      </p:cBhvr>
                                      <p:to>
                                        <p:strVal val="visible"/>
                                      </p:to>
                                    </p:set>
                                    <p:anim calcmode="lin" valueType="num">
                                      <p:cBhvr additive="base">
                                        <p:cTn id="103" dur="500" fill="hold"/>
                                        <p:tgtEl>
                                          <p:spTgt spid="844"/>
                                        </p:tgtEl>
                                        <p:attrNameLst>
                                          <p:attrName>ppt_x</p:attrName>
                                        </p:attrNameLst>
                                      </p:cBhvr>
                                      <p:tavLst>
                                        <p:tav tm="0">
                                          <p:val>
                                            <p:strVal val="0-#ppt_w/2"/>
                                          </p:val>
                                        </p:tav>
                                        <p:tav tm="100000">
                                          <p:val>
                                            <p:strVal val="#ppt_x"/>
                                          </p:val>
                                        </p:tav>
                                      </p:tavLst>
                                    </p:anim>
                                    <p:anim calcmode="lin" valueType="num">
                                      <p:cBhvr additive="base">
                                        <p:cTn id="104" dur="500" fill="hold"/>
                                        <p:tgtEl>
                                          <p:spTgt spid="844"/>
                                        </p:tgtEl>
                                        <p:attrNameLst>
                                          <p:attrName>ppt_y</p:attrName>
                                        </p:attrNameLst>
                                      </p:cBhvr>
                                      <p:tavLst>
                                        <p:tav tm="0">
                                          <p:val>
                                            <p:strVal val="#ppt_y"/>
                                          </p:val>
                                        </p:tav>
                                        <p:tav tm="100000">
                                          <p:val>
                                            <p:strVal val="#ppt_y"/>
                                          </p:val>
                                        </p:tav>
                                      </p:tavLst>
                                    </p:anim>
                                  </p:childTnLst>
                                </p:cTn>
                              </p:par>
                              <p:par>
                                <p:cTn id="105" presetID="2" presetClass="entr" presetSubtype="8" decel="100000" fill="hold" grpId="0" nodeType="withEffect">
                                  <p:stCondLst>
                                    <p:cond delay="0"/>
                                  </p:stCondLst>
                                  <p:childTnLst>
                                    <p:set>
                                      <p:cBhvr>
                                        <p:cTn id="106" dur="1" fill="hold">
                                          <p:stCondLst>
                                            <p:cond delay="0"/>
                                          </p:stCondLst>
                                        </p:cTn>
                                        <p:tgtEl>
                                          <p:spTgt spid="845"/>
                                        </p:tgtEl>
                                        <p:attrNameLst>
                                          <p:attrName>style.visibility</p:attrName>
                                        </p:attrNameLst>
                                      </p:cBhvr>
                                      <p:to>
                                        <p:strVal val="visible"/>
                                      </p:to>
                                    </p:set>
                                    <p:anim calcmode="lin" valueType="num">
                                      <p:cBhvr additive="base">
                                        <p:cTn id="107" dur="500" fill="hold"/>
                                        <p:tgtEl>
                                          <p:spTgt spid="845"/>
                                        </p:tgtEl>
                                        <p:attrNameLst>
                                          <p:attrName>ppt_x</p:attrName>
                                        </p:attrNameLst>
                                      </p:cBhvr>
                                      <p:tavLst>
                                        <p:tav tm="0">
                                          <p:val>
                                            <p:strVal val="0-#ppt_w/2"/>
                                          </p:val>
                                        </p:tav>
                                        <p:tav tm="100000">
                                          <p:val>
                                            <p:strVal val="#ppt_x"/>
                                          </p:val>
                                        </p:tav>
                                      </p:tavLst>
                                    </p:anim>
                                    <p:anim calcmode="lin" valueType="num">
                                      <p:cBhvr additive="base">
                                        <p:cTn id="108" dur="500" fill="hold"/>
                                        <p:tgtEl>
                                          <p:spTgt spid="845"/>
                                        </p:tgtEl>
                                        <p:attrNameLst>
                                          <p:attrName>ppt_y</p:attrName>
                                        </p:attrNameLst>
                                      </p:cBhvr>
                                      <p:tavLst>
                                        <p:tav tm="0">
                                          <p:val>
                                            <p:strVal val="#ppt_y"/>
                                          </p:val>
                                        </p:tav>
                                        <p:tav tm="100000">
                                          <p:val>
                                            <p:strVal val="#ppt_y"/>
                                          </p:val>
                                        </p:tav>
                                      </p:tavLst>
                                    </p:anim>
                                  </p:childTnLst>
                                </p:cTn>
                              </p:par>
                              <p:par>
                                <p:cTn id="109" presetID="2" presetClass="entr" presetSubtype="8" decel="100000" fill="hold" grpId="0" nodeType="withEffect">
                                  <p:stCondLst>
                                    <p:cond delay="0"/>
                                  </p:stCondLst>
                                  <p:childTnLst>
                                    <p:set>
                                      <p:cBhvr>
                                        <p:cTn id="110" dur="1" fill="hold">
                                          <p:stCondLst>
                                            <p:cond delay="0"/>
                                          </p:stCondLst>
                                        </p:cTn>
                                        <p:tgtEl>
                                          <p:spTgt spid="846"/>
                                        </p:tgtEl>
                                        <p:attrNameLst>
                                          <p:attrName>style.visibility</p:attrName>
                                        </p:attrNameLst>
                                      </p:cBhvr>
                                      <p:to>
                                        <p:strVal val="visible"/>
                                      </p:to>
                                    </p:set>
                                    <p:anim calcmode="lin" valueType="num">
                                      <p:cBhvr additive="base">
                                        <p:cTn id="111" dur="500" fill="hold"/>
                                        <p:tgtEl>
                                          <p:spTgt spid="846"/>
                                        </p:tgtEl>
                                        <p:attrNameLst>
                                          <p:attrName>ppt_x</p:attrName>
                                        </p:attrNameLst>
                                      </p:cBhvr>
                                      <p:tavLst>
                                        <p:tav tm="0">
                                          <p:val>
                                            <p:strVal val="0-#ppt_w/2"/>
                                          </p:val>
                                        </p:tav>
                                        <p:tav tm="100000">
                                          <p:val>
                                            <p:strVal val="#ppt_x"/>
                                          </p:val>
                                        </p:tav>
                                      </p:tavLst>
                                    </p:anim>
                                    <p:anim calcmode="lin" valueType="num">
                                      <p:cBhvr additive="base">
                                        <p:cTn id="112" dur="500" fill="hold"/>
                                        <p:tgtEl>
                                          <p:spTgt spid="846"/>
                                        </p:tgtEl>
                                        <p:attrNameLst>
                                          <p:attrName>ppt_y</p:attrName>
                                        </p:attrNameLst>
                                      </p:cBhvr>
                                      <p:tavLst>
                                        <p:tav tm="0">
                                          <p:val>
                                            <p:strVal val="#ppt_y"/>
                                          </p:val>
                                        </p:tav>
                                        <p:tav tm="100000">
                                          <p:val>
                                            <p:strVal val="#ppt_y"/>
                                          </p:val>
                                        </p:tav>
                                      </p:tavLst>
                                    </p:anim>
                                  </p:childTnLst>
                                </p:cTn>
                              </p:par>
                              <p:par>
                                <p:cTn id="113" presetID="2" presetClass="entr" presetSubtype="8" decel="100000" fill="hold" grpId="0" nodeType="withEffect">
                                  <p:stCondLst>
                                    <p:cond delay="0"/>
                                  </p:stCondLst>
                                  <p:childTnLst>
                                    <p:set>
                                      <p:cBhvr>
                                        <p:cTn id="114" dur="1" fill="hold">
                                          <p:stCondLst>
                                            <p:cond delay="0"/>
                                          </p:stCondLst>
                                        </p:cTn>
                                        <p:tgtEl>
                                          <p:spTgt spid="847"/>
                                        </p:tgtEl>
                                        <p:attrNameLst>
                                          <p:attrName>style.visibility</p:attrName>
                                        </p:attrNameLst>
                                      </p:cBhvr>
                                      <p:to>
                                        <p:strVal val="visible"/>
                                      </p:to>
                                    </p:set>
                                    <p:anim calcmode="lin" valueType="num">
                                      <p:cBhvr additive="base">
                                        <p:cTn id="115" dur="1000" fill="hold"/>
                                        <p:tgtEl>
                                          <p:spTgt spid="847"/>
                                        </p:tgtEl>
                                        <p:attrNameLst>
                                          <p:attrName>ppt_x</p:attrName>
                                        </p:attrNameLst>
                                      </p:cBhvr>
                                      <p:tavLst>
                                        <p:tav tm="0">
                                          <p:val>
                                            <p:strVal val="0-#ppt_w/2"/>
                                          </p:val>
                                        </p:tav>
                                        <p:tav tm="100000">
                                          <p:val>
                                            <p:strVal val="#ppt_x"/>
                                          </p:val>
                                        </p:tav>
                                      </p:tavLst>
                                    </p:anim>
                                    <p:anim calcmode="lin" valueType="num">
                                      <p:cBhvr additive="base">
                                        <p:cTn id="116" dur="1000" fill="hold"/>
                                        <p:tgtEl>
                                          <p:spTgt spid="847"/>
                                        </p:tgtEl>
                                        <p:attrNameLst>
                                          <p:attrName>ppt_y</p:attrName>
                                        </p:attrNameLst>
                                      </p:cBhvr>
                                      <p:tavLst>
                                        <p:tav tm="0">
                                          <p:val>
                                            <p:strVal val="#ppt_y"/>
                                          </p:val>
                                        </p:tav>
                                        <p:tav tm="100000">
                                          <p:val>
                                            <p:strVal val="#ppt_y"/>
                                          </p:val>
                                        </p:tav>
                                      </p:tavLst>
                                    </p:anim>
                                  </p:childTnLst>
                                </p:cTn>
                              </p:par>
                              <p:par>
                                <p:cTn id="117" presetID="2" presetClass="entr" presetSubtype="8" decel="100000" fill="hold" grpId="0" nodeType="withEffect">
                                  <p:stCondLst>
                                    <p:cond delay="0"/>
                                  </p:stCondLst>
                                  <p:childTnLst>
                                    <p:set>
                                      <p:cBhvr>
                                        <p:cTn id="118" dur="1" fill="hold">
                                          <p:stCondLst>
                                            <p:cond delay="0"/>
                                          </p:stCondLst>
                                        </p:cTn>
                                        <p:tgtEl>
                                          <p:spTgt spid="848"/>
                                        </p:tgtEl>
                                        <p:attrNameLst>
                                          <p:attrName>style.visibility</p:attrName>
                                        </p:attrNameLst>
                                      </p:cBhvr>
                                      <p:to>
                                        <p:strVal val="visible"/>
                                      </p:to>
                                    </p:set>
                                    <p:anim calcmode="lin" valueType="num">
                                      <p:cBhvr additive="base">
                                        <p:cTn id="119" dur="1000" fill="hold"/>
                                        <p:tgtEl>
                                          <p:spTgt spid="848"/>
                                        </p:tgtEl>
                                        <p:attrNameLst>
                                          <p:attrName>ppt_x</p:attrName>
                                        </p:attrNameLst>
                                      </p:cBhvr>
                                      <p:tavLst>
                                        <p:tav tm="0">
                                          <p:val>
                                            <p:strVal val="0-#ppt_w/2"/>
                                          </p:val>
                                        </p:tav>
                                        <p:tav tm="100000">
                                          <p:val>
                                            <p:strVal val="#ppt_x"/>
                                          </p:val>
                                        </p:tav>
                                      </p:tavLst>
                                    </p:anim>
                                    <p:anim calcmode="lin" valueType="num">
                                      <p:cBhvr additive="base">
                                        <p:cTn id="120" dur="1000" fill="hold"/>
                                        <p:tgtEl>
                                          <p:spTgt spid="848"/>
                                        </p:tgtEl>
                                        <p:attrNameLst>
                                          <p:attrName>ppt_y</p:attrName>
                                        </p:attrNameLst>
                                      </p:cBhvr>
                                      <p:tavLst>
                                        <p:tav tm="0">
                                          <p:val>
                                            <p:strVal val="#ppt_y"/>
                                          </p:val>
                                        </p:tav>
                                        <p:tav tm="100000">
                                          <p:val>
                                            <p:strVal val="#ppt_y"/>
                                          </p:val>
                                        </p:tav>
                                      </p:tavLst>
                                    </p:anim>
                                  </p:childTnLst>
                                </p:cTn>
                              </p:par>
                              <p:par>
                                <p:cTn id="121" presetID="2" presetClass="entr" presetSubtype="8" decel="100000" fill="hold" grpId="0" nodeType="withEffect">
                                  <p:stCondLst>
                                    <p:cond delay="0"/>
                                  </p:stCondLst>
                                  <p:childTnLst>
                                    <p:set>
                                      <p:cBhvr>
                                        <p:cTn id="122" dur="1" fill="hold">
                                          <p:stCondLst>
                                            <p:cond delay="0"/>
                                          </p:stCondLst>
                                        </p:cTn>
                                        <p:tgtEl>
                                          <p:spTgt spid="849"/>
                                        </p:tgtEl>
                                        <p:attrNameLst>
                                          <p:attrName>style.visibility</p:attrName>
                                        </p:attrNameLst>
                                      </p:cBhvr>
                                      <p:to>
                                        <p:strVal val="visible"/>
                                      </p:to>
                                    </p:set>
                                    <p:anim calcmode="lin" valueType="num">
                                      <p:cBhvr additive="base">
                                        <p:cTn id="123" dur="1000" fill="hold"/>
                                        <p:tgtEl>
                                          <p:spTgt spid="849"/>
                                        </p:tgtEl>
                                        <p:attrNameLst>
                                          <p:attrName>ppt_x</p:attrName>
                                        </p:attrNameLst>
                                      </p:cBhvr>
                                      <p:tavLst>
                                        <p:tav tm="0">
                                          <p:val>
                                            <p:strVal val="0-#ppt_w/2"/>
                                          </p:val>
                                        </p:tav>
                                        <p:tav tm="100000">
                                          <p:val>
                                            <p:strVal val="#ppt_x"/>
                                          </p:val>
                                        </p:tav>
                                      </p:tavLst>
                                    </p:anim>
                                    <p:anim calcmode="lin" valueType="num">
                                      <p:cBhvr additive="base">
                                        <p:cTn id="124" dur="1000" fill="hold"/>
                                        <p:tgtEl>
                                          <p:spTgt spid="849"/>
                                        </p:tgtEl>
                                        <p:attrNameLst>
                                          <p:attrName>ppt_y</p:attrName>
                                        </p:attrNameLst>
                                      </p:cBhvr>
                                      <p:tavLst>
                                        <p:tav tm="0">
                                          <p:val>
                                            <p:strVal val="#ppt_y"/>
                                          </p:val>
                                        </p:tav>
                                        <p:tav tm="100000">
                                          <p:val>
                                            <p:strVal val="#ppt_y"/>
                                          </p:val>
                                        </p:tav>
                                      </p:tavLst>
                                    </p:anim>
                                  </p:childTnLst>
                                </p:cTn>
                              </p:par>
                              <p:par>
                                <p:cTn id="125" presetID="2" presetClass="entr" presetSubtype="8" decel="100000" fill="hold" grpId="0" nodeType="withEffect">
                                  <p:stCondLst>
                                    <p:cond delay="0"/>
                                  </p:stCondLst>
                                  <p:childTnLst>
                                    <p:set>
                                      <p:cBhvr>
                                        <p:cTn id="126" dur="1" fill="hold">
                                          <p:stCondLst>
                                            <p:cond delay="0"/>
                                          </p:stCondLst>
                                        </p:cTn>
                                        <p:tgtEl>
                                          <p:spTgt spid="850"/>
                                        </p:tgtEl>
                                        <p:attrNameLst>
                                          <p:attrName>style.visibility</p:attrName>
                                        </p:attrNameLst>
                                      </p:cBhvr>
                                      <p:to>
                                        <p:strVal val="visible"/>
                                      </p:to>
                                    </p:set>
                                    <p:anim calcmode="lin" valueType="num">
                                      <p:cBhvr additive="base">
                                        <p:cTn id="127" dur="1000" fill="hold"/>
                                        <p:tgtEl>
                                          <p:spTgt spid="850"/>
                                        </p:tgtEl>
                                        <p:attrNameLst>
                                          <p:attrName>ppt_x</p:attrName>
                                        </p:attrNameLst>
                                      </p:cBhvr>
                                      <p:tavLst>
                                        <p:tav tm="0">
                                          <p:val>
                                            <p:strVal val="0-#ppt_w/2"/>
                                          </p:val>
                                        </p:tav>
                                        <p:tav tm="100000">
                                          <p:val>
                                            <p:strVal val="#ppt_x"/>
                                          </p:val>
                                        </p:tav>
                                      </p:tavLst>
                                    </p:anim>
                                    <p:anim calcmode="lin" valueType="num">
                                      <p:cBhvr additive="base">
                                        <p:cTn id="128" dur="1000" fill="hold"/>
                                        <p:tgtEl>
                                          <p:spTgt spid="850"/>
                                        </p:tgtEl>
                                        <p:attrNameLst>
                                          <p:attrName>ppt_y</p:attrName>
                                        </p:attrNameLst>
                                      </p:cBhvr>
                                      <p:tavLst>
                                        <p:tav tm="0">
                                          <p:val>
                                            <p:strVal val="#ppt_y"/>
                                          </p:val>
                                        </p:tav>
                                        <p:tav tm="100000">
                                          <p:val>
                                            <p:strVal val="#ppt_y"/>
                                          </p:val>
                                        </p:tav>
                                      </p:tavLst>
                                    </p:anim>
                                  </p:childTnLst>
                                </p:cTn>
                              </p:par>
                              <p:par>
                                <p:cTn id="129" presetID="2" presetClass="entr" presetSubtype="8" decel="100000" fill="hold" grpId="0" nodeType="withEffect">
                                  <p:stCondLst>
                                    <p:cond delay="0"/>
                                  </p:stCondLst>
                                  <p:childTnLst>
                                    <p:set>
                                      <p:cBhvr>
                                        <p:cTn id="130" dur="1" fill="hold">
                                          <p:stCondLst>
                                            <p:cond delay="0"/>
                                          </p:stCondLst>
                                        </p:cTn>
                                        <p:tgtEl>
                                          <p:spTgt spid="851"/>
                                        </p:tgtEl>
                                        <p:attrNameLst>
                                          <p:attrName>style.visibility</p:attrName>
                                        </p:attrNameLst>
                                      </p:cBhvr>
                                      <p:to>
                                        <p:strVal val="visible"/>
                                      </p:to>
                                    </p:set>
                                    <p:anim calcmode="lin" valueType="num">
                                      <p:cBhvr additive="base">
                                        <p:cTn id="131" dur="1000" fill="hold"/>
                                        <p:tgtEl>
                                          <p:spTgt spid="851"/>
                                        </p:tgtEl>
                                        <p:attrNameLst>
                                          <p:attrName>ppt_x</p:attrName>
                                        </p:attrNameLst>
                                      </p:cBhvr>
                                      <p:tavLst>
                                        <p:tav tm="0">
                                          <p:val>
                                            <p:strVal val="0-#ppt_w/2"/>
                                          </p:val>
                                        </p:tav>
                                        <p:tav tm="100000">
                                          <p:val>
                                            <p:strVal val="#ppt_x"/>
                                          </p:val>
                                        </p:tav>
                                      </p:tavLst>
                                    </p:anim>
                                    <p:anim calcmode="lin" valueType="num">
                                      <p:cBhvr additive="base">
                                        <p:cTn id="132" dur="1000" fill="hold"/>
                                        <p:tgtEl>
                                          <p:spTgt spid="851"/>
                                        </p:tgtEl>
                                        <p:attrNameLst>
                                          <p:attrName>ppt_y</p:attrName>
                                        </p:attrNameLst>
                                      </p:cBhvr>
                                      <p:tavLst>
                                        <p:tav tm="0">
                                          <p:val>
                                            <p:strVal val="#ppt_y"/>
                                          </p:val>
                                        </p:tav>
                                        <p:tav tm="100000">
                                          <p:val>
                                            <p:strVal val="#ppt_y"/>
                                          </p:val>
                                        </p:tav>
                                      </p:tavLst>
                                    </p:anim>
                                  </p:childTnLst>
                                </p:cTn>
                              </p:par>
                              <p:par>
                                <p:cTn id="133" presetID="2" presetClass="entr" presetSubtype="8" decel="100000" fill="hold" grpId="0" nodeType="withEffect">
                                  <p:stCondLst>
                                    <p:cond delay="0"/>
                                  </p:stCondLst>
                                  <p:childTnLst>
                                    <p:set>
                                      <p:cBhvr>
                                        <p:cTn id="134" dur="1" fill="hold">
                                          <p:stCondLst>
                                            <p:cond delay="0"/>
                                          </p:stCondLst>
                                        </p:cTn>
                                        <p:tgtEl>
                                          <p:spTgt spid="852"/>
                                        </p:tgtEl>
                                        <p:attrNameLst>
                                          <p:attrName>style.visibility</p:attrName>
                                        </p:attrNameLst>
                                      </p:cBhvr>
                                      <p:to>
                                        <p:strVal val="visible"/>
                                      </p:to>
                                    </p:set>
                                    <p:anim calcmode="lin" valueType="num">
                                      <p:cBhvr additive="base">
                                        <p:cTn id="135" dur="1000" fill="hold"/>
                                        <p:tgtEl>
                                          <p:spTgt spid="852"/>
                                        </p:tgtEl>
                                        <p:attrNameLst>
                                          <p:attrName>ppt_x</p:attrName>
                                        </p:attrNameLst>
                                      </p:cBhvr>
                                      <p:tavLst>
                                        <p:tav tm="0">
                                          <p:val>
                                            <p:strVal val="0-#ppt_w/2"/>
                                          </p:val>
                                        </p:tav>
                                        <p:tav tm="100000">
                                          <p:val>
                                            <p:strVal val="#ppt_x"/>
                                          </p:val>
                                        </p:tav>
                                      </p:tavLst>
                                    </p:anim>
                                    <p:anim calcmode="lin" valueType="num">
                                      <p:cBhvr additive="base">
                                        <p:cTn id="136" dur="1000" fill="hold"/>
                                        <p:tgtEl>
                                          <p:spTgt spid="852"/>
                                        </p:tgtEl>
                                        <p:attrNameLst>
                                          <p:attrName>ppt_y</p:attrName>
                                        </p:attrNameLst>
                                      </p:cBhvr>
                                      <p:tavLst>
                                        <p:tav tm="0">
                                          <p:val>
                                            <p:strVal val="#ppt_y"/>
                                          </p:val>
                                        </p:tav>
                                        <p:tav tm="100000">
                                          <p:val>
                                            <p:strVal val="#ppt_y"/>
                                          </p:val>
                                        </p:tav>
                                      </p:tavLst>
                                    </p:anim>
                                  </p:childTnLst>
                                </p:cTn>
                              </p:par>
                              <p:par>
                                <p:cTn id="137" presetID="2" presetClass="entr" presetSubtype="8" decel="100000" fill="hold" grpId="0" nodeType="withEffect">
                                  <p:stCondLst>
                                    <p:cond delay="0"/>
                                  </p:stCondLst>
                                  <p:childTnLst>
                                    <p:set>
                                      <p:cBhvr>
                                        <p:cTn id="138" dur="1" fill="hold">
                                          <p:stCondLst>
                                            <p:cond delay="0"/>
                                          </p:stCondLst>
                                        </p:cTn>
                                        <p:tgtEl>
                                          <p:spTgt spid="838"/>
                                        </p:tgtEl>
                                        <p:attrNameLst>
                                          <p:attrName>style.visibility</p:attrName>
                                        </p:attrNameLst>
                                      </p:cBhvr>
                                      <p:to>
                                        <p:strVal val="visible"/>
                                      </p:to>
                                    </p:set>
                                    <p:anim calcmode="lin" valueType="num">
                                      <p:cBhvr additive="base">
                                        <p:cTn id="139" dur="1000" fill="hold"/>
                                        <p:tgtEl>
                                          <p:spTgt spid="838"/>
                                        </p:tgtEl>
                                        <p:attrNameLst>
                                          <p:attrName>ppt_x</p:attrName>
                                        </p:attrNameLst>
                                      </p:cBhvr>
                                      <p:tavLst>
                                        <p:tav tm="0">
                                          <p:val>
                                            <p:strVal val="0-#ppt_w/2"/>
                                          </p:val>
                                        </p:tav>
                                        <p:tav tm="100000">
                                          <p:val>
                                            <p:strVal val="#ppt_x"/>
                                          </p:val>
                                        </p:tav>
                                      </p:tavLst>
                                    </p:anim>
                                    <p:anim calcmode="lin" valueType="num">
                                      <p:cBhvr additive="base">
                                        <p:cTn id="140" dur="1000" fill="hold"/>
                                        <p:tgtEl>
                                          <p:spTgt spid="838"/>
                                        </p:tgtEl>
                                        <p:attrNameLst>
                                          <p:attrName>ppt_y</p:attrName>
                                        </p:attrNameLst>
                                      </p:cBhvr>
                                      <p:tavLst>
                                        <p:tav tm="0">
                                          <p:val>
                                            <p:strVal val="#ppt_y"/>
                                          </p:val>
                                        </p:tav>
                                        <p:tav tm="100000">
                                          <p:val>
                                            <p:strVal val="#ppt_y"/>
                                          </p:val>
                                        </p:tav>
                                      </p:tavLst>
                                    </p:anim>
                                  </p:childTnLst>
                                </p:cTn>
                              </p:par>
                              <p:par>
                                <p:cTn id="141" presetID="2" presetClass="entr" presetSubtype="8" decel="100000" fill="hold" grpId="0" nodeType="withEffect">
                                  <p:stCondLst>
                                    <p:cond delay="0"/>
                                  </p:stCondLst>
                                  <p:childTnLst>
                                    <p:set>
                                      <p:cBhvr>
                                        <p:cTn id="142" dur="1" fill="hold">
                                          <p:stCondLst>
                                            <p:cond delay="0"/>
                                          </p:stCondLst>
                                        </p:cTn>
                                        <p:tgtEl>
                                          <p:spTgt spid="839"/>
                                        </p:tgtEl>
                                        <p:attrNameLst>
                                          <p:attrName>style.visibility</p:attrName>
                                        </p:attrNameLst>
                                      </p:cBhvr>
                                      <p:to>
                                        <p:strVal val="visible"/>
                                      </p:to>
                                    </p:set>
                                    <p:anim calcmode="lin" valueType="num">
                                      <p:cBhvr additive="base">
                                        <p:cTn id="143" dur="1000" fill="hold"/>
                                        <p:tgtEl>
                                          <p:spTgt spid="839"/>
                                        </p:tgtEl>
                                        <p:attrNameLst>
                                          <p:attrName>ppt_x</p:attrName>
                                        </p:attrNameLst>
                                      </p:cBhvr>
                                      <p:tavLst>
                                        <p:tav tm="0">
                                          <p:val>
                                            <p:strVal val="0-#ppt_w/2"/>
                                          </p:val>
                                        </p:tav>
                                        <p:tav tm="100000">
                                          <p:val>
                                            <p:strVal val="#ppt_x"/>
                                          </p:val>
                                        </p:tav>
                                      </p:tavLst>
                                    </p:anim>
                                    <p:anim calcmode="lin" valueType="num">
                                      <p:cBhvr additive="base">
                                        <p:cTn id="144" dur="1000" fill="hold"/>
                                        <p:tgtEl>
                                          <p:spTgt spid="839"/>
                                        </p:tgtEl>
                                        <p:attrNameLst>
                                          <p:attrName>ppt_y</p:attrName>
                                        </p:attrNameLst>
                                      </p:cBhvr>
                                      <p:tavLst>
                                        <p:tav tm="0">
                                          <p:val>
                                            <p:strVal val="#ppt_y"/>
                                          </p:val>
                                        </p:tav>
                                        <p:tav tm="100000">
                                          <p:val>
                                            <p:strVal val="#ppt_y"/>
                                          </p:val>
                                        </p:tav>
                                      </p:tavLst>
                                    </p:anim>
                                  </p:childTnLst>
                                </p:cTn>
                              </p:par>
                              <p:par>
                                <p:cTn id="145" presetID="2" presetClass="entr" presetSubtype="8" decel="100000" fill="hold" grpId="0" nodeType="withEffect">
                                  <p:stCondLst>
                                    <p:cond delay="0"/>
                                  </p:stCondLst>
                                  <p:childTnLst>
                                    <p:set>
                                      <p:cBhvr>
                                        <p:cTn id="146" dur="1" fill="hold">
                                          <p:stCondLst>
                                            <p:cond delay="0"/>
                                          </p:stCondLst>
                                        </p:cTn>
                                        <p:tgtEl>
                                          <p:spTgt spid="840"/>
                                        </p:tgtEl>
                                        <p:attrNameLst>
                                          <p:attrName>style.visibility</p:attrName>
                                        </p:attrNameLst>
                                      </p:cBhvr>
                                      <p:to>
                                        <p:strVal val="visible"/>
                                      </p:to>
                                    </p:set>
                                    <p:anim calcmode="lin" valueType="num">
                                      <p:cBhvr additive="base">
                                        <p:cTn id="147" dur="1000" fill="hold"/>
                                        <p:tgtEl>
                                          <p:spTgt spid="840"/>
                                        </p:tgtEl>
                                        <p:attrNameLst>
                                          <p:attrName>ppt_x</p:attrName>
                                        </p:attrNameLst>
                                      </p:cBhvr>
                                      <p:tavLst>
                                        <p:tav tm="0">
                                          <p:val>
                                            <p:strVal val="0-#ppt_w/2"/>
                                          </p:val>
                                        </p:tav>
                                        <p:tav tm="100000">
                                          <p:val>
                                            <p:strVal val="#ppt_x"/>
                                          </p:val>
                                        </p:tav>
                                      </p:tavLst>
                                    </p:anim>
                                    <p:anim calcmode="lin" valueType="num">
                                      <p:cBhvr additive="base">
                                        <p:cTn id="148" dur="1000" fill="hold"/>
                                        <p:tgtEl>
                                          <p:spTgt spid="840"/>
                                        </p:tgtEl>
                                        <p:attrNameLst>
                                          <p:attrName>ppt_y</p:attrName>
                                        </p:attrNameLst>
                                      </p:cBhvr>
                                      <p:tavLst>
                                        <p:tav tm="0">
                                          <p:val>
                                            <p:strVal val="#ppt_y"/>
                                          </p:val>
                                        </p:tav>
                                        <p:tav tm="100000">
                                          <p:val>
                                            <p:strVal val="#ppt_y"/>
                                          </p:val>
                                        </p:tav>
                                      </p:tavLst>
                                    </p:anim>
                                  </p:childTnLst>
                                </p:cTn>
                              </p:par>
                              <p:par>
                                <p:cTn id="149" presetID="2" presetClass="entr" presetSubtype="8" decel="100000" fill="hold" grpId="0" nodeType="withEffect">
                                  <p:stCondLst>
                                    <p:cond delay="0"/>
                                  </p:stCondLst>
                                  <p:childTnLst>
                                    <p:set>
                                      <p:cBhvr>
                                        <p:cTn id="150" dur="1" fill="hold">
                                          <p:stCondLst>
                                            <p:cond delay="0"/>
                                          </p:stCondLst>
                                        </p:cTn>
                                        <p:tgtEl>
                                          <p:spTgt spid="841"/>
                                        </p:tgtEl>
                                        <p:attrNameLst>
                                          <p:attrName>style.visibility</p:attrName>
                                        </p:attrNameLst>
                                      </p:cBhvr>
                                      <p:to>
                                        <p:strVal val="visible"/>
                                      </p:to>
                                    </p:set>
                                    <p:anim calcmode="lin" valueType="num">
                                      <p:cBhvr additive="base">
                                        <p:cTn id="151" dur="500" fill="hold"/>
                                        <p:tgtEl>
                                          <p:spTgt spid="841"/>
                                        </p:tgtEl>
                                        <p:attrNameLst>
                                          <p:attrName>ppt_x</p:attrName>
                                        </p:attrNameLst>
                                      </p:cBhvr>
                                      <p:tavLst>
                                        <p:tav tm="0">
                                          <p:val>
                                            <p:strVal val="0-#ppt_w/2"/>
                                          </p:val>
                                        </p:tav>
                                        <p:tav tm="100000">
                                          <p:val>
                                            <p:strVal val="#ppt_x"/>
                                          </p:val>
                                        </p:tav>
                                      </p:tavLst>
                                    </p:anim>
                                    <p:anim calcmode="lin" valueType="num">
                                      <p:cBhvr additive="base">
                                        <p:cTn id="152" dur="500" fill="hold"/>
                                        <p:tgtEl>
                                          <p:spTgt spid="841"/>
                                        </p:tgtEl>
                                        <p:attrNameLst>
                                          <p:attrName>ppt_y</p:attrName>
                                        </p:attrNameLst>
                                      </p:cBhvr>
                                      <p:tavLst>
                                        <p:tav tm="0">
                                          <p:val>
                                            <p:strVal val="#ppt_y"/>
                                          </p:val>
                                        </p:tav>
                                        <p:tav tm="100000">
                                          <p:val>
                                            <p:strVal val="#ppt_y"/>
                                          </p:val>
                                        </p:tav>
                                      </p:tavLst>
                                    </p:anim>
                                  </p:childTnLst>
                                </p:cTn>
                              </p:par>
                              <p:par>
                                <p:cTn id="153" presetID="2" presetClass="entr" presetSubtype="8" decel="100000" fill="hold" grpId="0" nodeType="withEffect">
                                  <p:stCondLst>
                                    <p:cond delay="0"/>
                                  </p:stCondLst>
                                  <p:childTnLst>
                                    <p:set>
                                      <p:cBhvr>
                                        <p:cTn id="154" dur="1" fill="hold">
                                          <p:stCondLst>
                                            <p:cond delay="0"/>
                                          </p:stCondLst>
                                        </p:cTn>
                                        <p:tgtEl>
                                          <p:spTgt spid="822"/>
                                        </p:tgtEl>
                                        <p:attrNameLst>
                                          <p:attrName>style.visibility</p:attrName>
                                        </p:attrNameLst>
                                      </p:cBhvr>
                                      <p:to>
                                        <p:strVal val="visible"/>
                                      </p:to>
                                    </p:set>
                                    <p:anim calcmode="lin" valueType="num">
                                      <p:cBhvr additive="base">
                                        <p:cTn id="155" dur="500" fill="hold"/>
                                        <p:tgtEl>
                                          <p:spTgt spid="822"/>
                                        </p:tgtEl>
                                        <p:attrNameLst>
                                          <p:attrName>ppt_x</p:attrName>
                                        </p:attrNameLst>
                                      </p:cBhvr>
                                      <p:tavLst>
                                        <p:tav tm="0">
                                          <p:val>
                                            <p:strVal val="0-#ppt_w/2"/>
                                          </p:val>
                                        </p:tav>
                                        <p:tav tm="100000">
                                          <p:val>
                                            <p:strVal val="#ppt_x"/>
                                          </p:val>
                                        </p:tav>
                                      </p:tavLst>
                                    </p:anim>
                                    <p:anim calcmode="lin" valueType="num">
                                      <p:cBhvr additive="base">
                                        <p:cTn id="156" dur="500" fill="hold"/>
                                        <p:tgtEl>
                                          <p:spTgt spid="822"/>
                                        </p:tgtEl>
                                        <p:attrNameLst>
                                          <p:attrName>ppt_y</p:attrName>
                                        </p:attrNameLst>
                                      </p:cBhvr>
                                      <p:tavLst>
                                        <p:tav tm="0">
                                          <p:val>
                                            <p:strVal val="#ppt_y"/>
                                          </p:val>
                                        </p:tav>
                                        <p:tav tm="100000">
                                          <p:val>
                                            <p:strVal val="#ppt_y"/>
                                          </p:val>
                                        </p:tav>
                                      </p:tavLst>
                                    </p:anim>
                                  </p:childTnLst>
                                </p:cTn>
                              </p:par>
                              <p:par>
                                <p:cTn id="157" presetID="2" presetClass="entr" presetSubtype="8" decel="100000" fill="hold" grpId="0" nodeType="withEffect">
                                  <p:stCondLst>
                                    <p:cond delay="0"/>
                                  </p:stCondLst>
                                  <p:childTnLst>
                                    <p:set>
                                      <p:cBhvr>
                                        <p:cTn id="158" dur="1" fill="hold">
                                          <p:stCondLst>
                                            <p:cond delay="0"/>
                                          </p:stCondLst>
                                        </p:cTn>
                                        <p:tgtEl>
                                          <p:spTgt spid="823"/>
                                        </p:tgtEl>
                                        <p:attrNameLst>
                                          <p:attrName>style.visibility</p:attrName>
                                        </p:attrNameLst>
                                      </p:cBhvr>
                                      <p:to>
                                        <p:strVal val="visible"/>
                                      </p:to>
                                    </p:set>
                                    <p:anim calcmode="lin" valueType="num">
                                      <p:cBhvr additive="base">
                                        <p:cTn id="159" dur="500" fill="hold"/>
                                        <p:tgtEl>
                                          <p:spTgt spid="823"/>
                                        </p:tgtEl>
                                        <p:attrNameLst>
                                          <p:attrName>ppt_x</p:attrName>
                                        </p:attrNameLst>
                                      </p:cBhvr>
                                      <p:tavLst>
                                        <p:tav tm="0">
                                          <p:val>
                                            <p:strVal val="0-#ppt_w/2"/>
                                          </p:val>
                                        </p:tav>
                                        <p:tav tm="100000">
                                          <p:val>
                                            <p:strVal val="#ppt_x"/>
                                          </p:val>
                                        </p:tav>
                                      </p:tavLst>
                                    </p:anim>
                                    <p:anim calcmode="lin" valueType="num">
                                      <p:cBhvr additive="base">
                                        <p:cTn id="160" dur="500" fill="hold"/>
                                        <p:tgtEl>
                                          <p:spTgt spid="823"/>
                                        </p:tgtEl>
                                        <p:attrNameLst>
                                          <p:attrName>ppt_y</p:attrName>
                                        </p:attrNameLst>
                                      </p:cBhvr>
                                      <p:tavLst>
                                        <p:tav tm="0">
                                          <p:val>
                                            <p:strVal val="#ppt_y"/>
                                          </p:val>
                                        </p:tav>
                                        <p:tav tm="100000">
                                          <p:val>
                                            <p:strVal val="#ppt_y"/>
                                          </p:val>
                                        </p:tav>
                                      </p:tavLst>
                                    </p:anim>
                                  </p:childTnLst>
                                </p:cTn>
                              </p:par>
                              <p:par>
                                <p:cTn id="161" presetID="2" presetClass="entr" presetSubtype="8" decel="100000" fill="hold" grpId="0" nodeType="withEffect">
                                  <p:stCondLst>
                                    <p:cond delay="0"/>
                                  </p:stCondLst>
                                  <p:childTnLst>
                                    <p:set>
                                      <p:cBhvr>
                                        <p:cTn id="162" dur="1" fill="hold">
                                          <p:stCondLst>
                                            <p:cond delay="0"/>
                                          </p:stCondLst>
                                        </p:cTn>
                                        <p:tgtEl>
                                          <p:spTgt spid="825"/>
                                        </p:tgtEl>
                                        <p:attrNameLst>
                                          <p:attrName>style.visibility</p:attrName>
                                        </p:attrNameLst>
                                      </p:cBhvr>
                                      <p:to>
                                        <p:strVal val="visible"/>
                                      </p:to>
                                    </p:set>
                                    <p:anim calcmode="lin" valueType="num">
                                      <p:cBhvr additive="base">
                                        <p:cTn id="163" dur="500" fill="hold"/>
                                        <p:tgtEl>
                                          <p:spTgt spid="825"/>
                                        </p:tgtEl>
                                        <p:attrNameLst>
                                          <p:attrName>ppt_x</p:attrName>
                                        </p:attrNameLst>
                                      </p:cBhvr>
                                      <p:tavLst>
                                        <p:tav tm="0">
                                          <p:val>
                                            <p:strVal val="0-#ppt_w/2"/>
                                          </p:val>
                                        </p:tav>
                                        <p:tav tm="100000">
                                          <p:val>
                                            <p:strVal val="#ppt_x"/>
                                          </p:val>
                                        </p:tav>
                                      </p:tavLst>
                                    </p:anim>
                                    <p:anim calcmode="lin" valueType="num">
                                      <p:cBhvr additive="base">
                                        <p:cTn id="164" dur="500" fill="hold"/>
                                        <p:tgtEl>
                                          <p:spTgt spid="825"/>
                                        </p:tgtEl>
                                        <p:attrNameLst>
                                          <p:attrName>ppt_y</p:attrName>
                                        </p:attrNameLst>
                                      </p:cBhvr>
                                      <p:tavLst>
                                        <p:tav tm="0">
                                          <p:val>
                                            <p:strVal val="#ppt_y"/>
                                          </p:val>
                                        </p:tav>
                                        <p:tav tm="100000">
                                          <p:val>
                                            <p:strVal val="#ppt_y"/>
                                          </p:val>
                                        </p:tav>
                                      </p:tavLst>
                                    </p:anim>
                                  </p:childTnLst>
                                </p:cTn>
                              </p:par>
                              <p:par>
                                <p:cTn id="165" presetID="2" presetClass="entr" presetSubtype="8" decel="100000" fill="hold" grpId="0" nodeType="withEffect">
                                  <p:stCondLst>
                                    <p:cond delay="0"/>
                                  </p:stCondLst>
                                  <p:childTnLst>
                                    <p:set>
                                      <p:cBhvr>
                                        <p:cTn id="166" dur="1" fill="hold">
                                          <p:stCondLst>
                                            <p:cond delay="0"/>
                                          </p:stCondLst>
                                        </p:cTn>
                                        <p:tgtEl>
                                          <p:spTgt spid="826"/>
                                        </p:tgtEl>
                                        <p:attrNameLst>
                                          <p:attrName>style.visibility</p:attrName>
                                        </p:attrNameLst>
                                      </p:cBhvr>
                                      <p:to>
                                        <p:strVal val="visible"/>
                                      </p:to>
                                    </p:set>
                                    <p:anim calcmode="lin" valueType="num">
                                      <p:cBhvr additive="base">
                                        <p:cTn id="167" dur="500" fill="hold"/>
                                        <p:tgtEl>
                                          <p:spTgt spid="826"/>
                                        </p:tgtEl>
                                        <p:attrNameLst>
                                          <p:attrName>ppt_x</p:attrName>
                                        </p:attrNameLst>
                                      </p:cBhvr>
                                      <p:tavLst>
                                        <p:tav tm="0">
                                          <p:val>
                                            <p:strVal val="0-#ppt_w/2"/>
                                          </p:val>
                                        </p:tav>
                                        <p:tav tm="100000">
                                          <p:val>
                                            <p:strVal val="#ppt_x"/>
                                          </p:val>
                                        </p:tav>
                                      </p:tavLst>
                                    </p:anim>
                                    <p:anim calcmode="lin" valueType="num">
                                      <p:cBhvr additive="base">
                                        <p:cTn id="168" dur="500" fill="hold"/>
                                        <p:tgtEl>
                                          <p:spTgt spid="826"/>
                                        </p:tgtEl>
                                        <p:attrNameLst>
                                          <p:attrName>ppt_y</p:attrName>
                                        </p:attrNameLst>
                                      </p:cBhvr>
                                      <p:tavLst>
                                        <p:tav tm="0">
                                          <p:val>
                                            <p:strVal val="#ppt_y"/>
                                          </p:val>
                                        </p:tav>
                                        <p:tav tm="100000">
                                          <p:val>
                                            <p:strVal val="#ppt_y"/>
                                          </p:val>
                                        </p:tav>
                                      </p:tavLst>
                                    </p:anim>
                                  </p:childTnLst>
                                </p:cTn>
                              </p:par>
                              <p:par>
                                <p:cTn id="169" presetID="2" presetClass="entr" presetSubtype="8" decel="100000" fill="hold" grpId="0" nodeType="withEffect">
                                  <p:stCondLst>
                                    <p:cond delay="250"/>
                                  </p:stCondLst>
                                  <p:childTnLst>
                                    <p:set>
                                      <p:cBhvr>
                                        <p:cTn id="170" dur="1" fill="hold">
                                          <p:stCondLst>
                                            <p:cond delay="0"/>
                                          </p:stCondLst>
                                        </p:cTn>
                                        <p:tgtEl>
                                          <p:spTgt spid="827"/>
                                        </p:tgtEl>
                                        <p:attrNameLst>
                                          <p:attrName>style.visibility</p:attrName>
                                        </p:attrNameLst>
                                      </p:cBhvr>
                                      <p:to>
                                        <p:strVal val="visible"/>
                                      </p:to>
                                    </p:set>
                                    <p:anim calcmode="lin" valueType="num">
                                      <p:cBhvr additive="base">
                                        <p:cTn id="171" dur="250" fill="hold"/>
                                        <p:tgtEl>
                                          <p:spTgt spid="827"/>
                                        </p:tgtEl>
                                        <p:attrNameLst>
                                          <p:attrName>ppt_x</p:attrName>
                                        </p:attrNameLst>
                                      </p:cBhvr>
                                      <p:tavLst>
                                        <p:tav tm="0">
                                          <p:val>
                                            <p:strVal val="0-#ppt_w/2"/>
                                          </p:val>
                                        </p:tav>
                                        <p:tav tm="100000">
                                          <p:val>
                                            <p:strVal val="#ppt_x"/>
                                          </p:val>
                                        </p:tav>
                                      </p:tavLst>
                                    </p:anim>
                                    <p:anim calcmode="lin" valueType="num">
                                      <p:cBhvr additive="base">
                                        <p:cTn id="172" dur="250" fill="hold"/>
                                        <p:tgtEl>
                                          <p:spTgt spid="827"/>
                                        </p:tgtEl>
                                        <p:attrNameLst>
                                          <p:attrName>ppt_y</p:attrName>
                                        </p:attrNameLst>
                                      </p:cBhvr>
                                      <p:tavLst>
                                        <p:tav tm="0">
                                          <p:val>
                                            <p:strVal val="#ppt_y"/>
                                          </p:val>
                                        </p:tav>
                                        <p:tav tm="100000">
                                          <p:val>
                                            <p:strVal val="#ppt_y"/>
                                          </p:val>
                                        </p:tav>
                                      </p:tavLst>
                                    </p:anim>
                                  </p:childTnLst>
                                </p:cTn>
                              </p:par>
                              <p:par>
                                <p:cTn id="173" presetID="2" presetClass="entr" presetSubtype="8" decel="100000" fill="hold" grpId="0" nodeType="withEffect">
                                  <p:stCondLst>
                                    <p:cond delay="250"/>
                                  </p:stCondLst>
                                  <p:childTnLst>
                                    <p:set>
                                      <p:cBhvr>
                                        <p:cTn id="174" dur="1" fill="hold">
                                          <p:stCondLst>
                                            <p:cond delay="0"/>
                                          </p:stCondLst>
                                        </p:cTn>
                                        <p:tgtEl>
                                          <p:spTgt spid="828"/>
                                        </p:tgtEl>
                                        <p:attrNameLst>
                                          <p:attrName>style.visibility</p:attrName>
                                        </p:attrNameLst>
                                      </p:cBhvr>
                                      <p:to>
                                        <p:strVal val="visible"/>
                                      </p:to>
                                    </p:set>
                                    <p:anim calcmode="lin" valueType="num">
                                      <p:cBhvr additive="base">
                                        <p:cTn id="175" dur="250" fill="hold"/>
                                        <p:tgtEl>
                                          <p:spTgt spid="828"/>
                                        </p:tgtEl>
                                        <p:attrNameLst>
                                          <p:attrName>ppt_x</p:attrName>
                                        </p:attrNameLst>
                                      </p:cBhvr>
                                      <p:tavLst>
                                        <p:tav tm="0">
                                          <p:val>
                                            <p:strVal val="0-#ppt_w/2"/>
                                          </p:val>
                                        </p:tav>
                                        <p:tav tm="100000">
                                          <p:val>
                                            <p:strVal val="#ppt_x"/>
                                          </p:val>
                                        </p:tav>
                                      </p:tavLst>
                                    </p:anim>
                                    <p:anim calcmode="lin" valueType="num">
                                      <p:cBhvr additive="base">
                                        <p:cTn id="176" dur="250" fill="hold"/>
                                        <p:tgtEl>
                                          <p:spTgt spid="828"/>
                                        </p:tgtEl>
                                        <p:attrNameLst>
                                          <p:attrName>ppt_y</p:attrName>
                                        </p:attrNameLst>
                                      </p:cBhvr>
                                      <p:tavLst>
                                        <p:tav tm="0">
                                          <p:val>
                                            <p:strVal val="#ppt_y"/>
                                          </p:val>
                                        </p:tav>
                                        <p:tav tm="100000">
                                          <p:val>
                                            <p:strVal val="#ppt_y"/>
                                          </p:val>
                                        </p:tav>
                                      </p:tavLst>
                                    </p:anim>
                                  </p:childTnLst>
                                </p:cTn>
                              </p:par>
                              <p:par>
                                <p:cTn id="177" presetID="2" presetClass="entr" presetSubtype="8" decel="100000" fill="hold" grpId="0" nodeType="withEffect">
                                  <p:stCondLst>
                                    <p:cond delay="250"/>
                                  </p:stCondLst>
                                  <p:childTnLst>
                                    <p:set>
                                      <p:cBhvr>
                                        <p:cTn id="178" dur="1" fill="hold">
                                          <p:stCondLst>
                                            <p:cond delay="0"/>
                                          </p:stCondLst>
                                        </p:cTn>
                                        <p:tgtEl>
                                          <p:spTgt spid="829"/>
                                        </p:tgtEl>
                                        <p:attrNameLst>
                                          <p:attrName>style.visibility</p:attrName>
                                        </p:attrNameLst>
                                      </p:cBhvr>
                                      <p:to>
                                        <p:strVal val="visible"/>
                                      </p:to>
                                    </p:set>
                                    <p:anim calcmode="lin" valueType="num">
                                      <p:cBhvr additive="base">
                                        <p:cTn id="179" dur="250" fill="hold"/>
                                        <p:tgtEl>
                                          <p:spTgt spid="829"/>
                                        </p:tgtEl>
                                        <p:attrNameLst>
                                          <p:attrName>ppt_x</p:attrName>
                                        </p:attrNameLst>
                                      </p:cBhvr>
                                      <p:tavLst>
                                        <p:tav tm="0">
                                          <p:val>
                                            <p:strVal val="0-#ppt_w/2"/>
                                          </p:val>
                                        </p:tav>
                                        <p:tav tm="100000">
                                          <p:val>
                                            <p:strVal val="#ppt_x"/>
                                          </p:val>
                                        </p:tav>
                                      </p:tavLst>
                                    </p:anim>
                                    <p:anim calcmode="lin" valueType="num">
                                      <p:cBhvr additive="base">
                                        <p:cTn id="180" dur="250" fill="hold"/>
                                        <p:tgtEl>
                                          <p:spTgt spid="829"/>
                                        </p:tgtEl>
                                        <p:attrNameLst>
                                          <p:attrName>ppt_y</p:attrName>
                                        </p:attrNameLst>
                                      </p:cBhvr>
                                      <p:tavLst>
                                        <p:tav tm="0">
                                          <p:val>
                                            <p:strVal val="#ppt_y"/>
                                          </p:val>
                                        </p:tav>
                                        <p:tav tm="100000">
                                          <p:val>
                                            <p:strVal val="#ppt_y"/>
                                          </p:val>
                                        </p:tav>
                                      </p:tavLst>
                                    </p:anim>
                                  </p:childTnLst>
                                </p:cTn>
                              </p:par>
                              <p:par>
                                <p:cTn id="181" presetID="2" presetClass="entr" presetSubtype="8" decel="100000" fill="hold" grpId="0" nodeType="withEffect">
                                  <p:stCondLst>
                                    <p:cond delay="250"/>
                                  </p:stCondLst>
                                  <p:childTnLst>
                                    <p:set>
                                      <p:cBhvr>
                                        <p:cTn id="182" dur="1" fill="hold">
                                          <p:stCondLst>
                                            <p:cond delay="0"/>
                                          </p:stCondLst>
                                        </p:cTn>
                                        <p:tgtEl>
                                          <p:spTgt spid="830"/>
                                        </p:tgtEl>
                                        <p:attrNameLst>
                                          <p:attrName>style.visibility</p:attrName>
                                        </p:attrNameLst>
                                      </p:cBhvr>
                                      <p:to>
                                        <p:strVal val="visible"/>
                                      </p:to>
                                    </p:set>
                                    <p:anim calcmode="lin" valueType="num">
                                      <p:cBhvr additive="base">
                                        <p:cTn id="183" dur="250" fill="hold"/>
                                        <p:tgtEl>
                                          <p:spTgt spid="830"/>
                                        </p:tgtEl>
                                        <p:attrNameLst>
                                          <p:attrName>ppt_x</p:attrName>
                                        </p:attrNameLst>
                                      </p:cBhvr>
                                      <p:tavLst>
                                        <p:tav tm="0">
                                          <p:val>
                                            <p:strVal val="0-#ppt_w/2"/>
                                          </p:val>
                                        </p:tav>
                                        <p:tav tm="100000">
                                          <p:val>
                                            <p:strVal val="#ppt_x"/>
                                          </p:val>
                                        </p:tav>
                                      </p:tavLst>
                                    </p:anim>
                                    <p:anim calcmode="lin" valueType="num">
                                      <p:cBhvr additive="base">
                                        <p:cTn id="184" dur="250" fill="hold"/>
                                        <p:tgtEl>
                                          <p:spTgt spid="830"/>
                                        </p:tgtEl>
                                        <p:attrNameLst>
                                          <p:attrName>ppt_y</p:attrName>
                                        </p:attrNameLst>
                                      </p:cBhvr>
                                      <p:tavLst>
                                        <p:tav tm="0">
                                          <p:val>
                                            <p:strVal val="#ppt_y"/>
                                          </p:val>
                                        </p:tav>
                                        <p:tav tm="100000">
                                          <p:val>
                                            <p:strVal val="#ppt_y"/>
                                          </p:val>
                                        </p:tav>
                                      </p:tavLst>
                                    </p:anim>
                                  </p:childTnLst>
                                </p:cTn>
                              </p:par>
                              <p:par>
                                <p:cTn id="185" presetID="2" presetClass="entr" presetSubtype="8" decel="100000" fill="hold" grpId="0" nodeType="withEffect">
                                  <p:stCondLst>
                                    <p:cond delay="250"/>
                                  </p:stCondLst>
                                  <p:childTnLst>
                                    <p:set>
                                      <p:cBhvr>
                                        <p:cTn id="186" dur="1" fill="hold">
                                          <p:stCondLst>
                                            <p:cond delay="0"/>
                                          </p:stCondLst>
                                        </p:cTn>
                                        <p:tgtEl>
                                          <p:spTgt spid="831"/>
                                        </p:tgtEl>
                                        <p:attrNameLst>
                                          <p:attrName>style.visibility</p:attrName>
                                        </p:attrNameLst>
                                      </p:cBhvr>
                                      <p:to>
                                        <p:strVal val="visible"/>
                                      </p:to>
                                    </p:set>
                                    <p:anim calcmode="lin" valueType="num">
                                      <p:cBhvr additive="base">
                                        <p:cTn id="187" dur="250" fill="hold"/>
                                        <p:tgtEl>
                                          <p:spTgt spid="831"/>
                                        </p:tgtEl>
                                        <p:attrNameLst>
                                          <p:attrName>ppt_x</p:attrName>
                                        </p:attrNameLst>
                                      </p:cBhvr>
                                      <p:tavLst>
                                        <p:tav tm="0">
                                          <p:val>
                                            <p:strVal val="0-#ppt_w/2"/>
                                          </p:val>
                                        </p:tav>
                                        <p:tav tm="100000">
                                          <p:val>
                                            <p:strVal val="#ppt_x"/>
                                          </p:val>
                                        </p:tav>
                                      </p:tavLst>
                                    </p:anim>
                                    <p:anim calcmode="lin" valueType="num">
                                      <p:cBhvr additive="base">
                                        <p:cTn id="188" dur="250" fill="hold"/>
                                        <p:tgtEl>
                                          <p:spTgt spid="831"/>
                                        </p:tgtEl>
                                        <p:attrNameLst>
                                          <p:attrName>ppt_y</p:attrName>
                                        </p:attrNameLst>
                                      </p:cBhvr>
                                      <p:tavLst>
                                        <p:tav tm="0">
                                          <p:val>
                                            <p:strVal val="#ppt_y"/>
                                          </p:val>
                                        </p:tav>
                                        <p:tav tm="100000">
                                          <p:val>
                                            <p:strVal val="#ppt_y"/>
                                          </p:val>
                                        </p:tav>
                                      </p:tavLst>
                                    </p:anim>
                                  </p:childTnLst>
                                </p:cTn>
                              </p:par>
                              <p:par>
                                <p:cTn id="189" presetID="2" presetClass="entr" presetSubtype="8" decel="100000" fill="hold" grpId="0" nodeType="withEffect">
                                  <p:stCondLst>
                                    <p:cond delay="250"/>
                                  </p:stCondLst>
                                  <p:childTnLst>
                                    <p:set>
                                      <p:cBhvr>
                                        <p:cTn id="190" dur="1" fill="hold">
                                          <p:stCondLst>
                                            <p:cond delay="0"/>
                                          </p:stCondLst>
                                        </p:cTn>
                                        <p:tgtEl>
                                          <p:spTgt spid="832"/>
                                        </p:tgtEl>
                                        <p:attrNameLst>
                                          <p:attrName>style.visibility</p:attrName>
                                        </p:attrNameLst>
                                      </p:cBhvr>
                                      <p:to>
                                        <p:strVal val="visible"/>
                                      </p:to>
                                    </p:set>
                                    <p:anim calcmode="lin" valueType="num">
                                      <p:cBhvr additive="base">
                                        <p:cTn id="191" dur="250" fill="hold"/>
                                        <p:tgtEl>
                                          <p:spTgt spid="832"/>
                                        </p:tgtEl>
                                        <p:attrNameLst>
                                          <p:attrName>ppt_x</p:attrName>
                                        </p:attrNameLst>
                                      </p:cBhvr>
                                      <p:tavLst>
                                        <p:tav tm="0">
                                          <p:val>
                                            <p:strVal val="0-#ppt_w/2"/>
                                          </p:val>
                                        </p:tav>
                                        <p:tav tm="100000">
                                          <p:val>
                                            <p:strVal val="#ppt_x"/>
                                          </p:val>
                                        </p:tav>
                                      </p:tavLst>
                                    </p:anim>
                                    <p:anim calcmode="lin" valueType="num">
                                      <p:cBhvr additive="base">
                                        <p:cTn id="192" dur="250" fill="hold"/>
                                        <p:tgtEl>
                                          <p:spTgt spid="832"/>
                                        </p:tgtEl>
                                        <p:attrNameLst>
                                          <p:attrName>ppt_y</p:attrName>
                                        </p:attrNameLst>
                                      </p:cBhvr>
                                      <p:tavLst>
                                        <p:tav tm="0">
                                          <p:val>
                                            <p:strVal val="#ppt_y"/>
                                          </p:val>
                                        </p:tav>
                                        <p:tav tm="100000">
                                          <p:val>
                                            <p:strVal val="#ppt_y"/>
                                          </p:val>
                                        </p:tav>
                                      </p:tavLst>
                                    </p:anim>
                                  </p:childTnLst>
                                </p:cTn>
                              </p:par>
                              <p:par>
                                <p:cTn id="193" presetID="2" presetClass="entr" presetSubtype="8" decel="100000" fill="hold" grpId="0" nodeType="withEffect">
                                  <p:stCondLst>
                                    <p:cond delay="250"/>
                                  </p:stCondLst>
                                  <p:childTnLst>
                                    <p:set>
                                      <p:cBhvr>
                                        <p:cTn id="194" dur="1" fill="hold">
                                          <p:stCondLst>
                                            <p:cond delay="0"/>
                                          </p:stCondLst>
                                        </p:cTn>
                                        <p:tgtEl>
                                          <p:spTgt spid="833"/>
                                        </p:tgtEl>
                                        <p:attrNameLst>
                                          <p:attrName>style.visibility</p:attrName>
                                        </p:attrNameLst>
                                      </p:cBhvr>
                                      <p:to>
                                        <p:strVal val="visible"/>
                                      </p:to>
                                    </p:set>
                                    <p:anim calcmode="lin" valueType="num">
                                      <p:cBhvr additive="base">
                                        <p:cTn id="195" dur="250" fill="hold"/>
                                        <p:tgtEl>
                                          <p:spTgt spid="833"/>
                                        </p:tgtEl>
                                        <p:attrNameLst>
                                          <p:attrName>ppt_x</p:attrName>
                                        </p:attrNameLst>
                                      </p:cBhvr>
                                      <p:tavLst>
                                        <p:tav tm="0">
                                          <p:val>
                                            <p:strVal val="0-#ppt_w/2"/>
                                          </p:val>
                                        </p:tav>
                                        <p:tav tm="100000">
                                          <p:val>
                                            <p:strVal val="#ppt_x"/>
                                          </p:val>
                                        </p:tav>
                                      </p:tavLst>
                                    </p:anim>
                                    <p:anim calcmode="lin" valueType="num">
                                      <p:cBhvr additive="base">
                                        <p:cTn id="196" dur="250" fill="hold"/>
                                        <p:tgtEl>
                                          <p:spTgt spid="833"/>
                                        </p:tgtEl>
                                        <p:attrNameLst>
                                          <p:attrName>ppt_y</p:attrName>
                                        </p:attrNameLst>
                                      </p:cBhvr>
                                      <p:tavLst>
                                        <p:tav tm="0">
                                          <p:val>
                                            <p:strVal val="#ppt_y"/>
                                          </p:val>
                                        </p:tav>
                                        <p:tav tm="100000">
                                          <p:val>
                                            <p:strVal val="#ppt_y"/>
                                          </p:val>
                                        </p:tav>
                                      </p:tavLst>
                                    </p:anim>
                                  </p:childTnLst>
                                </p:cTn>
                              </p:par>
                              <p:par>
                                <p:cTn id="197" presetID="2" presetClass="entr" presetSubtype="8" decel="100000" fill="hold" grpId="0" nodeType="withEffect">
                                  <p:stCondLst>
                                    <p:cond delay="250"/>
                                  </p:stCondLst>
                                  <p:childTnLst>
                                    <p:set>
                                      <p:cBhvr>
                                        <p:cTn id="198" dur="1" fill="hold">
                                          <p:stCondLst>
                                            <p:cond delay="0"/>
                                          </p:stCondLst>
                                        </p:cTn>
                                        <p:tgtEl>
                                          <p:spTgt spid="834"/>
                                        </p:tgtEl>
                                        <p:attrNameLst>
                                          <p:attrName>style.visibility</p:attrName>
                                        </p:attrNameLst>
                                      </p:cBhvr>
                                      <p:to>
                                        <p:strVal val="visible"/>
                                      </p:to>
                                    </p:set>
                                    <p:anim calcmode="lin" valueType="num">
                                      <p:cBhvr additive="base">
                                        <p:cTn id="199" dur="250" fill="hold"/>
                                        <p:tgtEl>
                                          <p:spTgt spid="834"/>
                                        </p:tgtEl>
                                        <p:attrNameLst>
                                          <p:attrName>ppt_x</p:attrName>
                                        </p:attrNameLst>
                                      </p:cBhvr>
                                      <p:tavLst>
                                        <p:tav tm="0">
                                          <p:val>
                                            <p:strVal val="0-#ppt_w/2"/>
                                          </p:val>
                                        </p:tav>
                                        <p:tav tm="100000">
                                          <p:val>
                                            <p:strVal val="#ppt_x"/>
                                          </p:val>
                                        </p:tav>
                                      </p:tavLst>
                                    </p:anim>
                                    <p:anim calcmode="lin" valueType="num">
                                      <p:cBhvr additive="base">
                                        <p:cTn id="200" dur="250" fill="hold"/>
                                        <p:tgtEl>
                                          <p:spTgt spid="834"/>
                                        </p:tgtEl>
                                        <p:attrNameLst>
                                          <p:attrName>ppt_y</p:attrName>
                                        </p:attrNameLst>
                                      </p:cBhvr>
                                      <p:tavLst>
                                        <p:tav tm="0">
                                          <p:val>
                                            <p:strVal val="#ppt_y"/>
                                          </p:val>
                                        </p:tav>
                                        <p:tav tm="100000">
                                          <p:val>
                                            <p:strVal val="#ppt_y"/>
                                          </p:val>
                                        </p:tav>
                                      </p:tavLst>
                                    </p:anim>
                                  </p:childTnLst>
                                </p:cTn>
                              </p:par>
                              <p:par>
                                <p:cTn id="201" presetID="2" presetClass="entr" presetSubtype="8" decel="100000" fill="hold" grpId="0" nodeType="withEffect">
                                  <p:stCondLst>
                                    <p:cond delay="0"/>
                                  </p:stCondLst>
                                  <p:childTnLst>
                                    <p:set>
                                      <p:cBhvr>
                                        <p:cTn id="202" dur="1" fill="hold">
                                          <p:stCondLst>
                                            <p:cond delay="0"/>
                                          </p:stCondLst>
                                        </p:cTn>
                                        <p:tgtEl>
                                          <p:spTgt spid="835"/>
                                        </p:tgtEl>
                                        <p:attrNameLst>
                                          <p:attrName>style.visibility</p:attrName>
                                        </p:attrNameLst>
                                      </p:cBhvr>
                                      <p:to>
                                        <p:strVal val="visible"/>
                                      </p:to>
                                    </p:set>
                                    <p:anim calcmode="lin" valueType="num">
                                      <p:cBhvr additive="base">
                                        <p:cTn id="203" dur="500" fill="hold"/>
                                        <p:tgtEl>
                                          <p:spTgt spid="835"/>
                                        </p:tgtEl>
                                        <p:attrNameLst>
                                          <p:attrName>ppt_x</p:attrName>
                                        </p:attrNameLst>
                                      </p:cBhvr>
                                      <p:tavLst>
                                        <p:tav tm="0">
                                          <p:val>
                                            <p:strVal val="0-#ppt_w/2"/>
                                          </p:val>
                                        </p:tav>
                                        <p:tav tm="100000">
                                          <p:val>
                                            <p:strVal val="#ppt_x"/>
                                          </p:val>
                                        </p:tav>
                                      </p:tavLst>
                                    </p:anim>
                                    <p:anim calcmode="lin" valueType="num">
                                      <p:cBhvr additive="base">
                                        <p:cTn id="204" dur="500" fill="hold"/>
                                        <p:tgtEl>
                                          <p:spTgt spid="835"/>
                                        </p:tgtEl>
                                        <p:attrNameLst>
                                          <p:attrName>ppt_y</p:attrName>
                                        </p:attrNameLst>
                                      </p:cBhvr>
                                      <p:tavLst>
                                        <p:tav tm="0">
                                          <p:val>
                                            <p:strVal val="#ppt_y"/>
                                          </p:val>
                                        </p:tav>
                                        <p:tav tm="100000">
                                          <p:val>
                                            <p:strVal val="#ppt_y"/>
                                          </p:val>
                                        </p:tav>
                                      </p:tavLst>
                                    </p:anim>
                                  </p:childTnLst>
                                </p:cTn>
                              </p:par>
                              <p:par>
                                <p:cTn id="205" presetID="2" presetClass="entr" presetSubtype="8" decel="100000" fill="hold" grpId="0" nodeType="withEffect">
                                  <p:stCondLst>
                                    <p:cond delay="0"/>
                                  </p:stCondLst>
                                  <p:childTnLst>
                                    <p:set>
                                      <p:cBhvr>
                                        <p:cTn id="206" dur="1" fill="hold">
                                          <p:stCondLst>
                                            <p:cond delay="0"/>
                                          </p:stCondLst>
                                        </p:cTn>
                                        <p:tgtEl>
                                          <p:spTgt spid="836"/>
                                        </p:tgtEl>
                                        <p:attrNameLst>
                                          <p:attrName>style.visibility</p:attrName>
                                        </p:attrNameLst>
                                      </p:cBhvr>
                                      <p:to>
                                        <p:strVal val="visible"/>
                                      </p:to>
                                    </p:set>
                                    <p:anim calcmode="lin" valueType="num">
                                      <p:cBhvr additive="base">
                                        <p:cTn id="207" dur="500" fill="hold"/>
                                        <p:tgtEl>
                                          <p:spTgt spid="836"/>
                                        </p:tgtEl>
                                        <p:attrNameLst>
                                          <p:attrName>ppt_x</p:attrName>
                                        </p:attrNameLst>
                                      </p:cBhvr>
                                      <p:tavLst>
                                        <p:tav tm="0">
                                          <p:val>
                                            <p:strVal val="0-#ppt_w/2"/>
                                          </p:val>
                                        </p:tav>
                                        <p:tav tm="100000">
                                          <p:val>
                                            <p:strVal val="#ppt_x"/>
                                          </p:val>
                                        </p:tav>
                                      </p:tavLst>
                                    </p:anim>
                                    <p:anim calcmode="lin" valueType="num">
                                      <p:cBhvr additive="base">
                                        <p:cTn id="208" dur="500" fill="hold"/>
                                        <p:tgtEl>
                                          <p:spTgt spid="836"/>
                                        </p:tgtEl>
                                        <p:attrNameLst>
                                          <p:attrName>ppt_y</p:attrName>
                                        </p:attrNameLst>
                                      </p:cBhvr>
                                      <p:tavLst>
                                        <p:tav tm="0">
                                          <p:val>
                                            <p:strVal val="#ppt_y"/>
                                          </p:val>
                                        </p:tav>
                                        <p:tav tm="100000">
                                          <p:val>
                                            <p:strVal val="#ppt_y"/>
                                          </p:val>
                                        </p:tav>
                                      </p:tavLst>
                                    </p:anim>
                                  </p:childTnLst>
                                </p:cTn>
                              </p:par>
                              <p:par>
                                <p:cTn id="209" presetID="2" presetClass="entr" presetSubtype="8" decel="100000" fill="hold" grpId="0" nodeType="withEffect">
                                  <p:stCondLst>
                                    <p:cond delay="0"/>
                                  </p:stCondLst>
                                  <p:childTnLst>
                                    <p:set>
                                      <p:cBhvr>
                                        <p:cTn id="210" dur="1" fill="hold">
                                          <p:stCondLst>
                                            <p:cond delay="0"/>
                                          </p:stCondLst>
                                        </p:cTn>
                                        <p:tgtEl>
                                          <p:spTgt spid="837"/>
                                        </p:tgtEl>
                                        <p:attrNameLst>
                                          <p:attrName>style.visibility</p:attrName>
                                        </p:attrNameLst>
                                      </p:cBhvr>
                                      <p:to>
                                        <p:strVal val="visible"/>
                                      </p:to>
                                    </p:set>
                                    <p:anim calcmode="lin" valueType="num">
                                      <p:cBhvr additive="base">
                                        <p:cTn id="211" dur="500" fill="hold"/>
                                        <p:tgtEl>
                                          <p:spTgt spid="837"/>
                                        </p:tgtEl>
                                        <p:attrNameLst>
                                          <p:attrName>ppt_x</p:attrName>
                                        </p:attrNameLst>
                                      </p:cBhvr>
                                      <p:tavLst>
                                        <p:tav tm="0">
                                          <p:val>
                                            <p:strVal val="0-#ppt_w/2"/>
                                          </p:val>
                                        </p:tav>
                                        <p:tav tm="100000">
                                          <p:val>
                                            <p:strVal val="#ppt_x"/>
                                          </p:val>
                                        </p:tav>
                                      </p:tavLst>
                                    </p:anim>
                                    <p:anim calcmode="lin" valueType="num">
                                      <p:cBhvr additive="base">
                                        <p:cTn id="212" dur="500" fill="hold"/>
                                        <p:tgtEl>
                                          <p:spTgt spid="837"/>
                                        </p:tgtEl>
                                        <p:attrNameLst>
                                          <p:attrName>ppt_y</p:attrName>
                                        </p:attrNameLst>
                                      </p:cBhvr>
                                      <p:tavLst>
                                        <p:tav tm="0">
                                          <p:val>
                                            <p:strVal val="#ppt_y"/>
                                          </p:val>
                                        </p:tav>
                                        <p:tav tm="100000">
                                          <p:val>
                                            <p:strVal val="#ppt_y"/>
                                          </p:val>
                                        </p:tav>
                                      </p:tavLst>
                                    </p:anim>
                                  </p:childTnLst>
                                </p:cTn>
                              </p:par>
                              <p:par>
                                <p:cTn id="213" presetID="2" presetClass="entr" presetSubtype="8" decel="100000" fill="hold" grpId="0" nodeType="withEffect">
                                  <p:stCondLst>
                                    <p:cond delay="0"/>
                                  </p:stCondLst>
                                  <p:childTnLst>
                                    <p:set>
                                      <p:cBhvr>
                                        <p:cTn id="214" dur="1" fill="hold">
                                          <p:stCondLst>
                                            <p:cond delay="0"/>
                                          </p:stCondLst>
                                        </p:cTn>
                                        <p:tgtEl>
                                          <p:spTgt spid="859"/>
                                        </p:tgtEl>
                                        <p:attrNameLst>
                                          <p:attrName>style.visibility</p:attrName>
                                        </p:attrNameLst>
                                      </p:cBhvr>
                                      <p:to>
                                        <p:strVal val="visible"/>
                                      </p:to>
                                    </p:set>
                                    <p:anim calcmode="lin" valueType="num">
                                      <p:cBhvr additive="base">
                                        <p:cTn id="215" dur="500" fill="hold"/>
                                        <p:tgtEl>
                                          <p:spTgt spid="859"/>
                                        </p:tgtEl>
                                        <p:attrNameLst>
                                          <p:attrName>ppt_x</p:attrName>
                                        </p:attrNameLst>
                                      </p:cBhvr>
                                      <p:tavLst>
                                        <p:tav tm="0">
                                          <p:val>
                                            <p:strVal val="0-#ppt_w/2"/>
                                          </p:val>
                                        </p:tav>
                                        <p:tav tm="100000">
                                          <p:val>
                                            <p:strVal val="#ppt_x"/>
                                          </p:val>
                                        </p:tav>
                                      </p:tavLst>
                                    </p:anim>
                                    <p:anim calcmode="lin" valueType="num">
                                      <p:cBhvr additive="base">
                                        <p:cTn id="216" dur="500" fill="hold"/>
                                        <p:tgtEl>
                                          <p:spTgt spid="859"/>
                                        </p:tgtEl>
                                        <p:attrNameLst>
                                          <p:attrName>ppt_y</p:attrName>
                                        </p:attrNameLst>
                                      </p:cBhvr>
                                      <p:tavLst>
                                        <p:tav tm="0">
                                          <p:val>
                                            <p:strVal val="#ppt_y"/>
                                          </p:val>
                                        </p:tav>
                                        <p:tav tm="100000">
                                          <p:val>
                                            <p:strVal val="#ppt_y"/>
                                          </p:val>
                                        </p:tav>
                                      </p:tavLst>
                                    </p:anim>
                                  </p:childTnLst>
                                </p:cTn>
                              </p:par>
                              <p:par>
                                <p:cTn id="217" presetID="2" presetClass="entr" presetSubtype="8" decel="100000" fill="hold" grpId="0" nodeType="withEffect">
                                  <p:stCondLst>
                                    <p:cond delay="0"/>
                                  </p:stCondLst>
                                  <p:childTnLst>
                                    <p:set>
                                      <p:cBhvr>
                                        <p:cTn id="218" dur="1" fill="hold">
                                          <p:stCondLst>
                                            <p:cond delay="0"/>
                                          </p:stCondLst>
                                        </p:cTn>
                                        <p:tgtEl>
                                          <p:spTgt spid="860"/>
                                        </p:tgtEl>
                                        <p:attrNameLst>
                                          <p:attrName>style.visibility</p:attrName>
                                        </p:attrNameLst>
                                      </p:cBhvr>
                                      <p:to>
                                        <p:strVal val="visible"/>
                                      </p:to>
                                    </p:set>
                                    <p:anim calcmode="lin" valueType="num">
                                      <p:cBhvr additive="base">
                                        <p:cTn id="219" dur="500" fill="hold"/>
                                        <p:tgtEl>
                                          <p:spTgt spid="860"/>
                                        </p:tgtEl>
                                        <p:attrNameLst>
                                          <p:attrName>ppt_x</p:attrName>
                                        </p:attrNameLst>
                                      </p:cBhvr>
                                      <p:tavLst>
                                        <p:tav tm="0">
                                          <p:val>
                                            <p:strVal val="0-#ppt_w/2"/>
                                          </p:val>
                                        </p:tav>
                                        <p:tav tm="100000">
                                          <p:val>
                                            <p:strVal val="#ppt_x"/>
                                          </p:val>
                                        </p:tav>
                                      </p:tavLst>
                                    </p:anim>
                                    <p:anim calcmode="lin" valueType="num">
                                      <p:cBhvr additive="base">
                                        <p:cTn id="220" dur="500" fill="hold"/>
                                        <p:tgtEl>
                                          <p:spTgt spid="860"/>
                                        </p:tgtEl>
                                        <p:attrNameLst>
                                          <p:attrName>ppt_y</p:attrName>
                                        </p:attrNameLst>
                                      </p:cBhvr>
                                      <p:tavLst>
                                        <p:tav tm="0">
                                          <p:val>
                                            <p:strVal val="#ppt_y"/>
                                          </p:val>
                                        </p:tav>
                                        <p:tav tm="100000">
                                          <p:val>
                                            <p:strVal val="#ppt_y"/>
                                          </p:val>
                                        </p:tav>
                                      </p:tavLst>
                                    </p:anim>
                                  </p:childTnLst>
                                </p:cTn>
                              </p:par>
                              <p:par>
                                <p:cTn id="221" presetID="2" presetClass="entr" presetSubtype="8" decel="100000" fill="hold" grpId="0" nodeType="withEffect">
                                  <p:stCondLst>
                                    <p:cond delay="0"/>
                                  </p:stCondLst>
                                  <p:childTnLst>
                                    <p:set>
                                      <p:cBhvr>
                                        <p:cTn id="222" dur="1" fill="hold">
                                          <p:stCondLst>
                                            <p:cond delay="0"/>
                                          </p:stCondLst>
                                        </p:cTn>
                                        <p:tgtEl>
                                          <p:spTgt spid="861"/>
                                        </p:tgtEl>
                                        <p:attrNameLst>
                                          <p:attrName>style.visibility</p:attrName>
                                        </p:attrNameLst>
                                      </p:cBhvr>
                                      <p:to>
                                        <p:strVal val="visible"/>
                                      </p:to>
                                    </p:set>
                                    <p:anim calcmode="lin" valueType="num">
                                      <p:cBhvr additive="base">
                                        <p:cTn id="223" dur="500" fill="hold"/>
                                        <p:tgtEl>
                                          <p:spTgt spid="861"/>
                                        </p:tgtEl>
                                        <p:attrNameLst>
                                          <p:attrName>ppt_x</p:attrName>
                                        </p:attrNameLst>
                                      </p:cBhvr>
                                      <p:tavLst>
                                        <p:tav tm="0">
                                          <p:val>
                                            <p:strVal val="0-#ppt_w/2"/>
                                          </p:val>
                                        </p:tav>
                                        <p:tav tm="100000">
                                          <p:val>
                                            <p:strVal val="#ppt_x"/>
                                          </p:val>
                                        </p:tav>
                                      </p:tavLst>
                                    </p:anim>
                                    <p:anim calcmode="lin" valueType="num">
                                      <p:cBhvr additive="base">
                                        <p:cTn id="224" dur="500" fill="hold"/>
                                        <p:tgtEl>
                                          <p:spTgt spid="861"/>
                                        </p:tgtEl>
                                        <p:attrNameLst>
                                          <p:attrName>ppt_y</p:attrName>
                                        </p:attrNameLst>
                                      </p:cBhvr>
                                      <p:tavLst>
                                        <p:tav tm="0">
                                          <p:val>
                                            <p:strVal val="#ppt_y"/>
                                          </p:val>
                                        </p:tav>
                                        <p:tav tm="100000">
                                          <p:val>
                                            <p:strVal val="#ppt_y"/>
                                          </p:val>
                                        </p:tav>
                                      </p:tavLst>
                                    </p:anim>
                                  </p:childTnLst>
                                </p:cTn>
                              </p:par>
                              <p:par>
                                <p:cTn id="225" presetID="2" presetClass="entr" presetSubtype="8" decel="100000" fill="hold" grpId="0" nodeType="withEffect">
                                  <p:stCondLst>
                                    <p:cond delay="0"/>
                                  </p:stCondLst>
                                  <p:childTnLst>
                                    <p:set>
                                      <p:cBhvr>
                                        <p:cTn id="226" dur="1" fill="hold">
                                          <p:stCondLst>
                                            <p:cond delay="0"/>
                                          </p:stCondLst>
                                        </p:cTn>
                                        <p:tgtEl>
                                          <p:spTgt spid="862"/>
                                        </p:tgtEl>
                                        <p:attrNameLst>
                                          <p:attrName>style.visibility</p:attrName>
                                        </p:attrNameLst>
                                      </p:cBhvr>
                                      <p:to>
                                        <p:strVal val="visible"/>
                                      </p:to>
                                    </p:set>
                                    <p:anim calcmode="lin" valueType="num">
                                      <p:cBhvr additive="base">
                                        <p:cTn id="227" dur="500" fill="hold"/>
                                        <p:tgtEl>
                                          <p:spTgt spid="862"/>
                                        </p:tgtEl>
                                        <p:attrNameLst>
                                          <p:attrName>ppt_x</p:attrName>
                                        </p:attrNameLst>
                                      </p:cBhvr>
                                      <p:tavLst>
                                        <p:tav tm="0">
                                          <p:val>
                                            <p:strVal val="0-#ppt_w/2"/>
                                          </p:val>
                                        </p:tav>
                                        <p:tav tm="100000">
                                          <p:val>
                                            <p:strVal val="#ppt_x"/>
                                          </p:val>
                                        </p:tav>
                                      </p:tavLst>
                                    </p:anim>
                                    <p:anim calcmode="lin" valueType="num">
                                      <p:cBhvr additive="base">
                                        <p:cTn id="228" dur="500" fill="hold"/>
                                        <p:tgtEl>
                                          <p:spTgt spid="862"/>
                                        </p:tgtEl>
                                        <p:attrNameLst>
                                          <p:attrName>ppt_y</p:attrName>
                                        </p:attrNameLst>
                                      </p:cBhvr>
                                      <p:tavLst>
                                        <p:tav tm="0">
                                          <p:val>
                                            <p:strVal val="#ppt_y"/>
                                          </p:val>
                                        </p:tav>
                                        <p:tav tm="100000">
                                          <p:val>
                                            <p:strVal val="#ppt_y"/>
                                          </p:val>
                                        </p:tav>
                                      </p:tavLst>
                                    </p:anim>
                                  </p:childTnLst>
                                </p:cTn>
                              </p:par>
                              <p:par>
                                <p:cTn id="229" presetID="2" presetClass="entr" presetSubtype="8" decel="100000" fill="hold" grpId="0" nodeType="withEffect">
                                  <p:stCondLst>
                                    <p:cond delay="0"/>
                                  </p:stCondLst>
                                  <p:childTnLst>
                                    <p:set>
                                      <p:cBhvr>
                                        <p:cTn id="230" dur="1" fill="hold">
                                          <p:stCondLst>
                                            <p:cond delay="0"/>
                                          </p:stCondLst>
                                        </p:cTn>
                                        <p:tgtEl>
                                          <p:spTgt spid="863"/>
                                        </p:tgtEl>
                                        <p:attrNameLst>
                                          <p:attrName>style.visibility</p:attrName>
                                        </p:attrNameLst>
                                      </p:cBhvr>
                                      <p:to>
                                        <p:strVal val="visible"/>
                                      </p:to>
                                    </p:set>
                                    <p:anim calcmode="lin" valueType="num">
                                      <p:cBhvr additive="base">
                                        <p:cTn id="231" dur="500" fill="hold"/>
                                        <p:tgtEl>
                                          <p:spTgt spid="863"/>
                                        </p:tgtEl>
                                        <p:attrNameLst>
                                          <p:attrName>ppt_x</p:attrName>
                                        </p:attrNameLst>
                                      </p:cBhvr>
                                      <p:tavLst>
                                        <p:tav tm="0">
                                          <p:val>
                                            <p:strVal val="0-#ppt_w/2"/>
                                          </p:val>
                                        </p:tav>
                                        <p:tav tm="100000">
                                          <p:val>
                                            <p:strVal val="#ppt_x"/>
                                          </p:val>
                                        </p:tav>
                                      </p:tavLst>
                                    </p:anim>
                                    <p:anim calcmode="lin" valueType="num">
                                      <p:cBhvr additive="base">
                                        <p:cTn id="232" dur="500" fill="hold"/>
                                        <p:tgtEl>
                                          <p:spTgt spid="863"/>
                                        </p:tgtEl>
                                        <p:attrNameLst>
                                          <p:attrName>ppt_y</p:attrName>
                                        </p:attrNameLst>
                                      </p:cBhvr>
                                      <p:tavLst>
                                        <p:tav tm="0">
                                          <p:val>
                                            <p:strVal val="#ppt_y"/>
                                          </p:val>
                                        </p:tav>
                                        <p:tav tm="100000">
                                          <p:val>
                                            <p:strVal val="#ppt_y"/>
                                          </p:val>
                                        </p:tav>
                                      </p:tavLst>
                                    </p:anim>
                                  </p:childTnLst>
                                </p:cTn>
                              </p:par>
                              <p:par>
                                <p:cTn id="233" presetID="2" presetClass="entr" presetSubtype="8" decel="100000" fill="hold" grpId="0" nodeType="withEffect">
                                  <p:stCondLst>
                                    <p:cond delay="0"/>
                                  </p:stCondLst>
                                  <p:childTnLst>
                                    <p:set>
                                      <p:cBhvr>
                                        <p:cTn id="234" dur="1" fill="hold">
                                          <p:stCondLst>
                                            <p:cond delay="0"/>
                                          </p:stCondLst>
                                        </p:cTn>
                                        <p:tgtEl>
                                          <p:spTgt spid="864"/>
                                        </p:tgtEl>
                                        <p:attrNameLst>
                                          <p:attrName>style.visibility</p:attrName>
                                        </p:attrNameLst>
                                      </p:cBhvr>
                                      <p:to>
                                        <p:strVal val="visible"/>
                                      </p:to>
                                    </p:set>
                                    <p:anim calcmode="lin" valueType="num">
                                      <p:cBhvr additive="base">
                                        <p:cTn id="235" dur="250" fill="hold"/>
                                        <p:tgtEl>
                                          <p:spTgt spid="864"/>
                                        </p:tgtEl>
                                        <p:attrNameLst>
                                          <p:attrName>ppt_x</p:attrName>
                                        </p:attrNameLst>
                                      </p:cBhvr>
                                      <p:tavLst>
                                        <p:tav tm="0">
                                          <p:val>
                                            <p:strVal val="0-#ppt_w/2"/>
                                          </p:val>
                                        </p:tav>
                                        <p:tav tm="100000">
                                          <p:val>
                                            <p:strVal val="#ppt_x"/>
                                          </p:val>
                                        </p:tav>
                                      </p:tavLst>
                                    </p:anim>
                                    <p:anim calcmode="lin" valueType="num">
                                      <p:cBhvr additive="base">
                                        <p:cTn id="236" dur="250" fill="hold"/>
                                        <p:tgtEl>
                                          <p:spTgt spid="864"/>
                                        </p:tgtEl>
                                        <p:attrNameLst>
                                          <p:attrName>ppt_y</p:attrName>
                                        </p:attrNameLst>
                                      </p:cBhvr>
                                      <p:tavLst>
                                        <p:tav tm="0">
                                          <p:val>
                                            <p:strVal val="#ppt_y"/>
                                          </p:val>
                                        </p:tav>
                                        <p:tav tm="100000">
                                          <p:val>
                                            <p:strVal val="#ppt_y"/>
                                          </p:val>
                                        </p:tav>
                                      </p:tavLst>
                                    </p:anim>
                                  </p:childTnLst>
                                </p:cTn>
                              </p:par>
                              <p:par>
                                <p:cTn id="237" presetID="2" presetClass="entr" presetSubtype="8" decel="100000" fill="hold" grpId="0" nodeType="withEffect">
                                  <p:stCondLst>
                                    <p:cond delay="0"/>
                                  </p:stCondLst>
                                  <p:childTnLst>
                                    <p:set>
                                      <p:cBhvr>
                                        <p:cTn id="238" dur="1" fill="hold">
                                          <p:stCondLst>
                                            <p:cond delay="0"/>
                                          </p:stCondLst>
                                        </p:cTn>
                                        <p:tgtEl>
                                          <p:spTgt spid="865"/>
                                        </p:tgtEl>
                                        <p:attrNameLst>
                                          <p:attrName>style.visibility</p:attrName>
                                        </p:attrNameLst>
                                      </p:cBhvr>
                                      <p:to>
                                        <p:strVal val="visible"/>
                                      </p:to>
                                    </p:set>
                                    <p:anim calcmode="lin" valueType="num">
                                      <p:cBhvr additive="base">
                                        <p:cTn id="239" dur="250" fill="hold"/>
                                        <p:tgtEl>
                                          <p:spTgt spid="865"/>
                                        </p:tgtEl>
                                        <p:attrNameLst>
                                          <p:attrName>ppt_x</p:attrName>
                                        </p:attrNameLst>
                                      </p:cBhvr>
                                      <p:tavLst>
                                        <p:tav tm="0">
                                          <p:val>
                                            <p:strVal val="0-#ppt_w/2"/>
                                          </p:val>
                                        </p:tav>
                                        <p:tav tm="100000">
                                          <p:val>
                                            <p:strVal val="#ppt_x"/>
                                          </p:val>
                                        </p:tav>
                                      </p:tavLst>
                                    </p:anim>
                                    <p:anim calcmode="lin" valueType="num">
                                      <p:cBhvr additive="base">
                                        <p:cTn id="240" dur="250" fill="hold"/>
                                        <p:tgtEl>
                                          <p:spTgt spid="865"/>
                                        </p:tgtEl>
                                        <p:attrNameLst>
                                          <p:attrName>ppt_y</p:attrName>
                                        </p:attrNameLst>
                                      </p:cBhvr>
                                      <p:tavLst>
                                        <p:tav tm="0">
                                          <p:val>
                                            <p:strVal val="#ppt_y"/>
                                          </p:val>
                                        </p:tav>
                                        <p:tav tm="100000">
                                          <p:val>
                                            <p:strVal val="#ppt_y"/>
                                          </p:val>
                                        </p:tav>
                                      </p:tavLst>
                                    </p:anim>
                                  </p:childTnLst>
                                </p:cTn>
                              </p:par>
                              <p:par>
                                <p:cTn id="241" presetID="2" presetClass="entr" presetSubtype="8" decel="100000" fill="hold" grpId="0" nodeType="withEffect">
                                  <p:stCondLst>
                                    <p:cond delay="0"/>
                                  </p:stCondLst>
                                  <p:childTnLst>
                                    <p:set>
                                      <p:cBhvr>
                                        <p:cTn id="242" dur="1" fill="hold">
                                          <p:stCondLst>
                                            <p:cond delay="0"/>
                                          </p:stCondLst>
                                        </p:cTn>
                                        <p:tgtEl>
                                          <p:spTgt spid="866"/>
                                        </p:tgtEl>
                                        <p:attrNameLst>
                                          <p:attrName>style.visibility</p:attrName>
                                        </p:attrNameLst>
                                      </p:cBhvr>
                                      <p:to>
                                        <p:strVal val="visible"/>
                                      </p:to>
                                    </p:set>
                                    <p:anim calcmode="lin" valueType="num">
                                      <p:cBhvr additive="base">
                                        <p:cTn id="243" dur="250" fill="hold"/>
                                        <p:tgtEl>
                                          <p:spTgt spid="866"/>
                                        </p:tgtEl>
                                        <p:attrNameLst>
                                          <p:attrName>ppt_x</p:attrName>
                                        </p:attrNameLst>
                                      </p:cBhvr>
                                      <p:tavLst>
                                        <p:tav tm="0">
                                          <p:val>
                                            <p:strVal val="0-#ppt_w/2"/>
                                          </p:val>
                                        </p:tav>
                                        <p:tav tm="100000">
                                          <p:val>
                                            <p:strVal val="#ppt_x"/>
                                          </p:val>
                                        </p:tav>
                                      </p:tavLst>
                                    </p:anim>
                                    <p:anim calcmode="lin" valueType="num">
                                      <p:cBhvr additive="base">
                                        <p:cTn id="244" dur="250" fill="hold"/>
                                        <p:tgtEl>
                                          <p:spTgt spid="866"/>
                                        </p:tgtEl>
                                        <p:attrNameLst>
                                          <p:attrName>ppt_y</p:attrName>
                                        </p:attrNameLst>
                                      </p:cBhvr>
                                      <p:tavLst>
                                        <p:tav tm="0">
                                          <p:val>
                                            <p:strVal val="#ppt_y"/>
                                          </p:val>
                                        </p:tav>
                                        <p:tav tm="100000">
                                          <p:val>
                                            <p:strVal val="#ppt_y"/>
                                          </p:val>
                                        </p:tav>
                                      </p:tavLst>
                                    </p:anim>
                                  </p:childTnLst>
                                </p:cTn>
                              </p:par>
                              <p:par>
                                <p:cTn id="245" presetID="2" presetClass="entr" presetSubtype="8" decel="100000" fill="hold" grpId="0" nodeType="withEffect">
                                  <p:stCondLst>
                                    <p:cond delay="0"/>
                                  </p:stCondLst>
                                  <p:childTnLst>
                                    <p:set>
                                      <p:cBhvr>
                                        <p:cTn id="246" dur="1" fill="hold">
                                          <p:stCondLst>
                                            <p:cond delay="0"/>
                                          </p:stCondLst>
                                        </p:cTn>
                                        <p:tgtEl>
                                          <p:spTgt spid="867"/>
                                        </p:tgtEl>
                                        <p:attrNameLst>
                                          <p:attrName>style.visibility</p:attrName>
                                        </p:attrNameLst>
                                      </p:cBhvr>
                                      <p:to>
                                        <p:strVal val="visible"/>
                                      </p:to>
                                    </p:set>
                                    <p:anim calcmode="lin" valueType="num">
                                      <p:cBhvr additive="base">
                                        <p:cTn id="247" dur="250" fill="hold"/>
                                        <p:tgtEl>
                                          <p:spTgt spid="867"/>
                                        </p:tgtEl>
                                        <p:attrNameLst>
                                          <p:attrName>ppt_x</p:attrName>
                                        </p:attrNameLst>
                                      </p:cBhvr>
                                      <p:tavLst>
                                        <p:tav tm="0">
                                          <p:val>
                                            <p:strVal val="0-#ppt_w/2"/>
                                          </p:val>
                                        </p:tav>
                                        <p:tav tm="100000">
                                          <p:val>
                                            <p:strVal val="#ppt_x"/>
                                          </p:val>
                                        </p:tav>
                                      </p:tavLst>
                                    </p:anim>
                                    <p:anim calcmode="lin" valueType="num">
                                      <p:cBhvr additive="base">
                                        <p:cTn id="248" dur="250" fill="hold"/>
                                        <p:tgtEl>
                                          <p:spTgt spid="867"/>
                                        </p:tgtEl>
                                        <p:attrNameLst>
                                          <p:attrName>ppt_y</p:attrName>
                                        </p:attrNameLst>
                                      </p:cBhvr>
                                      <p:tavLst>
                                        <p:tav tm="0">
                                          <p:val>
                                            <p:strVal val="#ppt_y"/>
                                          </p:val>
                                        </p:tav>
                                        <p:tav tm="100000">
                                          <p:val>
                                            <p:strVal val="#ppt_y"/>
                                          </p:val>
                                        </p:tav>
                                      </p:tavLst>
                                    </p:anim>
                                  </p:childTnLst>
                                </p:cTn>
                              </p:par>
                              <p:par>
                                <p:cTn id="249" presetID="2" presetClass="entr" presetSubtype="8" decel="100000" fill="hold" grpId="0" nodeType="withEffect">
                                  <p:stCondLst>
                                    <p:cond delay="0"/>
                                  </p:stCondLst>
                                  <p:childTnLst>
                                    <p:set>
                                      <p:cBhvr>
                                        <p:cTn id="250" dur="1" fill="hold">
                                          <p:stCondLst>
                                            <p:cond delay="0"/>
                                          </p:stCondLst>
                                        </p:cTn>
                                        <p:tgtEl>
                                          <p:spTgt spid="868"/>
                                        </p:tgtEl>
                                        <p:attrNameLst>
                                          <p:attrName>style.visibility</p:attrName>
                                        </p:attrNameLst>
                                      </p:cBhvr>
                                      <p:to>
                                        <p:strVal val="visible"/>
                                      </p:to>
                                    </p:set>
                                    <p:anim calcmode="lin" valueType="num">
                                      <p:cBhvr additive="base">
                                        <p:cTn id="251" dur="250" fill="hold"/>
                                        <p:tgtEl>
                                          <p:spTgt spid="868"/>
                                        </p:tgtEl>
                                        <p:attrNameLst>
                                          <p:attrName>ppt_x</p:attrName>
                                        </p:attrNameLst>
                                      </p:cBhvr>
                                      <p:tavLst>
                                        <p:tav tm="0">
                                          <p:val>
                                            <p:strVal val="0-#ppt_w/2"/>
                                          </p:val>
                                        </p:tav>
                                        <p:tav tm="100000">
                                          <p:val>
                                            <p:strVal val="#ppt_x"/>
                                          </p:val>
                                        </p:tav>
                                      </p:tavLst>
                                    </p:anim>
                                    <p:anim calcmode="lin" valueType="num">
                                      <p:cBhvr additive="base">
                                        <p:cTn id="252" dur="250" fill="hold"/>
                                        <p:tgtEl>
                                          <p:spTgt spid="868"/>
                                        </p:tgtEl>
                                        <p:attrNameLst>
                                          <p:attrName>ppt_y</p:attrName>
                                        </p:attrNameLst>
                                      </p:cBhvr>
                                      <p:tavLst>
                                        <p:tav tm="0">
                                          <p:val>
                                            <p:strVal val="#ppt_y"/>
                                          </p:val>
                                        </p:tav>
                                        <p:tav tm="100000">
                                          <p:val>
                                            <p:strVal val="#ppt_y"/>
                                          </p:val>
                                        </p:tav>
                                      </p:tavLst>
                                    </p:anim>
                                  </p:childTnLst>
                                </p:cTn>
                              </p:par>
                              <p:par>
                                <p:cTn id="253" presetID="2" presetClass="entr" presetSubtype="8" decel="100000" fill="hold" grpId="0" nodeType="withEffect">
                                  <p:stCondLst>
                                    <p:cond delay="0"/>
                                  </p:stCondLst>
                                  <p:childTnLst>
                                    <p:set>
                                      <p:cBhvr>
                                        <p:cTn id="254" dur="1" fill="hold">
                                          <p:stCondLst>
                                            <p:cond delay="0"/>
                                          </p:stCondLst>
                                        </p:cTn>
                                        <p:tgtEl>
                                          <p:spTgt spid="869"/>
                                        </p:tgtEl>
                                        <p:attrNameLst>
                                          <p:attrName>style.visibility</p:attrName>
                                        </p:attrNameLst>
                                      </p:cBhvr>
                                      <p:to>
                                        <p:strVal val="visible"/>
                                      </p:to>
                                    </p:set>
                                    <p:anim calcmode="lin" valueType="num">
                                      <p:cBhvr additive="base">
                                        <p:cTn id="255" dur="250" fill="hold"/>
                                        <p:tgtEl>
                                          <p:spTgt spid="869"/>
                                        </p:tgtEl>
                                        <p:attrNameLst>
                                          <p:attrName>ppt_x</p:attrName>
                                        </p:attrNameLst>
                                      </p:cBhvr>
                                      <p:tavLst>
                                        <p:tav tm="0">
                                          <p:val>
                                            <p:strVal val="0-#ppt_w/2"/>
                                          </p:val>
                                        </p:tav>
                                        <p:tav tm="100000">
                                          <p:val>
                                            <p:strVal val="#ppt_x"/>
                                          </p:val>
                                        </p:tav>
                                      </p:tavLst>
                                    </p:anim>
                                    <p:anim calcmode="lin" valueType="num">
                                      <p:cBhvr additive="base">
                                        <p:cTn id="256" dur="250" fill="hold"/>
                                        <p:tgtEl>
                                          <p:spTgt spid="869"/>
                                        </p:tgtEl>
                                        <p:attrNameLst>
                                          <p:attrName>ppt_y</p:attrName>
                                        </p:attrNameLst>
                                      </p:cBhvr>
                                      <p:tavLst>
                                        <p:tav tm="0">
                                          <p:val>
                                            <p:strVal val="#ppt_y"/>
                                          </p:val>
                                        </p:tav>
                                        <p:tav tm="100000">
                                          <p:val>
                                            <p:strVal val="#ppt_y"/>
                                          </p:val>
                                        </p:tav>
                                      </p:tavLst>
                                    </p:anim>
                                  </p:childTnLst>
                                </p:cTn>
                              </p:par>
                              <p:par>
                                <p:cTn id="257" presetID="2" presetClass="entr" presetSubtype="8" decel="100000" fill="hold" grpId="0" nodeType="withEffect">
                                  <p:stCondLst>
                                    <p:cond delay="0"/>
                                  </p:stCondLst>
                                  <p:childTnLst>
                                    <p:set>
                                      <p:cBhvr>
                                        <p:cTn id="258" dur="1" fill="hold">
                                          <p:stCondLst>
                                            <p:cond delay="0"/>
                                          </p:stCondLst>
                                        </p:cTn>
                                        <p:tgtEl>
                                          <p:spTgt spid="870"/>
                                        </p:tgtEl>
                                        <p:attrNameLst>
                                          <p:attrName>style.visibility</p:attrName>
                                        </p:attrNameLst>
                                      </p:cBhvr>
                                      <p:to>
                                        <p:strVal val="visible"/>
                                      </p:to>
                                    </p:set>
                                    <p:anim calcmode="lin" valueType="num">
                                      <p:cBhvr additive="base">
                                        <p:cTn id="259" dur="250" fill="hold"/>
                                        <p:tgtEl>
                                          <p:spTgt spid="870"/>
                                        </p:tgtEl>
                                        <p:attrNameLst>
                                          <p:attrName>ppt_x</p:attrName>
                                        </p:attrNameLst>
                                      </p:cBhvr>
                                      <p:tavLst>
                                        <p:tav tm="0">
                                          <p:val>
                                            <p:strVal val="0-#ppt_w/2"/>
                                          </p:val>
                                        </p:tav>
                                        <p:tav tm="100000">
                                          <p:val>
                                            <p:strVal val="#ppt_x"/>
                                          </p:val>
                                        </p:tav>
                                      </p:tavLst>
                                    </p:anim>
                                    <p:anim calcmode="lin" valueType="num">
                                      <p:cBhvr additive="base">
                                        <p:cTn id="260" dur="250" fill="hold"/>
                                        <p:tgtEl>
                                          <p:spTgt spid="870"/>
                                        </p:tgtEl>
                                        <p:attrNameLst>
                                          <p:attrName>ppt_y</p:attrName>
                                        </p:attrNameLst>
                                      </p:cBhvr>
                                      <p:tavLst>
                                        <p:tav tm="0">
                                          <p:val>
                                            <p:strVal val="#ppt_y"/>
                                          </p:val>
                                        </p:tav>
                                        <p:tav tm="100000">
                                          <p:val>
                                            <p:strVal val="#ppt_y"/>
                                          </p:val>
                                        </p:tav>
                                      </p:tavLst>
                                    </p:anim>
                                  </p:childTnLst>
                                </p:cTn>
                              </p:par>
                              <p:par>
                                <p:cTn id="261" presetID="2" presetClass="entr" presetSubtype="8" decel="100000" fill="hold" grpId="0" nodeType="withEffect">
                                  <p:stCondLst>
                                    <p:cond delay="0"/>
                                  </p:stCondLst>
                                  <p:childTnLst>
                                    <p:set>
                                      <p:cBhvr>
                                        <p:cTn id="262" dur="1" fill="hold">
                                          <p:stCondLst>
                                            <p:cond delay="0"/>
                                          </p:stCondLst>
                                        </p:cTn>
                                        <p:tgtEl>
                                          <p:spTgt spid="871"/>
                                        </p:tgtEl>
                                        <p:attrNameLst>
                                          <p:attrName>style.visibility</p:attrName>
                                        </p:attrNameLst>
                                      </p:cBhvr>
                                      <p:to>
                                        <p:strVal val="visible"/>
                                      </p:to>
                                    </p:set>
                                    <p:anim calcmode="lin" valueType="num">
                                      <p:cBhvr additive="base">
                                        <p:cTn id="263" dur="500" fill="hold"/>
                                        <p:tgtEl>
                                          <p:spTgt spid="871"/>
                                        </p:tgtEl>
                                        <p:attrNameLst>
                                          <p:attrName>ppt_x</p:attrName>
                                        </p:attrNameLst>
                                      </p:cBhvr>
                                      <p:tavLst>
                                        <p:tav tm="0">
                                          <p:val>
                                            <p:strVal val="0-#ppt_w/2"/>
                                          </p:val>
                                        </p:tav>
                                        <p:tav tm="100000">
                                          <p:val>
                                            <p:strVal val="#ppt_x"/>
                                          </p:val>
                                        </p:tav>
                                      </p:tavLst>
                                    </p:anim>
                                    <p:anim calcmode="lin" valueType="num">
                                      <p:cBhvr additive="base">
                                        <p:cTn id="264" dur="500" fill="hold"/>
                                        <p:tgtEl>
                                          <p:spTgt spid="871"/>
                                        </p:tgtEl>
                                        <p:attrNameLst>
                                          <p:attrName>ppt_y</p:attrName>
                                        </p:attrNameLst>
                                      </p:cBhvr>
                                      <p:tavLst>
                                        <p:tav tm="0">
                                          <p:val>
                                            <p:strVal val="#ppt_y"/>
                                          </p:val>
                                        </p:tav>
                                        <p:tav tm="100000">
                                          <p:val>
                                            <p:strVal val="#ppt_y"/>
                                          </p:val>
                                        </p:tav>
                                      </p:tavLst>
                                    </p:anim>
                                  </p:childTnLst>
                                </p:cTn>
                              </p:par>
                              <p:par>
                                <p:cTn id="265" presetID="2" presetClass="entr" presetSubtype="8" decel="100000" fill="hold" grpId="0" nodeType="withEffect">
                                  <p:stCondLst>
                                    <p:cond delay="0"/>
                                  </p:stCondLst>
                                  <p:childTnLst>
                                    <p:set>
                                      <p:cBhvr>
                                        <p:cTn id="266" dur="1" fill="hold">
                                          <p:stCondLst>
                                            <p:cond delay="0"/>
                                          </p:stCondLst>
                                        </p:cTn>
                                        <p:tgtEl>
                                          <p:spTgt spid="872"/>
                                        </p:tgtEl>
                                        <p:attrNameLst>
                                          <p:attrName>style.visibility</p:attrName>
                                        </p:attrNameLst>
                                      </p:cBhvr>
                                      <p:to>
                                        <p:strVal val="visible"/>
                                      </p:to>
                                    </p:set>
                                    <p:anim calcmode="lin" valueType="num">
                                      <p:cBhvr additive="base">
                                        <p:cTn id="267" dur="500" fill="hold"/>
                                        <p:tgtEl>
                                          <p:spTgt spid="872"/>
                                        </p:tgtEl>
                                        <p:attrNameLst>
                                          <p:attrName>ppt_x</p:attrName>
                                        </p:attrNameLst>
                                      </p:cBhvr>
                                      <p:tavLst>
                                        <p:tav tm="0">
                                          <p:val>
                                            <p:strVal val="0-#ppt_w/2"/>
                                          </p:val>
                                        </p:tav>
                                        <p:tav tm="100000">
                                          <p:val>
                                            <p:strVal val="#ppt_x"/>
                                          </p:val>
                                        </p:tav>
                                      </p:tavLst>
                                    </p:anim>
                                    <p:anim calcmode="lin" valueType="num">
                                      <p:cBhvr additive="base">
                                        <p:cTn id="268" dur="500" fill="hold"/>
                                        <p:tgtEl>
                                          <p:spTgt spid="872"/>
                                        </p:tgtEl>
                                        <p:attrNameLst>
                                          <p:attrName>ppt_y</p:attrName>
                                        </p:attrNameLst>
                                      </p:cBhvr>
                                      <p:tavLst>
                                        <p:tav tm="0">
                                          <p:val>
                                            <p:strVal val="#ppt_y"/>
                                          </p:val>
                                        </p:tav>
                                        <p:tav tm="100000">
                                          <p:val>
                                            <p:strVal val="#ppt_y"/>
                                          </p:val>
                                        </p:tav>
                                      </p:tavLst>
                                    </p:anim>
                                  </p:childTnLst>
                                </p:cTn>
                              </p:par>
                              <p:par>
                                <p:cTn id="269" presetID="2" presetClass="entr" presetSubtype="8" decel="100000" fill="hold" grpId="0" nodeType="withEffect">
                                  <p:stCondLst>
                                    <p:cond delay="0"/>
                                  </p:stCondLst>
                                  <p:childTnLst>
                                    <p:set>
                                      <p:cBhvr>
                                        <p:cTn id="270" dur="1" fill="hold">
                                          <p:stCondLst>
                                            <p:cond delay="0"/>
                                          </p:stCondLst>
                                        </p:cTn>
                                        <p:tgtEl>
                                          <p:spTgt spid="873"/>
                                        </p:tgtEl>
                                        <p:attrNameLst>
                                          <p:attrName>style.visibility</p:attrName>
                                        </p:attrNameLst>
                                      </p:cBhvr>
                                      <p:to>
                                        <p:strVal val="visible"/>
                                      </p:to>
                                    </p:set>
                                    <p:anim calcmode="lin" valueType="num">
                                      <p:cBhvr additive="base">
                                        <p:cTn id="271" dur="500" fill="hold"/>
                                        <p:tgtEl>
                                          <p:spTgt spid="873"/>
                                        </p:tgtEl>
                                        <p:attrNameLst>
                                          <p:attrName>ppt_x</p:attrName>
                                        </p:attrNameLst>
                                      </p:cBhvr>
                                      <p:tavLst>
                                        <p:tav tm="0">
                                          <p:val>
                                            <p:strVal val="0-#ppt_w/2"/>
                                          </p:val>
                                        </p:tav>
                                        <p:tav tm="100000">
                                          <p:val>
                                            <p:strVal val="#ppt_x"/>
                                          </p:val>
                                        </p:tav>
                                      </p:tavLst>
                                    </p:anim>
                                    <p:anim calcmode="lin" valueType="num">
                                      <p:cBhvr additive="base">
                                        <p:cTn id="272" dur="500" fill="hold"/>
                                        <p:tgtEl>
                                          <p:spTgt spid="873"/>
                                        </p:tgtEl>
                                        <p:attrNameLst>
                                          <p:attrName>ppt_y</p:attrName>
                                        </p:attrNameLst>
                                      </p:cBhvr>
                                      <p:tavLst>
                                        <p:tav tm="0">
                                          <p:val>
                                            <p:strVal val="#ppt_y"/>
                                          </p:val>
                                        </p:tav>
                                        <p:tav tm="100000">
                                          <p:val>
                                            <p:strVal val="#ppt_y"/>
                                          </p:val>
                                        </p:tav>
                                      </p:tavLst>
                                    </p:anim>
                                  </p:childTnLst>
                                </p:cTn>
                              </p:par>
                              <p:par>
                                <p:cTn id="273" presetID="2" presetClass="entr" presetSubtype="8" decel="100000" fill="hold" grpId="0" nodeType="withEffect">
                                  <p:stCondLst>
                                    <p:cond delay="250"/>
                                  </p:stCondLst>
                                  <p:childTnLst>
                                    <p:set>
                                      <p:cBhvr>
                                        <p:cTn id="274" dur="1" fill="hold">
                                          <p:stCondLst>
                                            <p:cond delay="0"/>
                                          </p:stCondLst>
                                        </p:cTn>
                                        <p:tgtEl>
                                          <p:spTgt spid="874"/>
                                        </p:tgtEl>
                                        <p:attrNameLst>
                                          <p:attrName>style.visibility</p:attrName>
                                        </p:attrNameLst>
                                      </p:cBhvr>
                                      <p:to>
                                        <p:strVal val="visible"/>
                                      </p:to>
                                    </p:set>
                                    <p:anim calcmode="lin" valueType="num">
                                      <p:cBhvr additive="base">
                                        <p:cTn id="275" dur="750" fill="hold"/>
                                        <p:tgtEl>
                                          <p:spTgt spid="874"/>
                                        </p:tgtEl>
                                        <p:attrNameLst>
                                          <p:attrName>ppt_x</p:attrName>
                                        </p:attrNameLst>
                                      </p:cBhvr>
                                      <p:tavLst>
                                        <p:tav tm="0">
                                          <p:val>
                                            <p:strVal val="0-#ppt_w/2"/>
                                          </p:val>
                                        </p:tav>
                                        <p:tav tm="100000">
                                          <p:val>
                                            <p:strVal val="#ppt_x"/>
                                          </p:val>
                                        </p:tav>
                                      </p:tavLst>
                                    </p:anim>
                                    <p:anim calcmode="lin" valueType="num">
                                      <p:cBhvr additive="base">
                                        <p:cTn id="276" dur="750" fill="hold"/>
                                        <p:tgtEl>
                                          <p:spTgt spid="874"/>
                                        </p:tgtEl>
                                        <p:attrNameLst>
                                          <p:attrName>ppt_y</p:attrName>
                                        </p:attrNameLst>
                                      </p:cBhvr>
                                      <p:tavLst>
                                        <p:tav tm="0">
                                          <p:val>
                                            <p:strVal val="#ppt_y"/>
                                          </p:val>
                                        </p:tav>
                                        <p:tav tm="100000">
                                          <p:val>
                                            <p:strVal val="#ppt_y"/>
                                          </p:val>
                                        </p:tav>
                                      </p:tavLst>
                                    </p:anim>
                                  </p:childTnLst>
                                </p:cTn>
                              </p:par>
                              <p:par>
                                <p:cTn id="277" presetID="2" presetClass="entr" presetSubtype="8" decel="100000" fill="hold" nodeType="withEffect">
                                  <p:stCondLst>
                                    <p:cond delay="250"/>
                                  </p:stCondLst>
                                  <p:childTnLst>
                                    <p:set>
                                      <p:cBhvr>
                                        <p:cTn id="278" dur="1" fill="hold">
                                          <p:stCondLst>
                                            <p:cond delay="0"/>
                                          </p:stCondLst>
                                        </p:cTn>
                                        <p:tgtEl>
                                          <p:spTgt spid="875"/>
                                        </p:tgtEl>
                                        <p:attrNameLst>
                                          <p:attrName>style.visibility</p:attrName>
                                        </p:attrNameLst>
                                      </p:cBhvr>
                                      <p:to>
                                        <p:strVal val="visible"/>
                                      </p:to>
                                    </p:set>
                                    <p:anim calcmode="lin" valueType="num">
                                      <p:cBhvr additive="base">
                                        <p:cTn id="279" dur="750" fill="hold"/>
                                        <p:tgtEl>
                                          <p:spTgt spid="875"/>
                                        </p:tgtEl>
                                        <p:attrNameLst>
                                          <p:attrName>ppt_x</p:attrName>
                                        </p:attrNameLst>
                                      </p:cBhvr>
                                      <p:tavLst>
                                        <p:tav tm="0">
                                          <p:val>
                                            <p:strVal val="0-#ppt_w/2"/>
                                          </p:val>
                                        </p:tav>
                                        <p:tav tm="100000">
                                          <p:val>
                                            <p:strVal val="#ppt_x"/>
                                          </p:val>
                                        </p:tav>
                                      </p:tavLst>
                                    </p:anim>
                                    <p:anim calcmode="lin" valueType="num">
                                      <p:cBhvr additive="base">
                                        <p:cTn id="280" dur="750" fill="hold"/>
                                        <p:tgtEl>
                                          <p:spTgt spid="875"/>
                                        </p:tgtEl>
                                        <p:attrNameLst>
                                          <p:attrName>ppt_y</p:attrName>
                                        </p:attrNameLst>
                                      </p:cBhvr>
                                      <p:tavLst>
                                        <p:tav tm="0">
                                          <p:val>
                                            <p:strVal val="#ppt_y"/>
                                          </p:val>
                                        </p:tav>
                                        <p:tav tm="100000">
                                          <p:val>
                                            <p:strVal val="#ppt_y"/>
                                          </p:val>
                                        </p:tav>
                                      </p:tavLst>
                                    </p:anim>
                                  </p:childTnLst>
                                </p:cTn>
                              </p:par>
                              <p:par>
                                <p:cTn id="281" presetID="2" presetClass="entr" presetSubtype="8" decel="100000" fill="hold" nodeType="withEffect">
                                  <p:stCondLst>
                                    <p:cond delay="250"/>
                                  </p:stCondLst>
                                  <p:childTnLst>
                                    <p:set>
                                      <p:cBhvr>
                                        <p:cTn id="282" dur="1" fill="hold">
                                          <p:stCondLst>
                                            <p:cond delay="0"/>
                                          </p:stCondLst>
                                        </p:cTn>
                                        <p:tgtEl>
                                          <p:spTgt spid="882"/>
                                        </p:tgtEl>
                                        <p:attrNameLst>
                                          <p:attrName>style.visibility</p:attrName>
                                        </p:attrNameLst>
                                      </p:cBhvr>
                                      <p:to>
                                        <p:strVal val="visible"/>
                                      </p:to>
                                    </p:set>
                                    <p:anim calcmode="lin" valueType="num">
                                      <p:cBhvr additive="base">
                                        <p:cTn id="283" dur="750" fill="hold"/>
                                        <p:tgtEl>
                                          <p:spTgt spid="882"/>
                                        </p:tgtEl>
                                        <p:attrNameLst>
                                          <p:attrName>ppt_x</p:attrName>
                                        </p:attrNameLst>
                                      </p:cBhvr>
                                      <p:tavLst>
                                        <p:tav tm="0">
                                          <p:val>
                                            <p:strVal val="0-#ppt_w/2"/>
                                          </p:val>
                                        </p:tav>
                                        <p:tav tm="100000">
                                          <p:val>
                                            <p:strVal val="#ppt_x"/>
                                          </p:val>
                                        </p:tav>
                                      </p:tavLst>
                                    </p:anim>
                                    <p:anim calcmode="lin" valueType="num">
                                      <p:cBhvr additive="base">
                                        <p:cTn id="284" dur="750" fill="hold"/>
                                        <p:tgtEl>
                                          <p:spTgt spid="882"/>
                                        </p:tgtEl>
                                        <p:attrNameLst>
                                          <p:attrName>ppt_y</p:attrName>
                                        </p:attrNameLst>
                                      </p:cBhvr>
                                      <p:tavLst>
                                        <p:tav tm="0">
                                          <p:val>
                                            <p:strVal val="#ppt_y"/>
                                          </p:val>
                                        </p:tav>
                                        <p:tav tm="100000">
                                          <p:val>
                                            <p:strVal val="#ppt_y"/>
                                          </p:val>
                                        </p:tav>
                                      </p:tavLst>
                                    </p:anim>
                                  </p:childTnLst>
                                </p:cTn>
                              </p:par>
                              <p:par>
                                <p:cTn id="285" presetID="2" presetClass="entr" presetSubtype="8" decel="100000" fill="hold" nodeType="withEffect">
                                  <p:stCondLst>
                                    <p:cond delay="250"/>
                                  </p:stCondLst>
                                  <p:childTnLst>
                                    <p:set>
                                      <p:cBhvr>
                                        <p:cTn id="286" dur="1" fill="hold">
                                          <p:stCondLst>
                                            <p:cond delay="0"/>
                                          </p:stCondLst>
                                        </p:cTn>
                                        <p:tgtEl>
                                          <p:spTgt spid="894"/>
                                        </p:tgtEl>
                                        <p:attrNameLst>
                                          <p:attrName>style.visibility</p:attrName>
                                        </p:attrNameLst>
                                      </p:cBhvr>
                                      <p:to>
                                        <p:strVal val="visible"/>
                                      </p:to>
                                    </p:set>
                                    <p:anim calcmode="lin" valueType="num">
                                      <p:cBhvr additive="base">
                                        <p:cTn id="287" dur="750" fill="hold"/>
                                        <p:tgtEl>
                                          <p:spTgt spid="894"/>
                                        </p:tgtEl>
                                        <p:attrNameLst>
                                          <p:attrName>ppt_x</p:attrName>
                                        </p:attrNameLst>
                                      </p:cBhvr>
                                      <p:tavLst>
                                        <p:tav tm="0">
                                          <p:val>
                                            <p:strVal val="0-#ppt_w/2"/>
                                          </p:val>
                                        </p:tav>
                                        <p:tav tm="100000">
                                          <p:val>
                                            <p:strVal val="#ppt_x"/>
                                          </p:val>
                                        </p:tav>
                                      </p:tavLst>
                                    </p:anim>
                                    <p:anim calcmode="lin" valueType="num">
                                      <p:cBhvr additive="base">
                                        <p:cTn id="288" dur="750" fill="hold"/>
                                        <p:tgtEl>
                                          <p:spTgt spid="894"/>
                                        </p:tgtEl>
                                        <p:attrNameLst>
                                          <p:attrName>ppt_y</p:attrName>
                                        </p:attrNameLst>
                                      </p:cBhvr>
                                      <p:tavLst>
                                        <p:tav tm="0">
                                          <p:val>
                                            <p:strVal val="#ppt_y"/>
                                          </p:val>
                                        </p:tav>
                                        <p:tav tm="100000">
                                          <p:val>
                                            <p:strVal val="#ppt_y"/>
                                          </p:val>
                                        </p:tav>
                                      </p:tavLst>
                                    </p:anim>
                                  </p:childTnLst>
                                </p:cTn>
                              </p:par>
                              <p:par>
                                <p:cTn id="289" presetID="2" presetClass="entr" presetSubtype="8" decel="100000" fill="hold" grpId="0" nodeType="withEffect">
                                  <p:stCondLst>
                                    <p:cond delay="250"/>
                                  </p:stCondLst>
                                  <p:childTnLst>
                                    <p:set>
                                      <p:cBhvr>
                                        <p:cTn id="290" dur="1" fill="hold">
                                          <p:stCondLst>
                                            <p:cond delay="0"/>
                                          </p:stCondLst>
                                        </p:cTn>
                                        <p:tgtEl>
                                          <p:spTgt spid="899"/>
                                        </p:tgtEl>
                                        <p:attrNameLst>
                                          <p:attrName>style.visibility</p:attrName>
                                        </p:attrNameLst>
                                      </p:cBhvr>
                                      <p:to>
                                        <p:strVal val="visible"/>
                                      </p:to>
                                    </p:set>
                                    <p:anim calcmode="lin" valueType="num">
                                      <p:cBhvr additive="base">
                                        <p:cTn id="291" dur="750" fill="hold"/>
                                        <p:tgtEl>
                                          <p:spTgt spid="899"/>
                                        </p:tgtEl>
                                        <p:attrNameLst>
                                          <p:attrName>ppt_x</p:attrName>
                                        </p:attrNameLst>
                                      </p:cBhvr>
                                      <p:tavLst>
                                        <p:tav tm="0">
                                          <p:val>
                                            <p:strVal val="0-#ppt_w/2"/>
                                          </p:val>
                                        </p:tav>
                                        <p:tav tm="100000">
                                          <p:val>
                                            <p:strVal val="#ppt_x"/>
                                          </p:val>
                                        </p:tav>
                                      </p:tavLst>
                                    </p:anim>
                                    <p:anim calcmode="lin" valueType="num">
                                      <p:cBhvr additive="base">
                                        <p:cTn id="292" dur="750" fill="hold"/>
                                        <p:tgtEl>
                                          <p:spTgt spid="899"/>
                                        </p:tgtEl>
                                        <p:attrNameLst>
                                          <p:attrName>ppt_y</p:attrName>
                                        </p:attrNameLst>
                                      </p:cBhvr>
                                      <p:tavLst>
                                        <p:tav tm="0">
                                          <p:val>
                                            <p:strVal val="#ppt_y"/>
                                          </p:val>
                                        </p:tav>
                                        <p:tav tm="100000">
                                          <p:val>
                                            <p:strVal val="#ppt_y"/>
                                          </p:val>
                                        </p:tav>
                                      </p:tavLst>
                                    </p:anim>
                                  </p:childTnLst>
                                </p:cTn>
                              </p:par>
                              <p:par>
                                <p:cTn id="293" presetID="2" presetClass="entr" presetSubtype="8" decel="100000" fill="hold" grpId="0" nodeType="withEffect">
                                  <p:stCondLst>
                                    <p:cond delay="0"/>
                                  </p:stCondLst>
                                  <p:childTnLst>
                                    <p:set>
                                      <p:cBhvr>
                                        <p:cTn id="294" dur="1" fill="hold">
                                          <p:stCondLst>
                                            <p:cond delay="0"/>
                                          </p:stCondLst>
                                        </p:cTn>
                                        <p:tgtEl>
                                          <p:spTgt spid="900"/>
                                        </p:tgtEl>
                                        <p:attrNameLst>
                                          <p:attrName>style.visibility</p:attrName>
                                        </p:attrNameLst>
                                      </p:cBhvr>
                                      <p:to>
                                        <p:strVal val="visible"/>
                                      </p:to>
                                    </p:set>
                                    <p:anim calcmode="lin" valueType="num">
                                      <p:cBhvr additive="base">
                                        <p:cTn id="295" dur="500" fill="hold"/>
                                        <p:tgtEl>
                                          <p:spTgt spid="900"/>
                                        </p:tgtEl>
                                        <p:attrNameLst>
                                          <p:attrName>ppt_x</p:attrName>
                                        </p:attrNameLst>
                                      </p:cBhvr>
                                      <p:tavLst>
                                        <p:tav tm="0">
                                          <p:val>
                                            <p:strVal val="0-#ppt_w/2"/>
                                          </p:val>
                                        </p:tav>
                                        <p:tav tm="100000">
                                          <p:val>
                                            <p:strVal val="#ppt_x"/>
                                          </p:val>
                                        </p:tav>
                                      </p:tavLst>
                                    </p:anim>
                                    <p:anim calcmode="lin" valueType="num">
                                      <p:cBhvr additive="base">
                                        <p:cTn id="296" dur="500" fill="hold"/>
                                        <p:tgtEl>
                                          <p:spTgt spid="900"/>
                                        </p:tgtEl>
                                        <p:attrNameLst>
                                          <p:attrName>ppt_y</p:attrName>
                                        </p:attrNameLst>
                                      </p:cBhvr>
                                      <p:tavLst>
                                        <p:tav tm="0">
                                          <p:val>
                                            <p:strVal val="#ppt_y"/>
                                          </p:val>
                                        </p:tav>
                                        <p:tav tm="100000">
                                          <p:val>
                                            <p:strVal val="#ppt_y"/>
                                          </p:val>
                                        </p:tav>
                                      </p:tavLst>
                                    </p:anim>
                                  </p:childTnLst>
                                </p:cTn>
                              </p:par>
                              <p:par>
                                <p:cTn id="297" presetID="2" presetClass="entr" presetSubtype="8" decel="100000" fill="hold" nodeType="withEffect">
                                  <p:stCondLst>
                                    <p:cond delay="0"/>
                                  </p:stCondLst>
                                  <p:childTnLst>
                                    <p:set>
                                      <p:cBhvr>
                                        <p:cTn id="298" dur="1" fill="hold">
                                          <p:stCondLst>
                                            <p:cond delay="0"/>
                                          </p:stCondLst>
                                        </p:cTn>
                                        <p:tgtEl>
                                          <p:spTgt spid="901"/>
                                        </p:tgtEl>
                                        <p:attrNameLst>
                                          <p:attrName>style.visibility</p:attrName>
                                        </p:attrNameLst>
                                      </p:cBhvr>
                                      <p:to>
                                        <p:strVal val="visible"/>
                                      </p:to>
                                    </p:set>
                                    <p:anim calcmode="lin" valueType="num">
                                      <p:cBhvr additive="base">
                                        <p:cTn id="299" dur="900" fill="hold"/>
                                        <p:tgtEl>
                                          <p:spTgt spid="901"/>
                                        </p:tgtEl>
                                        <p:attrNameLst>
                                          <p:attrName>ppt_x</p:attrName>
                                        </p:attrNameLst>
                                      </p:cBhvr>
                                      <p:tavLst>
                                        <p:tav tm="0">
                                          <p:val>
                                            <p:strVal val="0-#ppt_w/2"/>
                                          </p:val>
                                        </p:tav>
                                        <p:tav tm="100000">
                                          <p:val>
                                            <p:strVal val="#ppt_x"/>
                                          </p:val>
                                        </p:tav>
                                      </p:tavLst>
                                    </p:anim>
                                    <p:anim calcmode="lin" valueType="num">
                                      <p:cBhvr additive="base">
                                        <p:cTn id="300" dur="900" fill="hold"/>
                                        <p:tgtEl>
                                          <p:spTgt spid="901"/>
                                        </p:tgtEl>
                                        <p:attrNameLst>
                                          <p:attrName>ppt_y</p:attrName>
                                        </p:attrNameLst>
                                      </p:cBhvr>
                                      <p:tavLst>
                                        <p:tav tm="0">
                                          <p:val>
                                            <p:strVal val="#ppt_y"/>
                                          </p:val>
                                        </p:tav>
                                        <p:tav tm="100000">
                                          <p:val>
                                            <p:strVal val="#ppt_y"/>
                                          </p:val>
                                        </p:tav>
                                      </p:tavLst>
                                    </p:anim>
                                  </p:childTnLst>
                                </p:cTn>
                              </p:par>
                              <p:par>
                                <p:cTn id="301" presetID="2" presetClass="entr" presetSubtype="2" decel="100000" fill="hold" grpId="0" nodeType="withEffect">
                                  <p:stCondLst>
                                    <p:cond delay="0"/>
                                  </p:stCondLst>
                                  <p:childTnLst>
                                    <p:set>
                                      <p:cBhvr>
                                        <p:cTn id="302" dur="1" fill="hold">
                                          <p:stCondLst>
                                            <p:cond delay="0"/>
                                          </p:stCondLst>
                                        </p:cTn>
                                        <p:tgtEl>
                                          <p:spTgt spid="746"/>
                                        </p:tgtEl>
                                        <p:attrNameLst>
                                          <p:attrName>style.visibility</p:attrName>
                                        </p:attrNameLst>
                                      </p:cBhvr>
                                      <p:to>
                                        <p:strVal val="visible"/>
                                      </p:to>
                                    </p:set>
                                    <p:anim calcmode="lin" valueType="num">
                                      <p:cBhvr additive="base">
                                        <p:cTn id="303" dur="500" fill="hold"/>
                                        <p:tgtEl>
                                          <p:spTgt spid="746"/>
                                        </p:tgtEl>
                                        <p:attrNameLst>
                                          <p:attrName>ppt_x</p:attrName>
                                        </p:attrNameLst>
                                      </p:cBhvr>
                                      <p:tavLst>
                                        <p:tav tm="0">
                                          <p:val>
                                            <p:strVal val="1+#ppt_w/2"/>
                                          </p:val>
                                        </p:tav>
                                        <p:tav tm="100000">
                                          <p:val>
                                            <p:strVal val="#ppt_x"/>
                                          </p:val>
                                        </p:tav>
                                      </p:tavLst>
                                    </p:anim>
                                    <p:anim calcmode="lin" valueType="num">
                                      <p:cBhvr additive="base">
                                        <p:cTn id="304" dur="500" fill="hold"/>
                                        <p:tgtEl>
                                          <p:spTgt spid="746"/>
                                        </p:tgtEl>
                                        <p:attrNameLst>
                                          <p:attrName>ppt_y</p:attrName>
                                        </p:attrNameLst>
                                      </p:cBhvr>
                                      <p:tavLst>
                                        <p:tav tm="0">
                                          <p:val>
                                            <p:strVal val="#ppt_y"/>
                                          </p:val>
                                        </p:tav>
                                        <p:tav tm="100000">
                                          <p:val>
                                            <p:strVal val="#ppt_y"/>
                                          </p:val>
                                        </p:tav>
                                      </p:tavLst>
                                    </p:anim>
                                  </p:childTnLst>
                                </p:cTn>
                              </p:par>
                              <p:par>
                                <p:cTn id="305" presetID="2" presetClass="entr" presetSubtype="2" decel="100000" fill="hold" grpId="0" nodeType="withEffect">
                                  <p:stCondLst>
                                    <p:cond delay="0"/>
                                  </p:stCondLst>
                                  <p:childTnLst>
                                    <p:set>
                                      <p:cBhvr>
                                        <p:cTn id="306" dur="1" fill="hold">
                                          <p:stCondLst>
                                            <p:cond delay="0"/>
                                          </p:stCondLst>
                                        </p:cTn>
                                        <p:tgtEl>
                                          <p:spTgt spid="747"/>
                                        </p:tgtEl>
                                        <p:attrNameLst>
                                          <p:attrName>style.visibility</p:attrName>
                                        </p:attrNameLst>
                                      </p:cBhvr>
                                      <p:to>
                                        <p:strVal val="visible"/>
                                      </p:to>
                                    </p:set>
                                    <p:anim calcmode="lin" valueType="num">
                                      <p:cBhvr additive="base">
                                        <p:cTn id="307" dur="500" fill="hold"/>
                                        <p:tgtEl>
                                          <p:spTgt spid="747"/>
                                        </p:tgtEl>
                                        <p:attrNameLst>
                                          <p:attrName>ppt_x</p:attrName>
                                        </p:attrNameLst>
                                      </p:cBhvr>
                                      <p:tavLst>
                                        <p:tav tm="0">
                                          <p:val>
                                            <p:strVal val="1+#ppt_w/2"/>
                                          </p:val>
                                        </p:tav>
                                        <p:tav tm="100000">
                                          <p:val>
                                            <p:strVal val="#ppt_x"/>
                                          </p:val>
                                        </p:tav>
                                      </p:tavLst>
                                    </p:anim>
                                    <p:anim calcmode="lin" valueType="num">
                                      <p:cBhvr additive="base">
                                        <p:cTn id="308" dur="500" fill="hold"/>
                                        <p:tgtEl>
                                          <p:spTgt spid="747"/>
                                        </p:tgtEl>
                                        <p:attrNameLst>
                                          <p:attrName>ppt_y</p:attrName>
                                        </p:attrNameLst>
                                      </p:cBhvr>
                                      <p:tavLst>
                                        <p:tav tm="0">
                                          <p:val>
                                            <p:strVal val="#ppt_y"/>
                                          </p:val>
                                        </p:tav>
                                        <p:tav tm="100000">
                                          <p:val>
                                            <p:strVal val="#ppt_y"/>
                                          </p:val>
                                        </p:tav>
                                      </p:tavLst>
                                    </p:anim>
                                  </p:childTnLst>
                                </p:cTn>
                              </p:par>
                              <p:par>
                                <p:cTn id="309" presetID="2" presetClass="entr" presetSubtype="2" decel="100000" fill="hold" grpId="0" nodeType="withEffect">
                                  <p:stCondLst>
                                    <p:cond delay="250"/>
                                  </p:stCondLst>
                                  <p:childTnLst>
                                    <p:set>
                                      <p:cBhvr>
                                        <p:cTn id="310" dur="1" fill="hold">
                                          <p:stCondLst>
                                            <p:cond delay="0"/>
                                          </p:stCondLst>
                                        </p:cTn>
                                        <p:tgtEl>
                                          <p:spTgt spid="748"/>
                                        </p:tgtEl>
                                        <p:attrNameLst>
                                          <p:attrName>style.visibility</p:attrName>
                                        </p:attrNameLst>
                                      </p:cBhvr>
                                      <p:to>
                                        <p:strVal val="visible"/>
                                      </p:to>
                                    </p:set>
                                    <p:anim calcmode="lin" valueType="num">
                                      <p:cBhvr additive="base">
                                        <p:cTn id="311" dur="750" fill="hold"/>
                                        <p:tgtEl>
                                          <p:spTgt spid="748"/>
                                        </p:tgtEl>
                                        <p:attrNameLst>
                                          <p:attrName>ppt_x</p:attrName>
                                        </p:attrNameLst>
                                      </p:cBhvr>
                                      <p:tavLst>
                                        <p:tav tm="0">
                                          <p:val>
                                            <p:strVal val="1+#ppt_w/2"/>
                                          </p:val>
                                        </p:tav>
                                        <p:tav tm="100000">
                                          <p:val>
                                            <p:strVal val="#ppt_x"/>
                                          </p:val>
                                        </p:tav>
                                      </p:tavLst>
                                    </p:anim>
                                    <p:anim calcmode="lin" valueType="num">
                                      <p:cBhvr additive="base">
                                        <p:cTn id="312" dur="750" fill="hold"/>
                                        <p:tgtEl>
                                          <p:spTgt spid="748"/>
                                        </p:tgtEl>
                                        <p:attrNameLst>
                                          <p:attrName>ppt_y</p:attrName>
                                        </p:attrNameLst>
                                      </p:cBhvr>
                                      <p:tavLst>
                                        <p:tav tm="0">
                                          <p:val>
                                            <p:strVal val="#ppt_y"/>
                                          </p:val>
                                        </p:tav>
                                        <p:tav tm="100000">
                                          <p:val>
                                            <p:strVal val="#ppt_y"/>
                                          </p:val>
                                        </p:tav>
                                      </p:tavLst>
                                    </p:anim>
                                  </p:childTnLst>
                                </p:cTn>
                              </p:par>
                              <p:par>
                                <p:cTn id="313" presetID="2" presetClass="entr" presetSubtype="2" decel="100000" fill="hold" grpId="0" nodeType="withEffect">
                                  <p:stCondLst>
                                    <p:cond delay="250"/>
                                  </p:stCondLst>
                                  <p:childTnLst>
                                    <p:set>
                                      <p:cBhvr>
                                        <p:cTn id="314" dur="1" fill="hold">
                                          <p:stCondLst>
                                            <p:cond delay="0"/>
                                          </p:stCondLst>
                                        </p:cTn>
                                        <p:tgtEl>
                                          <p:spTgt spid="749"/>
                                        </p:tgtEl>
                                        <p:attrNameLst>
                                          <p:attrName>style.visibility</p:attrName>
                                        </p:attrNameLst>
                                      </p:cBhvr>
                                      <p:to>
                                        <p:strVal val="visible"/>
                                      </p:to>
                                    </p:set>
                                    <p:anim calcmode="lin" valueType="num">
                                      <p:cBhvr additive="base">
                                        <p:cTn id="315" dur="750" fill="hold"/>
                                        <p:tgtEl>
                                          <p:spTgt spid="749"/>
                                        </p:tgtEl>
                                        <p:attrNameLst>
                                          <p:attrName>ppt_x</p:attrName>
                                        </p:attrNameLst>
                                      </p:cBhvr>
                                      <p:tavLst>
                                        <p:tav tm="0">
                                          <p:val>
                                            <p:strVal val="1+#ppt_w/2"/>
                                          </p:val>
                                        </p:tav>
                                        <p:tav tm="100000">
                                          <p:val>
                                            <p:strVal val="#ppt_x"/>
                                          </p:val>
                                        </p:tav>
                                      </p:tavLst>
                                    </p:anim>
                                    <p:anim calcmode="lin" valueType="num">
                                      <p:cBhvr additive="base">
                                        <p:cTn id="316" dur="750" fill="hold"/>
                                        <p:tgtEl>
                                          <p:spTgt spid="749"/>
                                        </p:tgtEl>
                                        <p:attrNameLst>
                                          <p:attrName>ppt_y</p:attrName>
                                        </p:attrNameLst>
                                      </p:cBhvr>
                                      <p:tavLst>
                                        <p:tav tm="0">
                                          <p:val>
                                            <p:strVal val="#ppt_y"/>
                                          </p:val>
                                        </p:tav>
                                        <p:tav tm="100000">
                                          <p:val>
                                            <p:strVal val="#ppt_y"/>
                                          </p:val>
                                        </p:tav>
                                      </p:tavLst>
                                    </p:anim>
                                  </p:childTnLst>
                                </p:cTn>
                              </p:par>
                              <p:par>
                                <p:cTn id="317" presetID="2" presetClass="entr" presetSubtype="2" decel="100000" fill="hold" grpId="0" nodeType="withEffect">
                                  <p:stCondLst>
                                    <p:cond delay="250"/>
                                  </p:stCondLst>
                                  <p:childTnLst>
                                    <p:set>
                                      <p:cBhvr>
                                        <p:cTn id="318" dur="1" fill="hold">
                                          <p:stCondLst>
                                            <p:cond delay="0"/>
                                          </p:stCondLst>
                                        </p:cTn>
                                        <p:tgtEl>
                                          <p:spTgt spid="750"/>
                                        </p:tgtEl>
                                        <p:attrNameLst>
                                          <p:attrName>style.visibility</p:attrName>
                                        </p:attrNameLst>
                                      </p:cBhvr>
                                      <p:to>
                                        <p:strVal val="visible"/>
                                      </p:to>
                                    </p:set>
                                    <p:anim calcmode="lin" valueType="num">
                                      <p:cBhvr additive="base">
                                        <p:cTn id="319" dur="750" fill="hold"/>
                                        <p:tgtEl>
                                          <p:spTgt spid="750"/>
                                        </p:tgtEl>
                                        <p:attrNameLst>
                                          <p:attrName>ppt_x</p:attrName>
                                        </p:attrNameLst>
                                      </p:cBhvr>
                                      <p:tavLst>
                                        <p:tav tm="0">
                                          <p:val>
                                            <p:strVal val="1+#ppt_w/2"/>
                                          </p:val>
                                        </p:tav>
                                        <p:tav tm="100000">
                                          <p:val>
                                            <p:strVal val="#ppt_x"/>
                                          </p:val>
                                        </p:tav>
                                      </p:tavLst>
                                    </p:anim>
                                    <p:anim calcmode="lin" valueType="num">
                                      <p:cBhvr additive="base">
                                        <p:cTn id="320" dur="750" fill="hold"/>
                                        <p:tgtEl>
                                          <p:spTgt spid="750"/>
                                        </p:tgtEl>
                                        <p:attrNameLst>
                                          <p:attrName>ppt_y</p:attrName>
                                        </p:attrNameLst>
                                      </p:cBhvr>
                                      <p:tavLst>
                                        <p:tav tm="0">
                                          <p:val>
                                            <p:strVal val="#ppt_y"/>
                                          </p:val>
                                        </p:tav>
                                        <p:tav tm="100000">
                                          <p:val>
                                            <p:strVal val="#ppt_y"/>
                                          </p:val>
                                        </p:tav>
                                      </p:tavLst>
                                    </p:anim>
                                  </p:childTnLst>
                                </p:cTn>
                              </p:par>
                              <p:par>
                                <p:cTn id="321" presetID="2" presetClass="entr" presetSubtype="2" decel="100000" fill="hold" grpId="0" nodeType="withEffect">
                                  <p:stCondLst>
                                    <p:cond delay="250"/>
                                  </p:stCondLst>
                                  <p:childTnLst>
                                    <p:set>
                                      <p:cBhvr>
                                        <p:cTn id="322" dur="1" fill="hold">
                                          <p:stCondLst>
                                            <p:cond delay="0"/>
                                          </p:stCondLst>
                                        </p:cTn>
                                        <p:tgtEl>
                                          <p:spTgt spid="751"/>
                                        </p:tgtEl>
                                        <p:attrNameLst>
                                          <p:attrName>style.visibility</p:attrName>
                                        </p:attrNameLst>
                                      </p:cBhvr>
                                      <p:to>
                                        <p:strVal val="visible"/>
                                      </p:to>
                                    </p:set>
                                    <p:anim calcmode="lin" valueType="num">
                                      <p:cBhvr additive="base">
                                        <p:cTn id="323" dur="750" fill="hold"/>
                                        <p:tgtEl>
                                          <p:spTgt spid="751"/>
                                        </p:tgtEl>
                                        <p:attrNameLst>
                                          <p:attrName>ppt_x</p:attrName>
                                        </p:attrNameLst>
                                      </p:cBhvr>
                                      <p:tavLst>
                                        <p:tav tm="0">
                                          <p:val>
                                            <p:strVal val="1+#ppt_w/2"/>
                                          </p:val>
                                        </p:tav>
                                        <p:tav tm="100000">
                                          <p:val>
                                            <p:strVal val="#ppt_x"/>
                                          </p:val>
                                        </p:tav>
                                      </p:tavLst>
                                    </p:anim>
                                    <p:anim calcmode="lin" valueType="num">
                                      <p:cBhvr additive="base">
                                        <p:cTn id="324" dur="750" fill="hold"/>
                                        <p:tgtEl>
                                          <p:spTgt spid="751"/>
                                        </p:tgtEl>
                                        <p:attrNameLst>
                                          <p:attrName>ppt_y</p:attrName>
                                        </p:attrNameLst>
                                      </p:cBhvr>
                                      <p:tavLst>
                                        <p:tav tm="0">
                                          <p:val>
                                            <p:strVal val="#ppt_y"/>
                                          </p:val>
                                        </p:tav>
                                        <p:tav tm="100000">
                                          <p:val>
                                            <p:strVal val="#ppt_y"/>
                                          </p:val>
                                        </p:tav>
                                      </p:tavLst>
                                    </p:anim>
                                  </p:childTnLst>
                                </p:cTn>
                              </p:par>
                              <p:par>
                                <p:cTn id="325" presetID="2" presetClass="entr" presetSubtype="2" decel="100000" fill="hold" grpId="0" nodeType="withEffect">
                                  <p:stCondLst>
                                    <p:cond delay="250"/>
                                  </p:stCondLst>
                                  <p:childTnLst>
                                    <p:set>
                                      <p:cBhvr>
                                        <p:cTn id="326" dur="1" fill="hold">
                                          <p:stCondLst>
                                            <p:cond delay="0"/>
                                          </p:stCondLst>
                                        </p:cTn>
                                        <p:tgtEl>
                                          <p:spTgt spid="752"/>
                                        </p:tgtEl>
                                        <p:attrNameLst>
                                          <p:attrName>style.visibility</p:attrName>
                                        </p:attrNameLst>
                                      </p:cBhvr>
                                      <p:to>
                                        <p:strVal val="visible"/>
                                      </p:to>
                                    </p:set>
                                    <p:anim calcmode="lin" valueType="num">
                                      <p:cBhvr additive="base">
                                        <p:cTn id="327" dur="750" fill="hold"/>
                                        <p:tgtEl>
                                          <p:spTgt spid="752"/>
                                        </p:tgtEl>
                                        <p:attrNameLst>
                                          <p:attrName>ppt_x</p:attrName>
                                        </p:attrNameLst>
                                      </p:cBhvr>
                                      <p:tavLst>
                                        <p:tav tm="0">
                                          <p:val>
                                            <p:strVal val="1+#ppt_w/2"/>
                                          </p:val>
                                        </p:tav>
                                        <p:tav tm="100000">
                                          <p:val>
                                            <p:strVal val="#ppt_x"/>
                                          </p:val>
                                        </p:tav>
                                      </p:tavLst>
                                    </p:anim>
                                    <p:anim calcmode="lin" valueType="num">
                                      <p:cBhvr additive="base">
                                        <p:cTn id="328" dur="750" fill="hold"/>
                                        <p:tgtEl>
                                          <p:spTgt spid="752"/>
                                        </p:tgtEl>
                                        <p:attrNameLst>
                                          <p:attrName>ppt_y</p:attrName>
                                        </p:attrNameLst>
                                      </p:cBhvr>
                                      <p:tavLst>
                                        <p:tav tm="0">
                                          <p:val>
                                            <p:strVal val="#ppt_y"/>
                                          </p:val>
                                        </p:tav>
                                        <p:tav tm="100000">
                                          <p:val>
                                            <p:strVal val="#ppt_y"/>
                                          </p:val>
                                        </p:tav>
                                      </p:tavLst>
                                    </p:anim>
                                  </p:childTnLst>
                                </p:cTn>
                              </p:par>
                              <p:par>
                                <p:cTn id="329" presetID="2" presetClass="entr" presetSubtype="2" decel="100000" fill="hold" grpId="0" nodeType="withEffect">
                                  <p:stCondLst>
                                    <p:cond delay="250"/>
                                  </p:stCondLst>
                                  <p:childTnLst>
                                    <p:set>
                                      <p:cBhvr>
                                        <p:cTn id="330" dur="1" fill="hold">
                                          <p:stCondLst>
                                            <p:cond delay="0"/>
                                          </p:stCondLst>
                                        </p:cTn>
                                        <p:tgtEl>
                                          <p:spTgt spid="753"/>
                                        </p:tgtEl>
                                        <p:attrNameLst>
                                          <p:attrName>style.visibility</p:attrName>
                                        </p:attrNameLst>
                                      </p:cBhvr>
                                      <p:to>
                                        <p:strVal val="visible"/>
                                      </p:to>
                                    </p:set>
                                    <p:anim calcmode="lin" valueType="num">
                                      <p:cBhvr additive="base">
                                        <p:cTn id="331" dur="750" fill="hold"/>
                                        <p:tgtEl>
                                          <p:spTgt spid="753"/>
                                        </p:tgtEl>
                                        <p:attrNameLst>
                                          <p:attrName>ppt_x</p:attrName>
                                        </p:attrNameLst>
                                      </p:cBhvr>
                                      <p:tavLst>
                                        <p:tav tm="0">
                                          <p:val>
                                            <p:strVal val="1+#ppt_w/2"/>
                                          </p:val>
                                        </p:tav>
                                        <p:tav tm="100000">
                                          <p:val>
                                            <p:strVal val="#ppt_x"/>
                                          </p:val>
                                        </p:tav>
                                      </p:tavLst>
                                    </p:anim>
                                    <p:anim calcmode="lin" valueType="num">
                                      <p:cBhvr additive="base">
                                        <p:cTn id="332" dur="750" fill="hold"/>
                                        <p:tgtEl>
                                          <p:spTgt spid="753"/>
                                        </p:tgtEl>
                                        <p:attrNameLst>
                                          <p:attrName>ppt_y</p:attrName>
                                        </p:attrNameLst>
                                      </p:cBhvr>
                                      <p:tavLst>
                                        <p:tav tm="0">
                                          <p:val>
                                            <p:strVal val="#ppt_y"/>
                                          </p:val>
                                        </p:tav>
                                        <p:tav tm="100000">
                                          <p:val>
                                            <p:strVal val="#ppt_y"/>
                                          </p:val>
                                        </p:tav>
                                      </p:tavLst>
                                    </p:anim>
                                  </p:childTnLst>
                                </p:cTn>
                              </p:par>
                              <p:par>
                                <p:cTn id="333" presetID="2" presetClass="entr" presetSubtype="2" decel="100000" fill="hold" grpId="0" nodeType="withEffect">
                                  <p:stCondLst>
                                    <p:cond delay="0"/>
                                  </p:stCondLst>
                                  <p:childTnLst>
                                    <p:set>
                                      <p:cBhvr>
                                        <p:cTn id="334" dur="1" fill="hold">
                                          <p:stCondLst>
                                            <p:cond delay="0"/>
                                          </p:stCondLst>
                                        </p:cTn>
                                        <p:tgtEl>
                                          <p:spTgt spid="754"/>
                                        </p:tgtEl>
                                        <p:attrNameLst>
                                          <p:attrName>style.visibility</p:attrName>
                                        </p:attrNameLst>
                                      </p:cBhvr>
                                      <p:to>
                                        <p:strVal val="visible"/>
                                      </p:to>
                                    </p:set>
                                    <p:anim calcmode="lin" valueType="num">
                                      <p:cBhvr additive="base">
                                        <p:cTn id="335" dur="500" fill="hold"/>
                                        <p:tgtEl>
                                          <p:spTgt spid="754"/>
                                        </p:tgtEl>
                                        <p:attrNameLst>
                                          <p:attrName>ppt_x</p:attrName>
                                        </p:attrNameLst>
                                      </p:cBhvr>
                                      <p:tavLst>
                                        <p:tav tm="0">
                                          <p:val>
                                            <p:strVal val="1+#ppt_w/2"/>
                                          </p:val>
                                        </p:tav>
                                        <p:tav tm="100000">
                                          <p:val>
                                            <p:strVal val="#ppt_x"/>
                                          </p:val>
                                        </p:tav>
                                      </p:tavLst>
                                    </p:anim>
                                    <p:anim calcmode="lin" valueType="num">
                                      <p:cBhvr additive="base">
                                        <p:cTn id="336" dur="500" fill="hold"/>
                                        <p:tgtEl>
                                          <p:spTgt spid="754"/>
                                        </p:tgtEl>
                                        <p:attrNameLst>
                                          <p:attrName>ppt_y</p:attrName>
                                        </p:attrNameLst>
                                      </p:cBhvr>
                                      <p:tavLst>
                                        <p:tav tm="0">
                                          <p:val>
                                            <p:strVal val="#ppt_y"/>
                                          </p:val>
                                        </p:tav>
                                        <p:tav tm="100000">
                                          <p:val>
                                            <p:strVal val="#ppt_y"/>
                                          </p:val>
                                        </p:tav>
                                      </p:tavLst>
                                    </p:anim>
                                  </p:childTnLst>
                                </p:cTn>
                              </p:par>
                              <p:par>
                                <p:cTn id="337" presetID="2" presetClass="entr" presetSubtype="2" decel="100000" fill="hold" grpId="0" nodeType="withEffect">
                                  <p:stCondLst>
                                    <p:cond delay="0"/>
                                  </p:stCondLst>
                                  <p:childTnLst>
                                    <p:set>
                                      <p:cBhvr>
                                        <p:cTn id="338" dur="1" fill="hold">
                                          <p:stCondLst>
                                            <p:cond delay="0"/>
                                          </p:stCondLst>
                                        </p:cTn>
                                        <p:tgtEl>
                                          <p:spTgt spid="755"/>
                                        </p:tgtEl>
                                        <p:attrNameLst>
                                          <p:attrName>style.visibility</p:attrName>
                                        </p:attrNameLst>
                                      </p:cBhvr>
                                      <p:to>
                                        <p:strVal val="visible"/>
                                      </p:to>
                                    </p:set>
                                    <p:anim calcmode="lin" valueType="num">
                                      <p:cBhvr additive="base">
                                        <p:cTn id="339" dur="500" fill="hold"/>
                                        <p:tgtEl>
                                          <p:spTgt spid="755"/>
                                        </p:tgtEl>
                                        <p:attrNameLst>
                                          <p:attrName>ppt_x</p:attrName>
                                        </p:attrNameLst>
                                      </p:cBhvr>
                                      <p:tavLst>
                                        <p:tav tm="0">
                                          <p:val>
                                            <p:strVal val="1+#ppt_w/2"/>
                                          </p:val>
                                        </p:tav>
                                        <p:tav tm="100000">
                                          <p:val>
                                            <p:strVal val="#ppt_x"/>
                                          </p:val>
                                        </p:tav>
                                      </p:tavLst>
                                    </p:anim>
                                    <p:anim calcmode="lin" valueType="num">
                                      <p:cBhvr additive="base">
                                        <p:cTn id="340" dur="500" fill="hold"/>
                                        <p:tgtEl>
                                          <p:spTgt spid="755"/>
                                        </p:tgtEl>
                                        <p:attrNameLst>
                                          <p:attrName>ppt_y</p:attrName>
                                        </p:attrNameLst>
                                      </p:cBhvr>
                                      <p:tavLst>
                                        <p:tav tm="0">
                                          <p:val>
                                            <p:strVal val="#ppt_y"/>
                                          </p:val>
                                        </p:tav>
                                        <p:tav tm="100000">
                                          <p:val>
                                            <p:strVal val="#ppt_y"/>
                                          </p:val>
                                        </p:tav>
                                      </p:tavLst>
                                    </p:anim>
                                  </p:childTnLst>
                                </p:cTn>
                              </p:par>
                              <p:par>
                                <p:cTn id="341" presetID="2" presetClass="entr" presetSubtype="2" decel="100000" fill="hold" grpId="0" nodeType="withEffect">
                                  <p:stCondLst>
                                    <p:cond delay="500"/>
                                  </p:stCondLst>
                                  <p:childTnLst>
                                    <p:set>
                                      <p:cBhvr>
                                        <p:cTn id="342" dur="1" fill="hold">
                                          <p:stCondLst>
                                            <p:cond delay="0"/>
                                          </p:stCondLst>
                                        </p:cTn>
                                        <p:tgtEl>
                                          <p:spTgt spid="756"/>
                                        </p:tgtEl>
                                        <p:attrNameLst>
                                          <p:attrName>style.visibility</p:attrName>
                                        </p:attrNameLst>
                                      </p:cBhvr>
                                      <p:to>
                                        <p:strVal val="visible"/>
                                      </p:to>
                                    </p:set>
                                    <p:anim calcmode="lin" valueType="num">
                                      <p:cBhvr additive="base">
                                        <p:cTn id="343" dur="750" fill="hold"/>
                                        <p:tgtEl>
                                          <p:spTgt spid="756"/>
                                        </p:tgtEl>
                                        <p:attrNameLst>
                                          <p:attrName>ppt_x</p:attrName>
                                        </p:attrNameLst>
                                      </p:cBhvr>
                                      <p:tavLst>
                                        <p:tav tm="0">
                                          <p:val>
                                            <p:strVal val="1+#ppt_w/2"/>
                                          </p:val>
                                        </p:tav>
                                        <p:tav tm="100000">
                                          <p:val>
                                            <p:strVal val="#ppt_x"/>
                                          </p:val>
                                        </p:tav>
                                      </p:tavLst>
                                    </p:anim>
                                    <p:anim calcmode="lin" valueType="num">
                                      <p:cBhvr additive="base">
                                        <p:cTn id="344" dur="750" fill="hold"/>
                                        <p:tgtEl>
                                          <p:spTgt spid="756"/>
                                        </p:tgtEl>
                                        <p:attrNameLst>
                                          <p:attrName>ppt_y</p:attrName>
                                        </p:attrNameLst>
                                      </p:cBhvr>
                                      <p:tavLst>
                                        <p:tav tm="0">
                                          <p:val>
                                            <p:strVal val="#ppt_y"/>
                                          </p:val>
                                        </p:tav>
                                        <p:tav tm="100000">
                                          <p:val>
                                            <p:strVal val="#ppt_y"/>
                                          </p:val>
                                        </p:tav>
                                      </p:tavLst>
                                    </p:anim>
                                  </p:childTnLst>
                                </p:cTn>
                              </p:par>
                              <p:par>
                                <p:cTn id="345" presetID="2" presetClass="entr" presetSubtype="2" decel="100000" fill="hold" grpId="0" nodeType="withEffect">
                                  <p:stCondLst>
                                    <p:cond delay="500"/>
                                  </p:stCondLst>
                                  <p:childTnLst>
                                    <p:set>
                                      <p:cBhvr>
                                        <p:cTn id="346" dur="1" fill="hold">
                                          <p:stCondLst>
                                            <p:cond delay="0"/>
                                          </p:stCondLst>
                                        </p:cTn>
                                        <p:tgtEl>
                                          <p:spTgt spid="757"/>
                                        </p:tgtEl>
                                        <p:attrNameLst>
                                          <p:attrName>style.visibility</p:attrName>
                                        </p:attrNameLst>
                                      </p:cBhvr>
                                      <p:to>
                                        <p:strVal val="visible"/>
                                      </p:to>
                                    </p:set>
                                    <p:anim calcmode="lin" valueType="num">
                                      <p:cBhvr additive="base">
                                        <p:cTn id="347" dur="750" fill="hold"/>
                                        <p:tgtEl>
                                          <p:spTgt spid="757"/>
                                        </p:tgtEl>
                                        <p:attrNameLst>
                                          <p:attrName>ppt_x</p:attrName>
                                        </p:attrNameLst>
                                      </p:cBhvr>
                                      <p:tavLst>
                                        <p:tav tm="0">
                                          <p:val>
                                            <p:strVal val="1+#ppt_w/2"/>
                                          </p:val>
                                        </p:tav>
                                        <p:tav tm="100000">
                                          <p:val>
                                            <p:strVal val="#ppt_x"/>
                                          </p:val>
                                        </p:tav>
                                      </p:tavLst>
                                    </p:anim>
                                    <p:anim calcmode="lin" valueType="num">
                                      <p:cBhvr additive="base">
                                        <p:cTn id="348" dur="750" fill="hold"/>
                                        <p:tgtEl>
                                          <p:spTgt spid="757"/>
                                        </p:tgtEl>
                                        <p:attrNameLst>
                                          <p:attrName>ppt_y</p:attrName>
                                        </p:attrNameLst>
                                      </p:cBhvr>
                                      <p:tavLst>
                                        <p:tav tm="0">
                                          <p:val>
                                            <p:strVal val="#ppt_y"/>
                                          </p:val>
                                        </p:tav>
                                        <p:tav tm="100000">
                                          <p:val>
                                            <p:strVal val="#ppt_y"/>
                                          </p:val>
                                        </p:tav>
                                      </p:tavLst>
                                    </p:anim>
                                  </p:childTnLst>
                                </p:cTn>
                              </p:par>
                              <p:par>
                                <p:cTn id="349" presetID="2" presetClass="entr" presetSubtype="2" decel="100000" fill="hold" grpId="0" nodeType="withEffect">
                                  <p:stCondLst>
                                    <p:cond delay="500"/>
                                  </p:stCondLst>
                                  <p:childTnLst>
                                    <p:set>
                                      <p:cBhvr>
                                        <p:cTn id="350" dur="1" fill="hold">
                                          <p:stCondLst>
                                            <p:cond delay="0"/>
                                          </p:stCondLst>
                                        </p:cTn>
                                        <p:tgtEl>
                                          <p:spTgt spid="758"/>
                                        </p:tgtEl>
                                        <p:attrNameLst>
                                          <p:attrName>style.visibility</p:attrName>
                                        </p:attrNameLst>
                                      </p:cBhvr>
                                      <p:to>
                                        <p:strVal val="visible"/>
                                      </p:to>
                                    </p:set>
                                    <p:anim calcmode="lin" valueType="num">
                                      <p:cBhvr additive="base">
                                        <p:cTn id="351" dur="750" fill="hold"/>
                                        <p:tgtEl>
                                          <p:spTgt spid="758"/>
                                        </p:tgtEl>
                                        <p:attrNameLst>
                                          <p:attrName>ppt_x</p:attrName>
                                        </p:attrNameLst>
                                      </p:cBhvr>
                                      <p:tavLst>
                                        <p:tav tm="0">
                                          <p:val>
                                            <p:strVal val="1+#ppt_w/2"/>
                                          </p:val>
                                        </p:tav>
                                        <p:tav tm="100000">
                                          <p:val>
                                            <p:strVal val="#ppt_x"/>
                                          </p:val>
                                        </p:tav>
                                      </p:tavLst>
                                    </p:anim>
                                    <p:anim calcmode="lin" valueType="num">
                                      <p:cBhvr additive="base">
                                        <p:cTn id="352" dur="750" fill="hold"/>
                                        <p:tgtEl>
                                          <p:spTgt spid="758"/>
                                        </p:tgtEl>
                                        <p:attrNameLst>
                                          <p:attrName>ppt_y</p:attrName>
                                        </p:attrNameLst>
                                      </p:cBhvr>
                                      <p:tavLst>
                                        <p:tav tm="0">
                                          <p:val>
                                            <p:strVal val="#ppt_y"/>
                                          </p:val>
                                        </p:tav>
                                        <p:tav tm="100000">
                                          <p:val>
                                            <p:strVal val="#ppt_y"/>
                                          </p:val>
                                        </p:tav>
                                      </p:tavLst>
                                    </p:anim>
                                  </p:childTnLst>
                                </p:cTn>
                              </p:par>
                              <p:par>
                                <p:cTn id="353" presetID="2" presetClass="entr" presetSubtype="2" decel="100000" fill="hold" grpId="0" nodeType="withEffect">
                                  <p:stCondLst>
                                    <p:cond delay="500"/>
                                  </p:stCondLst>
                                  <p:childTnLst>
                                    <p:set>
                                      <p:cBhvr>
                                        <p:cTn id="354" dur="1" fill="hold">
                                          <p:stCondLst>
                                            <p:cond delay="0"/>
                                          </p:stCondLst>
                                        </p:cTn>
                                        <p:tgtEl>
                                          <p:spTgt spid="759"/>
                                        </p:tgtEl>
                                        <p:attrNameLst>
                                          <p:attrName>style.visibility</p:attrName>
                                        </p:attrNameLst>
                                      </p:cBhvr>
                                      <p:to>
                                        <p:strVal val="visible"/>
                                      </p:to>
                                    </p:set>
                                    <p:anim calcmode="lin" valueType="num">
                                      <p:cBhvr additive="base">
                                        <p:cTn id="355" dur="750" fill="hold"/>
                                        <p:tgtEl>
                                          <p:spTgt spid="759"/>
                                        </p:tgtEl>
                                        <p:attrNameLst>
                                          <p:attrName>ppt_x</p:attrName>
                                        </p:attrNameLst>
                                      </p:cBhvr>
                                      <p:tavLst>
                                        <p:tav tm="0">
                                          <p:val>
                                            <p:strVal val="1+#ppt_w/2"/>
                                          </p:val>
                                        </p:tav>
                                        <p:tav tm="100000">
                                          <p:val>
                                            <p:strVal val="#ppt_x"/>
                                          </p:val>
                                        </p:tav>
                                      </p:tavLst>
                                    </p:anim>
                                    <p:anim calcmode="lin" valueType="num">
                                      <p:cBhvr additive="base">
                                        <p:cTn id="356" dur="750" fill="hold"/>
                                        <p:tgtEl>
                                          <p:spTgt spid="759"/>
                                        </p:tgtEl>
                                        <p:attrNameLst>
                                          <p:attrName>ppt_y</p:attrName>
                                        </p:attrNameLst>
                                      </p:cBhvr>
                                      <p:tavLst>
                                        <p:tav tm="0">
                                          <p:val>
                                            <p:strVal val="#ppt_y"/>
                                          </p:val>
                                        </p:tav>
                                        <p:tav tm="100000">
                                          <p:val>
                                            <p:strVal val="#ppt_y"/>
                                          </p:val>
                                        </p:tav>
                                      </p:tavLst>
                                    </p:anim>
                                  </p:childTnLst>
                                </p:cTn>
                              </p:par>
                              <p:par>
                                <p:cTn id="357" presetID="2" presetClass="entr" presetSubtype="2" decel="100000" fill="hold" grpId="0" nodeType="withEffect">
                                  <p:stCondLst>
                                    <p:cond delay="500"/>
                                  </p:stCondLst>
                                  <p:childTnLst>
                                    <p:set>
                                      <p:cBhvr>
                                        <p:cTn id="358" dur="1" fill="hold">
                                          <p:stCondLst>
                                            <p:cond delay="0"/>
                                          </p:stCondLst>
                                        </p:cTn>
                                        <p:tgtEl>
                                          <p:spTgt spid="760"/>
                                        </p:tgtEl>
                                        <p:attrNameLst>
                                          <p:attrName>style.visibility</p:attrName>
                                        </p:attrNameLst>
                                      </p:cBhvr>
                                      <p:to>
                                        <p:strVal val="visible"/>
                                      </p:to>
                                    </p:set>
                                    <p:anim calcmode="lin" valueType="num">
                                      <p:cBhvr additive="base">
                                        <p:cTn id="359" dur="750" fill="hold"/>
                                        <p:tgtEl>
                                          <p:spTgt spid="760"/>
                                        </p:tgtEl>
                                        <p:attrNameLst>
                                          <p:attrName>ppt_x</p:attrName>
                                        </p:attrNameLst>
                                      </p:cBhvr>
                                      <p:tavLst>
                                        <p:tav tm="0">
                                          <p:val>
                                            <p:strVal val="1+#ppt_w/2"/>
                                          </p:val>
                                        </p:tav>
                                        <p:tav tm="100000">
                                          <p:val>
                                            <p:strVal val="#ppt_x"/>
                                          </p:val>
                                        </p:tav>
                                      </p:tavLst>
                                    </p:anim>
                                    <p:anim calcmode="lin" valueType="num">
                                      <p:cBhvr additive="base">
                                        <p:cTn id="360" dur="750" fill="hold"/>
                                        <p:tgtEl>
                                          <p:spTgt spid="760"/>
                                        </p:tgtEl>
                                        <p:attrNameLst>
                                          <p:attrName>ppt_y</p:attrName>
                                        </p:attrNameLst>
                                      </p:cBhvr>
                                      <p:tavLst>
                                        <p:tav tm="0">
                                          <p:val>
                                            <p:strVal val="#ppt_y"/>
                                          </p:val>
                                        </p:tav>
                                        <p:tav tm="100000">
                                          <p:val>
                                            <p:strVal val="#ppt_y"/>
                                          </p:val>
                                        </p:tav>
                                      </p:tavLst>
                                    </p:anim>
                                  </p:childTnLst>
                                </p:cTn>
                              </p:par>
                              <p:par>
                                <p:cTn id="361" presetID="2" presetClass="entr" presetSubtype="2" decel="100000" fill="hold" grpId="0" nodeType="withEffect">
                                  <p:stCondLst>
                                    <p:cond delay="500"/>
                                  </p:stCondLst>
                                  <p:childTnLst>
                                    <p:set>
                                      <p:cBhvr>
                                        <p:cTn id="362" dur="1" fill="hold">
                                          <p:stCondLst>
                                            <p:cond delay="0"/>
                                          </p:stCondLst>
                                        </p:cTn>
                                        <p:tgtEl>
                                          <p:spTgt spid="761"/>
                                        </p:tgtEl>
                                        <p:attrNameLst>
                                          <p:attrName>style.visibility</p:attrName>
                                        </p:attrNameLst>
                                      </p:cBhvr>
                                      <p:to>
                                        <p:strVal val="visible"/>
                                      </p:to>
                                    </p:set>
                                    <p:anim calcmode="lin" valueType="num">
                                      <p:cBhvr additive="base">
                                        <p:cTn id="363" dur="750" fill="hold"/>
                                        <p:tgtEl>
                                          <p:spTgt spid="761"/>
                                        </p:tgtEl>
                                        <p:attrNameLst>
                                          <p:attrName>ppt_x</p:attrName>
                                        </p:attrNameLst>
                                      </p:cBhvr>
                                      <p:tavLst>
                                        <p:tav tm="0">
                                          <p:val>
                                            <p:strVal val="1+#ppt_w/2"/>
                                          </p:val>
                                        </p:tav>
                                        <p:tav tm="100000">
                                          <p:val>
                                            <p:strVal val="#ppt_x"/>
                                          </p:val>
                                        </p:tav>
                                      </p:tavLst>
                                    </p:anim>
                                    <p:anim calcmode="lin" valueType="num">
                                      <p:cBhvr additive="base">
                                        <p:cTn id="364" dur="750" fill="hold"/>
                                        <p:tgtEl>
                                          <p:spTgt spid="761"/>
                                        </p:tgtEl>
                                        <p:attrNameLst>
                                          <p:attrName>ppt_y</p:attrName>
                                        </p:attrNameLst>
                                      </p:cBhvr>
                                      <p:tavLst>
                                        <p:tav tm="0">
                                          <p:val>
                                            <p:strVal val="#ppt_y"/>
                                          </p:val>
                                        </p:tav>
                                        <p:tav tm="100000">
                                          <p:val>
                                            <p:strVal val="#ppt_y"/>
                                          </p:val>
                                        </p:tav>
                                      </p:tavLst>
                                    </p:anim>
                                  </p:childTnLst>
                                </p:cTn>
                              </p:par>
                              <p:par>
                                <p:cTn id="365" presetID="2" presetClass="entr" presetSubtype="2" decel="100000" fill="hold" nodeType="withEffect">
                                  <p:stCondLst>
                                    <p:cond delay="500"/>
                                  </p:stCondLst>
                                  <p:childTnLst>
                                    <p:set>
                                      <p:cBhvr>
                                        <p:cTn id="366" dur="1" fill="hold">
                                          <p:stCondLst>
                                            <p:cond delay="0"/>
                                          </p:stCondLst>
                                        </p:cTn>
                                        <p:tgtEl>
                                          <p:spTgt spid="762"/>
                                        </p:tgtEl>
                                        <p:attrNameLst>
                                          <p:attrName>style.visibility</p:attrName>
                                        </p:attrNameLst>
                                      </p:cBhvr>
                                      <p:to>
                                        <p:strVal val="visible"/>
                                      </p:to>
                                    </p:set>
                                    <p:anim calcmode="lin" valueType="num">
                                      <p:cBhvr additive="base">
                                        <p:cTn id="367" dur="750" fill="hold"/>
                                        <p:tgtEl>
                                          <p:spTgt spid="762"/>
                                        </p:tgtEl>
                                        <p:attrNameLst>
                                          <p:attrName>ppt_x</p:attrName>
                                        </p:attrNameLst>
                                      </p:cBhvr>
                                      <p:tavLst>
                                        <p:tav tm="0">
                                          <p:val>
                                            <p:strVal val="1+#ppt_w/2"/>
                                          </p:val>
                                        </p:tav>
                                        <p:tav tm="100000">
                                          <p:val>
                                            <p:strVal val="#ppt_x"/>
                                          </p:val>
                                        </p:tav>
                                      </p:tavLst>
                                    </p:anim>
                                    <p:anim calcmode="lin" valueType="num">
                                      <p:cBhvr additive="base">
                                        <p:cTn id="368" dur="750" fill="hold"/>
                                        <p:tgtEl>
                                          <p:spTgt spid="762"/>
                                        </p:tgtEl>
                                        <p:attrNameLst>
                                          <p:attrName>ppt_y</p:attrName>
                                        </p:attrNameLst>
                                      </p:cBhvr>
                                      <p:tavLst>
                                        <p:tav tm="0">
                                          <p:val>
                                            <p:strVal val="#ppt_y"/>
                                          </p:val>
                                        </p:tav>
                                        <p:tav tm="100000">
                                          <p:val>
                                            <p:strVal val="#ppt_y"/>
                                          </p:val>
                                        </p:tav>
                                      </p:tavLst>
                                    </p:anim>
                                  </p:childTnLst>
                                </p:cTn>
                              </p:par>
                              <p:par>
                                <p:cTn id="369" presetID="2" presetClass="entr" presetSubtype="2" decel="100000" fill="hold" nodeType="withEffect">
                                  <p:stCondLst>
                                    <p:cond delay="500"/>
                                  </p:stCondLst>
                                  <p:childTnLst>
                                    <p:set>
                                      <p:cBhvr>
                                        <p:cTn id="370" dur="1" fill="hold">
                                          <p:stCondLst>
                                            <p:cond delay="0"/>
                                          </p:stCondLst>
                                        </p:cTn>
                                        <p:tgtEl>
                                          <p:spTgt spid="763"/>
                                        </p:tgtEl>
                                        <p:attrNameLst>
                                          <p:attrName>style.visibility</p:attrName>
                                        </p:attrNameLst>
                                      </p:cBhvr>
                                      <p:to>
                                        <p:strVal val="visible"/>
                                      </p:to>
                                    </p:set>
                                    <p:anim calcmode="lin" valueType="num">
                                      <p:cBhvr additive="base">
                                        <p:cTn id="371" dur="750" fill="hold"/>
                                        <p:tgtEl>
                                          <p:spTgt spid="763"/>
                                        </p:tgtEl>
                                        <p:attrNameLst>
                                          <p:attrName>ppt_x</p:attrName>
                                        </p:attrNameLst>
                                      </p:cBhvr>
                                      <p:tavLst>
                                        <p:tav tm="0">
                                          <p:val>
                                            <p:strVal val="1+#ppt_w/2"/>
                                          </p:val>
                                        </p:tav>
                                        <p:tav tm="100000">
                                          <p:val>
                                            <p:strVal val="#ppt_x"/>
                                          </p:val>
                                        </p:tav>
                                      </p:tavLst>
                                    </p:anim>
                                    <p:anim calcmode="lin" valueType="num">
                                      <p:cBhvr additive="base">
                                        <p:cTn id="372" dur="750" fill="hold"/>
                                        <p:tgtEl>
                                          <p:spTgt spid="763"/>
                                        </p:tgtEl>
                                        <p:attrNameLst>
                                          <p:attrName>ppt_y</p:attrName>
                                        </p:attrNameLst>
                                      </p:cBhvr>
                                      <p:tavLst>
                                        <p:tav tm="0">
                                          <p:val>
                                            <p:strVal val="#ppt_y"/>
                                          </p:val>
                                        </p:tav>
                                        <p:tav tm="100000">
                                          <p:val>
                                            <p:strVal val="#ppt_y"/>
                                          </p:val>
                                        </p:tav>
                                      </p:tavLst>
                                    </p:anim>
                                  </p:childTnLst>
                                </p:cTn>
                              </p:par>
                              <p:par>
                                <p:cTn id="373" presetID="2" presetClass="entr" presetSubtype="2" decel="100000" fill="hold" nodeType="withEffect">
                                  <p:stCondLst>
                                    <p:cond delay="500"/>
                                  </p:stCondLst>
                                  <p:childTnLst>
                                    <p:set>
                                      <p:cBhvr>
                                        <p:cTn id="374" dur="1" fill="hold">
                                          <p:stCondLst>
                                            <p:cond delay="0"/>
                                          </p:stCondLst>
                                        </p:cTn>
                                        <p:tgtEl>
                                          <p:spTgt spid="764"/>
                                        </p:tgtEl>
                                        <p:attrNameLst>
                                          <p:attrName>style.visibility</p:attrName>
                                        </p:attrNameLst>
                                      </p:cBhvr>
                                      <p:to>
                                        <p:strVal val="visible"/>
                                      </p:to>
                                    </p:set>
                                    <p:anim calcmode="lin" valueType="num">
                                      <p:cBhvr additive="base">
                                        <p:cTn id="375" dur="750" fill="hold"/>
                                        <p:tgtEl>
                                          <p:spTgt spid="764"/>
                                        </p:tgtEl>
                                        <p:attrNameLst>
                                          <p:attrName>ppt_x</p:attrName>
                                        </p:attrNameLst>
                                      </p:cBhvr>
                                      <p:tavLst>
                                        <p:tav tm="0">
                                          <p:val>
                                            <p:strVal val="1+#ppt_w/2"/>
                                          </p:val>
                                        </p:tav>
                                        <p:tav tm="100000">
                                          <p:val>
                                            <p:strVal val="#ppt_x"/>
                                          </p:val>
                                        </p:tav>
                                      </p:tavLst>
                                    </p:anim>
                                    <p:anim calcmode="lin" valueType="num">
                                      <p:cBhvr additive="base">
                                        <p:cTn id="376" dur="750" fill="hold"/>
                                        <p:tgtEl>
                                          <p:spTgt spid="764"/>
                                        </p:tgtEl>
                                        <p:attrNameLst>
                                          <p:attrName>ppt_y</p:attrName>
                                        </p:attrNameLst>
                                      </p:cBhvr>
                                      <p:tavLst>
                                        <p:tav tm="0">
                                          <p:val>
                                            <p:strVal val="#ppt_y"/>
                                          </p:val>
                                        </p:tav>
                                        <p:tav tm="100000">
                                          <p:val>
                                            <p:strVal val="#ppt_y"/>
                                          </p:val>
                                        </p:tav>
                                      </p:tavLst>
                                    </p:anim>
                                  </p:childTnLst>
                                </p:cTn>
                              </p:par>
                              <p:par>
                                <p:cTn id="377" presetID="2" presetClass="entr" presetSubtype="2" decel="100000" fill="hold" grpId="0" nodeType="withEffect">
                                  <p:stCondLst>
                                    <p:cond delay="500"/>
                                  </p:stCondLst>
                                  <p:childTnLst>
                                    <p:set>
                                      <p:cBhvr>
                                        <p:cTn id="378" dur="1" fill="hold">
                                          <p:stCondLst>
                                            <p:cond delay="0"/>
                                          </p:stCondLst>
                                        </p:cTn>
                                        <p:tgtEl>
                                          <p:spTgt spid="765"/>
                                        </p:tgtEl>
                                        <p:attrNameLst>
                                          <p:attrName>style.visibility</p:attrName>
                                        </p:attrNameLst>
                                      </p:cBhvr>
                                      <p:to>
                                        <p:strVal val="visible"/>
                                      </p:to>
                                    </p:set>
                                    <p:anim calcmode="lin" valueType="num">
                                      <p:cBhvr additive="base">
                                        <p:cTn id="379" dur="750" fill="hold"/>
                                        <p:tgtEl>
                                          <p:spTgt spid="765"/>
                                        </p:tgtEl>
                                        <p:attrNameLst>
                                          <p:attrName>ppt_x</p:attrName>
                                        </p:attrNameLst>
                                      </p:cBhvr>
                                      <p:tavLst>
                                        <p:tav tm="0">
                                          <p:val>
                                            <p:strVal val="1+#ppt_w/2"/>
                                          </p:val>
                                        </p:tav>
                                        <p:tav tm="100000">
                                          <p:val>
                                            <p:strVal val="#ppt_x"/>
                                          </p:val>
                                        </p:tav>
                                      </p:tavLst>
                                    </p:anim>
                                    <p:anim calcmode="lin" valueType="num">
                                      <p:cBhvr additive="base">
                                        <p:cTn id="380" dur="750" fill="hold"/>
                                        <p:tgtEl>
                                          <p:spTgt spid="765"/>
                                        </p:tgtEl>
                                        <p:attrNameLst>
                                          <p:attrName>ppt_y</p:attrName>
                                        </p:attrNameLst>
                                      </p:cBhvr>
                                      <p:tavLst>
                                        <p:tav tm="0">
                                          <p:val>
                                            <p:strVal val="#ppt_y"/>
                                          </p:val>
                                        </p:tav>
                                        <p:tav tm="100000">
                                          <p:val>
                                            <p:strVal val="#ppt_y"/>
                                          </p:val>
                                        </p:tav>
                                      </p:tavLst>
                                    </p:anim>
                                  </p:childTnLst>
                                </p:cTn>
                              </p:par>
                              <p:par>
                                <p:cTn id="381" presetID="2" presetClass="entr" presetSubtype="2" decel="100000" fill="hold" grpId="0" nodeType="withEffect">
                                  <p:stCondLst>
                                    <p:cond delay="0"/>
                                  </p:stCondLst>
                                  <p:childTnLst>
                                    <p:set>
                                      <p:cBhvr>
                                        <p:cTn id="382" dur="1" fill="hold">
                                          <p:stCondLst>
                                            <p:cond delay="0"/>
                                          </p:stCondLst>
                                        </p:cTn>
                                        <p:tgtEl>
                                          <p:spTgt spid="766"/>
                                        </p:tgtEl>
                                        <p:attrNameLst>
                                          <p:attrName>style.visibility</p:attrName>
                                        </p:attrNameLst>
                                      </p:cBhvr>
                                      <p:to>
                                        <p:strVal val="visible"/>
                                      </p:to>
                                    </p:set>
                                    <p:anim calcmode="lin" valueType="num">
                                      <p:cBhvr additive="base">
                                        <p:cTn id="383" dur="500" fill="hold"/>
                                        <p:tgtEl>
                                          <p:spTgt spid="766"/>
                                        </p:tgtEl>
                                        <p:attrNameLst>
                                          <p:attrName>ppt_x</p:attrName>
                                        </p:attrNameLst>
                                      </p:cBhvr>
                                      <p:tavLst>
                                        <p:tav tm="0">
                                          <p:val>
                                            <p:strVal val="1+#ppt_w/2"/>
                                          </p:val>
                                        </p:tav>
                                        <p:tav tm="100000">
                                          <p:val>
                                            <p:strVal val="#ppt_x"/>
                                          </p:val>
                                        </p:tav>
                                      </p:tavLst>
                                    </p:anim>
                                    <p:anim calcmode="lin" valueType="num">
                                      <p:cBhvr additive="base">
                                        <p:cTn id="384" dur="500" fill="hold"/>
                                        <p:tgtEl>
                                          <p:spTgt spid="766"/>
                                        </p:tgtEl>
                                        <p:attrNameLst>
                                          <p:attrName>ppt_y</p:attrName>
                                        </p:attrNameLst>
                                      </p:cBhvr>
                                      <p:tavLst>
                                        <p:tav tm="0">
                                          <p:val>
                                            <p:strVal val="#ppt_y"/>
                                          </p:val>
                                        </p:tav>
                                        <p:tav tm="100000">
                                          <p:val>
                                            <p:strVal val="#ppt_y"/>
                                          </p:val>
                                        </p:tav>
                                      </p:tavLst>
                                    </p:anim>
                                  </p:childTnLst>
                                </p:cTn>
                              </p:par>
                              <p:par>
                                <p:cTn id="385" presetID="2" presetClass="entr" presetSubtype="2" decel="100000" fill="hold" nodeType="withEffect">
                                  <p:stCondLst>
                                    <p:cond delay="0"/>
                                  </p:stCondLst>
                                  <p:childTnLst>
                                    <p:set>
                                      <p:cBhvr>
                                        <p:cTn id="386" dur="1" fill="hold">
                                          <p:stCondLst>
                                            <p:cond delay="0"/>
                                          </p:stCondLst>
                                        </p:cTn>
                                        <p:tgtEl>
                                          <p:spTgt spid="767"/>
                                        </p:tgtEl>
                                        <p:attrNameLst>
                                          <p:attrName>style.visibility</p:attrName>
                                        </p:attrNameLst>
                                      </p:cBhvr>
                                      <p:to>
                                        <p:strVal val="visible"/>
                                      </p:to>
                                    </p:set>
                                    <p:anim calcmode="lin" valueType="num">
                                      <p:cBhvr additive="base">
                                        <p:cTn id="387" dur="500" fill="hold"/>
                                        <p:tgtEl>
                                          <p:spTgt spid="767"/>
                                        </p:tgtEl>
                                        <p:attrNameLst>
                                          <p:attrName>ppt_x</p:attrName>
                                        </p:attrNameLst>
                                      </p:cBhvr>
                                      <p:tavLst>
                                        <p:tav tm="0">
                                          <p:val>
                                            <p:strVal val="1+#ppt_w/2"/>
                                          </p:val>
                                        </p:tav>
                                        <p:tav tm="100000">
                                          <p:val>
                                            <p:strVal val="#ppt_x"/>
                                          </p:val>
                                        </p:tav>
                                      </p:tavLst>
                                    </p:anim>
                                    <p:anim calcmode="lin" valueType="num">
                                      <p:cBhvr additive="base">
                                        <p:cTn id="388" dur="500" fill="hold"/>
                                        <p:tgtEl>
                                          <p:spTgt spid="767"/>
                                        </p:tgtEl>
                                        <p:attrNameLst>
                                          <p:attrName>ppt_y</p:attrName>
                                        </p:attrNameLst>
                                      </p:cBhvr>
                                      <p:tavLst>
                                        <p:tav tm="0">
                                          <p:val>
                                            <p:strVal val="#ppt_y"/>
                                          </p:val>
                                        </p:tav>
                                        <p:tav tm="100000">
                                          <p:val>
                                            <p:strVal val="#ppt_y"/>
                                          </p:val>
                                        </p:tav>
                                      </p:tavLst>
                                    </p:anim>
                                  </p:childTnLst>
                                </p:cTn>
                              </p:par>
                              <p:par>
                                <p:cTn id="389" presetID="2" presetClass="entr" presetSubtype="2" decel="100000" fill="hold" grpId="0" nodeType="withEffect">
                                  <p:stCondLst>
                                    <p:cond delay="0"/>
                                  </p:stCondLst>
                                  <p:childTnLst>
                                    <p:set>
                                      <p:cBhvr>
                                        <p:cTn id="390" dur="1" fill="hold">
                                          <p:stCondLst>
                                            <p:cond delay="0"/>
                                          </p:stCondLst>
                                        </p:cTn>
                                        <p:tgtEl>
                                          <p:spTgt spid="916"/>
                                        </p:tgtEl>
                                        <p:attrNameLst>
                                          <p:attrName>style.visibility</p:attrName>
                                        </p:attrNameLst>
                                      </p:cBhvr>
                                      <p:to>
                                        <p:strVal val="visible"/>
                                      </p:to>
                                    </p:set>
                                    <p:anim calcmode="lin" valueType="num">
                                      <p:cBhvr additive="base">
                                        <p:cTn id="391" dur="1250" fill="hold"/>
                                        <p:tgtEl>
                                          <p:spTgt spid="916"/>
                                        </p:tgtEl>
                                        <p:attrNameLst>
                                          <p:attrName>ppt_x</p:attrName>
                                        </p:attrNameLst>
                                      </p:cBhvr>
                                      <p:tavLst>
                                        <p:tav tm="0">
                                          <p:val>
                                            <p:strVal val="1+#ppt_w/2"/>
                                          </p:val>
                                        </p:tav>
                                        <p:tav tm="100000">
                                          <p:val>
                                            <p:strVal val="#ppt_x"/>
                                          </p:val>
                                        </p:tav>
                                      </p:tavLst>
                                    </p:anim>
                                    <p:anim calcmode="lin" valueType="num">
                                      <p:cBhvr additive="base">
                                        <p:cTn id="392" dur="1250" fill="hold"/>
                                        <p:tgtEl>
                                          <p:spTgt spid="916"/>
                                        </p:tgtEl>
                                        <p:attrNameLst>
                                          <p:attrName>ppt_y</p:attrName>
                                        </p:attrNameLst>
                                      </p:cBhvr>
                                      <p:tavLst>
                                        <p:tav tm="0">
                                          <p:val>
                                            <p:strVal val="#ppt_y"/>
                                          </p:val>
                                        </p:tav>
                                        <p:tav tm="100000">
                                          <p:val>
                                            <p:strVal val="#ppt_y"/>
                                          </p:val>
                                        </p:tav>
                                      </p:tavLst>
                                    </p:anim>
                                  </p:childTnLst>
                                </p:cTn>
                              </p:par>
                              <p:par>
                                <p:cTn id="393" presetID="2" presetClass="entr" presetSubtype="2" decel="100000" fill="hold" grpId="0" nodeType="withEffect">
                                  <p:stCondLst>
                                    <p:cond delay="0"/>
                                  </p:stCondLst>
                                  <p:childTnLst>
                                    <p:set>
                                      <p:cBhvr>
                                        <p:cTn id="394" dur="1" fill="hold">
                                          <p:stCondLst>
                                            <p:cond delay="0"/>
                                          </p:stCondLst>
                                        </p:cTn>
                                        <p:tgtEl>
                                          <p:spTgt spid="917"/>
                                        </p:tgtEl>
                                        <p:attrNameLst>
                                          <p:attrName>style.visibility</p:attrName>
                                        </p:attrNameLst>
                                      </p:cBhvr>
                                      <p:to>
                                        <p:strVal val="visible"/>
                                      </p:to>
                                    </p:set>
                                    <p:anim calcmode="lin" valueType="num">
                                      <p:cBhvr additive="base">
                                        <p:cTn id="395" dur="1250" fill="hold"/>
                                        <p:tgtEl>
                                          <p:spTgt spid="917"/>
                                        </p:tgtEl>
                                        <p:attrNameLst>
                                          <p:attrName>ppt_x</p:attrName>
                                        </p:attrNameLst>
                                      </p:cBhvr>
                                      <p:tavLst>
                                        <p:tav tm="0">
                                          <p:val>
                                            <p:strVal val="1+#ppt_w/2"/>
                                          </p:val>
                                        </p:tav>
                                        <p:tav tm="100000">
                                          <p:val>
                                            <p:strVal val="#ppt_x"/>
                                          </p:val>
                                        </p:tav>
                                      </p:tavLst>
                                    </p:anim>
                                    <p:anim calcmode="lin" valueType="num">
                                      <p:cBhvr additive="base">
                                        <p:cTn id="396" dur="1250" fill="hold"/>
                                        <p:tgtEl>
                                          <p:spTgt spid="917"/>
                                        </p:tgtEl>
                                        <p:attrNameLst>
                                          <p:attrName>ppt_y</p:attrName>
                                        </p:attrNameLst>
                                      </p:cBhvr>
                                      <p:tavLst>
                                        <p:tav tm="0">
                                          <p:val>
                                            <p:strVal val="#ppt_y"/>
                                          </p:val>
                                        </p:tav>
                                        <p:tav tm="100000">
                                          <p:val>
                                            <p:strVal val="#ppt_y"/>
                                          </p:val>
                                        </p:tav>
                                      </p:tavLst>
                                    </p:anim>
                                  </p:childTnLst>
                                </p:cTn>
                              </p:par>
                              <p:par>
                                <p:cTn id="397" presetID="2" presetClass="entr" presetSubtype="2" decel="100000" fill="hold" grpId="0" nodeType="withEffect">
                                  <p:stCondLst>
                                    <p:cond delay="0"/>
                                  </p:stCondLst>
                                  <p:childTnLst>
                                    <p:set>
                                      <p:cBhvr>
                                        <p:cTn id="398" dur="1" fill="hold">
                                          <p:stCondLst>
                                            <p:cond delay="0"/>
                                          </p:stCondLst>
                                        </p:cTn>
                                        <p:tgtEl>
                                          <p:spTgt spid="918"/>
                                        </p:tgtEl>
                                        <p:attrNameLst>
                                          <p:attrName>style.visibility</p:attrName>
                                        </p:attrNameLst>
                                      </p:cBhvr>
                                      <p:to>
                                        <p:strVal val="visible"/>
                                      </p:to>
                                    </p:set>
                                    <p:anim calcmode="lin" valueType="num">
                                      <p:cBhvr additive="base">
                                        <p:cTn id="399" dur="1250" fill="hold"/>
                                        <p:tgtEl>
                                          <p:spTgt spid="918"/>
                                        </p:tgtEl>
                                        <p:attrNameLst>
                                          <p:attrName>ppt_x</p:attrName>
                                        </p:attrNameLst>
                                      </p:cBhvr>
                                      <p:tavLst>
                                        <p:tav tm="0">
                                          <p:val>
                                            <p:strVal val="1+#ppt_w/2"/>
                                          </p:val>
                                        </p:tav>
                                        <p:tav tm="100000">
                                          <p:val>
                                            <p:strVal val="#ppt_x"/>
                                          </p:val>
                                        </p:tav>
                                      </p:tavLst>
                                    </p:anim>
                                    <p:anim calcmode="lin" valueType="num">
                                      <p:cBhvr additive="base">
                                        <p:cTn id="400" dur="1250" fill="hold"/>
                                        <p:tgtEl>
                                          <p:spTgt spid="918"/>
                                        </p:tgtEl>
                                        <p:attrNameLst>
                                          <p:attrName>ppt_y</p:attrName>
                                        </p:attrNameLst>
                                      </p:cBhvr>
                                      <p:tavLst>
                                        <p:tav tm="0">
                                          <p:val>
                                            <p:strVal val="#ppt_y"/>
                                          </p:val>
                                        </p:tav>
                                        <p:tav tm="100000">
                                          <p:val>
                                            <p:strVal val="#ppt_y"/>
                                          </p:val>
                                        </p:tav>
                                      </p:tavLst>
                                    </p:anim>
                                  </p:childTnLst>
                                </p:cTn>
                              </p:par>
                              <p:par>
                                <p:cTn id="401" presetID="2" presetClass="entr" presetSubtype="2" decel="100000" fill="hold" grpId="0" nodeType="withEffect">
                                  <p:stCondLst>
                                    <p:cond delay="0"/>
                                  </p:stCondLst>
                                  <p:childTnLst>
                                    <p:set>
                                      <p:cBhvr>
                                        <p:cTn id="402" dur="1" fill="hold">
                                          <p:stCondLst>
                                            <p:cond delay="0"/>
                                          </p:stCondLst>
                                        </p:cTn>
                                        <p:tgtEl>
                                          <p:spTgt spid="919"/>
                                        </p:tgtEl>
                                        <p:attrNameLst>
                                          <p:attrName>style.visibility</p:attrName>
                                        </p:attrNameLst>
                                      </p:cBhvr>
                                      <p:to>
                                        <p:strVal val="visible"/>
                                      </p:to>
                                    </p:set>
                                    <p:anim calcmode="lin" valueType="num">
                                      <p:cBhvr additive="base">
                                        <p:cTn id="403" dur="1250" fill="hold"/>
                                        <p:tgtEl>
                                          <p:spTgt spid="919"/>
                                        </p:tgtEl>
                                        <p:attrNameLst>
                                          <p:attrName>ppt_x</p:attrName>
                                        </p:attrNameLst>
                                      </p:cBhvr>
                                      <p:tavLst>
                                        <p:tav tm="0">
                                          <p:val>
                                            <p:strVal val="1+#ppt_w/2"/>
                                          </p:val>
                                        </p:tav>
                                        <p:tav tm="100000">
                                          <p:val>
                                            <p:strVal val="#ppt_x"/>
                                          </p:val>
                                        </p:tav>
                                      </p:tavLst>
                                    </p:anim>
                                    <p:anim calcmode="lin" valueType="num">
                                      <p:cBhvr additive="base">
                                        <p:cTn id="404" dur="1250" fill="hold"/>
                                        <p:tgtEl>
                                          <p:spTgt spid="919"/>
                                        </p:tgtEl>
                                        <p:attrNameLst>
                                          <p:attrName>ppt_y</p:attrName>
                                        </p:attrNameLst>
                                      </p:cBhvr>
                                      <p:tavLst>
                                        <p:tav tm="0">
                                          <p:val>
                                            <p:strVal val="#ppt_y"/>
                                          </p:val>
                                        </p:tav>
                                        <p:tav tm="100000">
                                          <p:val>
                                            <p:strVal val="#ppt_y"/>
                                          </p:val>
                                        </p:tav>
                                      </p:tavLst>
                                    </p:anim>
                                  </p:childTnLst>
                                </p:cTn>
                              </p:par>
                              <p:par>
                                <p:cTn id="405" presetID="2" presetClass="entr" presetSubtype="2" decel="100000" fill="hold" grpId="0" nodeType="withEffect">
                                  <p:stCondLst>
                                    <p:cond delay="0"/>
                                  </p:stCondLst>
                                  <p:childTnLst>
                                    <p:set>
                                      <p:cBhvr>
                                        <p:cTn id="406" dur="1" fill="hold">
                                          <p:stCondLst>
                                            <p:cond delay="0"/>
                                          </p:stCondLst>
                                        </p:cTn>
                                        <p:tgtEl>
                                          <p:spTgt spid="920"/>
                                        </p:tgtEl>
                                        <p:attrNameLst>
                                          <p:attrName>style.visibility</p:attrName>
                                        </p:attrNameLst>
                                      </p:cBhvr>
                                      <p:to>
                                        <p:strVal val="visible"/>
                                      </p:to>
                                    </p:set>
                                    <p:anim calcmode="lin" valueType="num">
                                      <p:cBhvr additive="base">
                                        <p:cTn id="407" dur="1250" fill="hold"/>
                                        <p:tgtEl>
                                          <p:spTgt spid="920"/>
                                        </p:tgtEl>
                                        <p:attrNameLst>
                                          <p:attrName>ppt_x</p:attrName>
                                        </p:attrNameLst>
                                      </p:cBhvr>
                                      <p:tavLst>
                                        <p:tav tm="0">
                                          <p:val>
                                            <p:strVal val="1+#ppt_w/2"/>
                                          </p:val>
                                        </p:tav>
                                        <p:tav tm="100000">
                                          <p:val>
                                            <p:strVal val="#ppt_x"/>
                                          </p:val>
                                        </p:tav>
                                      </p:tavLst>
                                    </p:anim>
                                    <p:anim calcmode="lin" valueType="num">
                                      <p:cBhvr additive="base">
                                        <p:cTn id="408" dur="1250" fill="hold"/>
                                        <p:tgtEl>
                                          <p:spTgt spid="920"/>
                                        </p:tgtEl>
                                        <p:attrNameLst>
                                          <p:attrName>ppt_y</p:attrName>
                                        </p:attrNameLst>
                                      </p:cBhvr>
                                      <p:tavLst>
                                        <p:tav tm="0">
                                          <p:val>
                                            <p:strVal val="#ppt_y"/>
                                          </p:val>
                                        </p:tav>
                                        <p:tav tm="100000">
                                          <p:val>
                                            <p:strVal val="#ppt_y"/>
                                          </p:val>
                                        </p:tav>
                                      </p:tavLst>
                                    </p:anim>
                                  </p:childTnLst>
                                </p:cTn>
                              </p:par>
                              <p:par>
                                <p:cTn id="409" presetID="2" presetClass="entr" presetSubtype="2" decel="100000" fill="hold" grpId="0" nodeType="withEffect">
                                  <p:stCondLst>
                                    <p:cond delay="0"/>
                                  </p:stCondLst>
                                  <p:childTnLst>
                                    <p:set>
                                      <p:cBhvr>
                                        <p:cTn id="410" dur="1" fill="hold">
                                          <p:stCondLst>
                                            <p:cond delay="0"/>
                                          </p:stCondLst>
                                        </p:cTn>
                                        <p:tgtEl>
                                          <p:spTgt spid="923"/>
                                        </p:tgtEl>
                                        <p:attrNameLst>
                                          <p:attrName>style.visibility</p:attrName>
                                        </p:attrNameLst>
                                      </p:cBhvr>
                                      <p:to>
                                        <p:strVal val="visible"/>
                                      </p:to>
                                    </p:set>
                                    <p:anim calcmode="lin" valueType="num">
                                      <p:cBhvr additive="base">
                                        <p:cTn id="411" dur="1250" fill="hold"/>
                                        <p:tgtEl>
                                          <p:spTgt spid="923"/>
                                        </p:tgtEl>
                                        <p:attrNameLst>
                                          <p:attrName>ppt_x</p:attrName>
                                        </p:attrNameLst>
                                      </p:cBhvr>
                                      <p:tavLst>
                                        <p:tav tm="0">
                                          <p:val>
                                            <p:strVal val="1+#ppt_w/2"/>
                                          </p:val>
                                        </p:tav>
                                        <p:tav tm="100000">
                                          <p:val>
                                            <p:strVal val="#ppt_x"/>
                                          </p:val>
                                        </p:tav>
                                      </p:tavLst>
                                    </p:anim>
                                    <p:anim calcmode="lin" valueType="num">
                                      <p:cBhvr additive="base">
                                        <p:cTn id="412" dur="1250" fill="hold"/>
                                        <p:tgtEl>
                                          <p:spTgt spid="923"/>
                                        </p:tgtEl>
                                        <p:attrNameLst>
                                          <p:attrName>ppt_y</p:attrName>
                                        </p:attrNameLst>
                                      </p:cBhvr>
                                      <p:tavLst>
                                        <p:tav tm="0">
                                          <p:val>
                                            <p:strVal val="#ppt_y"/>
                                          </p:val>
                                        </p:tav>
                                        <p:tav tm="100000">
                                          <p:val>
                                            <p:strVal val="#ppt_y"/>
                                          </p:val>
                                        </p:tav>
                                      </p:tavLst>
                                    </p:anim>
                                  </p:childTnLst>
                                </p:cTn>
                              </p:par>
                              <p:par>
                                <p:cTn id="413" presetID="2" presetClass="entr" presetSubtype="2" decel="100000" fill="hold" grpId="0" nodeType="withEffect">
                                  <p:stCondLst>
                                    <p:cond delay="0"/>
                                  </p:stCondLst>
                                  <p:childTnLst>
                                    <p:set>
                                      <p:cBhvr>
                                        <p:cTn id="414" dur="1" fill="hold">
                                          <p:stCondLst>
                                            <p:cond delay="0"/>
                                          </p:stCondLst>
                                        </p:cTn>
                                        <p:tgtEl>
                                          <p:spTgt spid="925"/>
                                        </p:tgtEl>
                                        <p:attrNameLst>
                                          <p:attrName>style.visibility</p:attrName>
                                        </p:attrNameLst>
                                      </p:cBhvr>
                                      <p:to>
                                        <p:strVal val="visible"/>
                                      </p:to>
                                    </p:set>
                                    <p:anim calcmode="lin" valueType="num">
                                      <p:cBhvr additive="base">
                                        <p:cTn id="415" dur="1250" fill="hold"/>
                                        <p:tgtEl>
                                          <p:spTgt spid="925"/>
                                        </p:tgtEl>
                                        <p:attrNameLst>
                                          <p:attrName>ppt_x</p:attrName>
                                        </p:attrNameLst>
                                      </p:cBhvr>
                                      <p:tavLst>
                                        <p:tav tm="0">
                                          <p:val>
                                            <p:strVal val="1+#ppt_w/2"/>
                                          </p:val>
                                        </p:tav>
                                        <p:tav tm="100000">
                                          <p:val>
                                            <p:strVal val="#ppt_x"/>
                                          </p:val>
                                        </p:tav>
                                      </p:tavLst>
                                    </p:anim>
                                    <p:anim calcmode="lin" valueType="num">
                                      <p:cBhvr additive="base">
                                        <p:cTn id="416" dur="1250" fill="hold"/>
                                        <p:tgtEl>
                                          <p:spTgt spid="925"/>
                                        </p:tgtEl>
                                        <p:attrNameLst>
                                          <p:attrName>ppt_y</p:attrName>
                                        </p:attrNameLst>
                                      </p:cBhvr>
                                      <p:tavLst>
                                        <p:tav tm="0">
                                          <p:val>
                                            <p:strVal val="#ppt_y"/>
                                          </p:val>
                                        </p:tav>
                                        <p:tav tm="100000">
                                          <p:val>
                                            <p:strVal val="#ppt_y"/>
                                          </p:val>
                                        </p:tav>
                                      </p:tavLst>
                                    </p:anim>
                                  </p:childTnLst>
                                </p:cTn>
                              </p:par>
                              <p:par>
                                <p:cTn id="417" presetID="2" presetClass="entr" presetSubtype="2" decel="100000" fill="hold" grpId="0" nodeType="withEffect">
                                  <p:stCondLst>
                                    <p:cond delay="0"/>
                                  </p:stCondLst>
                                  <p:childTnLst>
                                    <p:set>
                                      <p:cBhvr>
                                        <p:cTn id="418" dur="1" fill="hold">
                                          <p:stCondLst>
                                            <p:cond delay="0"/>
                                          </p:stCondLst>
                                        </p:cTn>
                                        <p:tgtEl>
                                          <p:spTgt spid="926"/>
                                        </p:tgtEl>
                                        <p:attrNameLst>
                                          <p:attrName>style.visibility</p:attrName>
                                        </p:attrNameLst>
                                      </p:cBhvr>
                                      <p:to>
                                        <p:strVal val="visible"/>
                                      </p:to>
                                    </p:set>
                                    <p:anim calcmode="lin" valueType="num">
                                      <p:cBhvr additive="base">
                                        <p:cTn id="419" dur="500" fill="hold"/>
                                        <p:tgtEl>
                                          <p:spTgt spid="926"/>
                                        </p:tgtEl>
                                        <p:attrNameLst>
                                          <p:attrName>ppt_x</p:attrName>
                                        </p:attrNameLst>
                                      </p:cBhvr>
                                      <p:tavLst>
                                        <p:tav tm="0">
                                          <p:val>
                                            <p:strVal val="1+#ppt_w/2"/>
                                          </p:val>
                                        </p:tav>
                                        <p:tav tm="100000">
                                          <p:val>
                                            <p:strVal val="#ppt_x"/>
                                          </p:val>
                                        </p:tav>
                                      </p:tavLst>
                                    </p:anim>
                                    <p:anim calcmode="lin" valueType="num">
                                      <p:cBhvr additive="base">
                                        <p:cTn id="420" dur="500" fill="hold"/>
                                        <p:tgtEl>
                                          <p:spTgt spid="926"/>
                                        </p:tgtEl>
                                        <p:attrNameLst>
                                          <p:attrName>ppt_y</p:attrName>
                                        </p:attrNameLst>
                                      </p:cBhvr>
                                      <p:tavLst>
                                        <p:tav tm="0">
                                          <p:val>
                                            <p:strVal val="#ppt_y"/>
                                          </p:val>
                                        </p:tav>
                                        <p:tav tm="100000">
                                          <p:val>
                                            <p:strVal val="#ppt_y"/>
                                          </p:val>
                                        </p:tav>
                                      </p:tavLst>
                                    </p:anim>
                                  </p:childTnLst>
                                </p:cTn>
                              </p:par>
                              <p:par>
                                <p:cTn id="421" presetID="2" presetClass="entr" presetSubtype="2" decel="100000" fill="hold" grpId="0" nodeType="withEffect">
                                  <p:stCondLst>
                                    <p:cond delay="0"/>
                                  </p:stCondLst>
                                  <p:childTnLst>
                                    <p:set>
                                      <p:cBhvr>
                                        <p:cTn id="422" dur="1" fill="hold">
                                          <p:stCondLst>
                                            <p:cond delay="0"/>
                                          </p:stCondLst>
                                        </p:cTn>
                                        <p:tgtEl>
                                          <p:spTgt spid="927"/>
                                        </p:tgtEl>
                                        <p:attrNameLst>
                                          <p:attrName>style.visibility</p:attrName>
                                        </p:attrNameLst>
                                      </p:cBhvr>
                                      <p:to>
                                        <p:strVal val="visible"/>
                                      </p:to>
                                    </p:set>
                                    <p:anim calcmode="lin" valueType="num">
                                      <p:cBhvr additive="base">
                                        <p:cTn id="423" dur="500" fill="hold"/>
                                        <p:tgtEl>
                                          <p:spTgt spid="927"/>
                                        </p:tgtEl>
                                        <p:attrNameLst>
                                          <p:attrName>ppt_x</p:attrName>
                                        </p:attrNameLst>
                                      </p:cBhvr>
                                      <p:tavLst>
                                        <p:tav tm="0">
                                          <p:val>
                                            <p:strVal val="1+#ppt_w/2"/>
                                          </p:val>
                                        </p:tav>
                                        <p:tav tm="100000">
                                          <p:val>
                                            <p:strVal val="#ppt_x"/>
                                          </p:val>
                                        </p:tav>
                                      </p:tavLst>
                                    </p:anim>
                                    <p:anim calcmode="lin" valueType="num">
                                      <p:cBhvr additive="base">
                                        <p:cTn id="424" dur="500" fill="hold"/>
                                        <p:tgtEl>
                                          <p:spTgt spid="927"/>
                                        </p:tgtEl>
                                        <p:attrNameLst>
                                          <p:attrName>ppt_y</p:attrName>
                                        </p:attrNameLst>
                                      </p:cBhvr>
                                      <p:tavLst>
                                        <p:tav tm="0">
                                          <p:val>
                                            <p:strVal val="#ppt_y"/>
                                          </p:val>
                                        </p:tav>
                                        <p:tav tm="100000">
                                          <p:val>
                                            <p:strVal val="#ppt_y"/>
                                          </p:val>
                                        </p:tav>
                                      </p:tavLst>
                                    </p:anim>
                                  </p:childTnLst>
                                </p:cTn>
                              </p:par>
                              <p:par>
                                <p:cTn id="425" presetID="2" presetClass="entr" presetSubtype="2" decel="100000" fill="hold" grpId="0" nodeType="withEffect">
                                  <p:stCondLst>
                                    <p:cond delay="250"/>
                                  </p:stCondLst>
                                  <p:childTnLst>
                                    <p:set>
                                      <p:cBhvr>
                                        <p:cTn id="426" dur="1" fill="hold">
                                          <p:stCondLst>
                                            <p:cond delay="0"/>
                                          </p:stCondLst>
                                        </p:cTn>
                                        <p:tgtEl>
                                          <p:spTgt spid="928"/>
                                        </p:tgtEl>
                                        <p:attrNameLst>
                                          <p:attrName>style.visibility</p:attrName>
                                        </p:attrNameLst>
                                      </p:cBhvr>
                                      <p:to>
                                        <p:strVal val="visible"/>
                                      </p:to>
                                    </p:set>
                                    <p:anim calcmode="lin" valueType="num">
                                      <p:cBhvr additive="base">
                                        <p:cTn id="427" dur="1250" fill="hold"/>
                                        <p:tgtEl>
                                          <p:spTgt spid="928"/>
                                        </p:tgtEl>
                                        <p:attrNameLst>
                                          <p:attrName>ppt_x</p:attrName>
                                        </p:attrNameLst>
                                      </p:cBhvr>
                                      <p:tavLst>
                                        <p:tav tm="0">
                                          <p:val>
                                            <p:strVal val="1+#ppt_w/2"/>
                                          </p:val>
                                        </p:tav>
                                        <p:tav tm="100000">
                                          <p:val>
                                            <p:strVal val="#ppt_x"/>
                                          </p:val>
                                        </p:tav>
                                      </p:tavLst>
                                    </p:anim>
                                    <p:anim calcmode="lin" valueType="num">
                                      <p:cBhvr additive="base">
                                        <p:cTn id="428" dur="1250" fill="hold"/>
                                        <p:tgtEl>
                                          <p:spTgt spid="928"/>
                                        </p:tgtEl>
                                        <p:attrNameLst>
                                          <p:attrName>ppt_y</p:attrName>
                                        </p:attrNameLst>
                                      </p:cBhvr>
                                      <p:tavLst>
                                        <p:tav tm="0">
                                          <p:val>
                                            <p:strVal val="#ppt_y"/>
                                          </p:val>
                                        </p:tav>
                                        <p:tav tm="100000">
                                          <p:val>
                                            <p:strVal val="#ppt_y"/>
                                          </p:val>
                                        </p:tav>
                                      </p:tavLst>
                                    </p:anim>
                                  </p:childTnLst>
                                </p:cTn>
                              </p:par>
                              <p:par>
                                <p:cTn id="429" presetID="2" presetClass="entr" presetSubtype="2" decel="100000" fill="hold" grpId="0" nodeType="withEffect">
                                  <p:stCondLst>
                                    <p:cond delay="250"/>
                                  </p:stCondLst>
                                  <p:childTnLst>
                                    <p:set>
                                      <p:cBhvr>
                                        <p:cTn id="430" dur="1" fill="hold">
                                          <p:stCondLst>
                                            <p:cond delay="0"/>
                                          </p:stCondLst>
                                        </p:cTn>
                                        <p:tgtEl>
                                          <p:spTgt spid="929"/>
                                        </p:tgtEl>
                                        <p:attrNameLst>
                                          <p:attrName>style.visibility</p:attrName>
                                        </p:attrNameLst>
                                      </p:cBhvr>
                                      <p:to>
                                        <p:strVal val="visible"/>
                                      </p:to>
                                    </p:set>
                                    <p:anim calcmode="lin" valueType="num">
                                      <p:cBhvr additive="base">
                                        <p:cTn id="431" dur="1250" fill="hold"/>
                                        <p:tgtEl>
                                          <p:spTgt spid="929"/>
                                        </p:tgtEl>
                                        <p:attrNameLst>
                                          <p:attrName>ppt_x</p:attrName>
                                        </p:attrNameLst>
                                      </p:cBhvr>
                                      <p:tavLst>
                                        <p:tav tm="0">
                                          <p:val>
                                            <p:strVal val="1+#ppt_w/2"/>
                                          </p:val>
                                        </p:tav>
                                        <p:tav tm="100000">
                                          <p:val>
                                            <p:strVal val="#ppt_x"/>
                                          </p:val>
                                        </p:tav>
                                      </p:tavLst>
                                    </p:anim>
                                    <p:anim calcmode="lin" valueType="num">
                                      <p:cBhvr additive="base">
                                        <p:cTn id="432" dur="1250" fill="hold"/>
                                        <p:tgtEl>
                                          <p:spTgt spid="929"/>
                                        </p:tgtEl>
                                        <p:attrNameLst>
                                          <p:attrName>ppt_y</p:attrName>
                                        </p:attrNameLst>
                                      </p:cBhvr>
                                      <p:tavLst>
                                        <p:tav tm="0">
                                          <p:val>
                                            <p:strVal val="#ppt_y"/>
                                          </p:val>
                                        </p:tav>
                                        <p:tav tm="100000">
                                          <p:val>
                                            <p:strVal val="#ppt_y"/>
                                          </p:val>
                                        </p:tav>
                                      </p:tavLst>
                                    </p:anim>
                                  </p:childTnLst>
                                </p:cTn>
                              </p:par>
                              <p:par>
                                <p:cTn id="433" presetID="2" presetClass="entr" presetSubtype="2" decel="100000" fill="hold" grpId="0" nodeType="withEffect">
                                  <p:stCondLst>
                                    <p:cond delay="250"/>
                                  </p:stCondLst>
                                  <p:childTnLst>
                                    <p:set>
                                      <p:cBhvr>
                                        <p:cTn id="434" dur="1" fill="hold">
                                          <p:stCondLst>
                                            <p:cond delay="0"/>
                                          </p:stCondLst>
                                        </p:cTn>
                                        <p:tgtEl>
                                          <p:spTgt spid="930"/>
                                        </p:tgtEl>
                                        <p:attrNameLst>
                                          <p:attrName>style.visibility</p:attrName>
                                        </p:attrNameLst>
                                      </p:cBhvr>
                                      <p:to>
                                        <p:strVal val="visible"/>
                                      </p:to>
                                    </p:set>
                                    <p:anim calcmode="lin" valueType="num">
                                      <p:cBhvr additive="base">
                                        <p:cTn id="435" dur="1250" fill="hold"/>
                                        <p:tgtEl>
                                          <p:spTgt spid="930"/>
                                        </p:tgtEl>
                                        <p:attrNameLst>
                                          <p:attrName>ppt_x</p:attrName>
                                        </p:attrNameLst>
                                      </p:cBhvr>
                                      <p:tavLst>
                                        <p:tav tm="0">
                                          <p:val>
                                            <p:strVal val="1+#ppt_w/2"/>
                                          </p:val>
                                        </p:tav>
                                        <p:tav tm="100000">
                                          <p:val>
                                            <p:strVal val="#ppt_x"/>
                                          </p:val>
                                        </p:tav>
                                      </p:tavLst>
                                    </p:anim>
                                    <p:anim calcmode="lin" valueType="num">
                                      <p:cBhvr additive="base">
                                        <p:cTn id="436" dur="1250" fill="hold"/>
                                        <p:tgtEl>
                                          <p:spTgt spid="930"/>
                                        </p:tgtEl>
                                        <p:attrNameLst>
                                          <p:attrName>ppt_y</p:attrName>
                                        </p:attrNameLst>
                                      </p:cBhvr>
                                      <p:tavLst>
                                        <p:tav tm="0">
                                          <p:val>
                                            <p:strVal val="#ppt_y"/>
                                          </p:val>
                                        </p:tav>
                                        <p:tav tm="100000">
                                          <p:val>
                                            <p:strVal val="#ppt_y"/>
                                          </p:val>
                                        </p:tav>
                                      </p:tavLst>
                                    </p:anim>
                                  </p:childTnLst>
                                </p:cTn>
                              </p:par>
                              <p:par>
                                <p:cTn id="437" presetID="2" presetClass="entr" presetSubtype="2" decel="100000" fill="hold" nodeType="withEffect">
                                  <p:stCondLst>
                                    <p:cond delay="250"/>
                                  </p:stCondLst>
                                  <p:childTnLst>
                                    <p:set>
                                      <p:cBhvr>
                                        <p:cTn id="438" dur="1" fill="hold">
                                          <p:stCondLst>
                                            <p:cond delay="0"/>
                                          </p:stCondLst>
                                        </p:cTn>
                                        <p:tgtEl>
                                          <p:spTgt spid="939"/>
                                        </p:tgtEl>
                                        <p:attrNameLst>
                                          <p:attrName>style.visibility</p:attrName>
                                        </p:attrNameLst>
                                      </p:cBhvr>
                                      <p:to>
                                        <p:strVal val="visible"/>
                                      </p:to>
                                    </p:set>
                                    <p:anim calcmode="lin" valueType="num">
                                      <p:cBhvr additive="base">
                                        <p:cTn id="439" dur="1250" fill="hold"/>
                                        <p:tgtEl>
                                          <p:spTgt spid="939"/>
                                        </p:tgtEl>
                                        <p:attrNameLst>
                                          <p:attrName>ppt_x</p:attrName>
                                        </p:attrNameLst>
                                      </p:cBhvr>
                                      <p:tavLst>
                                        <p:tav tm="0">
                                          <p:val>
                                            <p:strVal val="1+#ppt_w/2"/>
                                          </p:val>
                                        </p:tav>
                                        <p:tav tm="100000">
                                          <p:val>
                                            <p:strVal val="#ppt_x"/>
                                          </p:val>
                                        </p:tav>
                                      </p:tavLst>
                                    </p:anim>
                                    <p:anim calcmode="lin" valueType="num">
                                      <p:cBhvr additive="base">
                                        <p:cTn id="440" dur="1250" fill="hold"/>
                                        <p:tgtEl>
                                          <p:spTgt spid="939"/>
                                        </p:tgtEl>
                                        <p:attrNameLst>
                                          <p:attrName>ppt_y</p:attrName>
                                        </p:attrNameLst>
                                      </p:cBhvr>
                                      <p:tavLst>
                                        <p:tav tm="0">
                                          <p:val>
                                            <p:strVal val="#ppt_y"/>
                                          </p:val>
                                        </p:tav>
                                        <p:tav tm="100000">
                                          <p:val>
                                            <p:strVal val="#ppt_y"/>
                                          </p:val>
                                        </p:tav>
                                      </p:tavLst>
                                    </p:anim>
                                  </p:childTnLst>
                                </p:cTn>
                              </p:par>
                              <p:par>
                                <p:cTn id="441" presetID="2" presetClass="entr" presetSubtype="2" decel="100000" fill="hold" nodeType="withEffect">
                                  <p:stCondLst>
                                    <p:cond delay="250"/>
                                  </p:stCondLst>
                                  <p:childTnLst>
                                    <p:set>
                                      <p:cBhvr>
                                        <p:cTn id="442" dur="1" fill="hold">
                                          <p:stCondLst>
                                            <p:cond delay="0"/>
                                          </p:stCondLst>
                                        </p:cTn>
                                        <p:tgtEl>
                                          <p:spTgt spid="951"/>
                                        </p:tgtEl>
                                        <p:attrNameLst>
                                          <p:attrName>style.visibility</p:attrName>
                                        </p:attrNameLst>
                                      </p:cBhvr>
                                      <p:to>
                                        <p:strVal val="visible"/>
                                      </p:to>
                                    </p:set>
                                    <p:anim calcmode="lin" valueType="num">
                                      <p:cBhvr additive="base">
                                        <p:cTn id="443" dur="1250" fill="hold"/>
                                        <p:tgtEl>
                                          <p:spTgt spid="951"/>
                                        </p:tgtEl>
                                        <p:attrNameLst>
                                          <p:attrName>ppt_x</p:attrName>
                                        </p:attrNameLst>
                                      </p:cBhvr>
                                      <p:tavLst>
                                        <p:tav tm="0">
                                          <p:val>
                                            <p:strVal val="1+#ppt_w/2"/>
                                          </p:val>
                                        </p:tav>
                                        <p:tav tm="100000">
                                          <p:val>
                                            <p:strVal val="#ppt_x"/>
                                          </p:val>
                                        </p:tav>
                                      </p:tavLst>
                                    </p:anim>
                                    <p:anim calcmode="lin" valueType="num">
                                      <p:cBhvr additive="base">
                                        <p:cTn id="444" dur="1250" fill="hold"/>
                                        <p:tgtEl>
                                          <p:spTgt spid="951"/>
                                        </p:tgtEl>
                                        <p:attrNameLst>
                                          <p:attrName>ppt_y</p:attrName>
                                        </p:attrNameLst>
                                      </p:cBhvr>
                                      <p:tavLst>
                                        <p:tav tm="0">
                                          <p:val>
                                            <p:strVal val="#ppt_y"/>
                                          </p:val>
                                        </p:tav>
                                        <p:tav tm="100000">
                                          <p:val>
                                            <p:strVal val="#ppt_y"/>
                                          </p:val>
                                        </p:tav>
                                      </p:tavLst>
                                    </p:anim>
                                  </p:childTnLst>
                                </p:cTn>
                              </p:par>
                              <p:par>
                                <p:cTn id="445" presetID="2" presetClass="entr" presetSubtype="2" decel="100000" fill="hold" grpId="0" nodeType="withEffect">
                                  <p:stCondLst>
                                    <p:cond delay="0"/>
                                  </p:stCondLst>
                                  <p:childTnLst>
                                    <p:set>
                                      <p:cBhvr>
                                        <p:cTn id="446" dur="1" fill="hold">
                                          <p:stCondLst>
                                            <p:cond delay="0"/>
                                          </p:stCondLst>
                                        </p:cTn>
                                        <p:tgtEl>
                                          <p:spTgt spid="956"/>
                                        </p:tgtEl>
                                        <p:attrNameLst>
                                          <p:attrName>style.visibility</p:attrName>
                                        </p:attrNameLst>
                                      </p:cBhvr>
                                      <p:to>
                                        <p:strVal val="visible"/>
                                      </p:to>
                                    </p:set>
                                    <p:anim calcmode="lin" valueType="num">
                                      <p:cBhvr additive="base">
                                        <p:cTn id="447" dur="500" fill="hold"/>
                                        <p:tgtEl>
                                          <p:spTgt spid="956"/>
                                        </p:tgtEl>
                                        <p:attrNameLst>
                                          <p:attrName>ppt_x</p:attrName>
                                        </p:attrNameLst>
                                      </p:cBhvr>
                                      <p:tavLst>
                                        <p:tav tm="0">
                                          <p:val>
                                            <p:strVal val="1+#ppt_w/2"/>
                                          </p:val>
                                        </p:tav>
                                        <p:tav tm="100000">
                                          <p:val>
                                            <p:strVal val="#ppt_x"/>
                                          </p:val>
                                        </p:tav>
                                      </p:tavLst>
                                    </p:anim>
                                    <p:anim calcmode="lin" valueType="num">
                                      <p:cBhvr additive="base">
                                        <p:cTn id="448" dur="500" fill="hold"/>
                                        <p:tgtEl>
                                          <p:spTgt spid="956"/>
                                        </p:tgtEl>
                                        <p:attrNameLst>
                                          <p:attrName>ppt_y</p:attrName>
                                        </p:attrNameLst>
                                      </p:cBhvr>
                                      <p:tavLst>
                                        <p:tav tm="0">
                                          <p:val>
                                            <p:strVal val="#ppt_y"/>
                                          </p:val>
                                        </p:tav>
                                        <p:tav tm="100000">
                                          <p:val>
                                            <p:strVal val="#ppt_y"/>
                                          </p:val>
                                        </p:tav>
                                      </p:tavLst>
                                    </p:anim>
                                  </p:childTnLst>
                                </p:cTn>
                              </p:par>
                              <p:par>
                                <p:cTn id="449" presetID="2" presetClass="entr" presetSubtype="2" decel="100000" fill="hold" grpId="0" nodeType="withEffect">
                                  <p:stCondLst>
                                    <p:cond delay="0"/>
                                  </p:stCondLst>
                                  <p:childTnLst>
                                    <p:set>
                                      <p:cBhvr>
                                        <p:cTn id="450" dur="1" fill="hold">
                                          <p:stCondLst>
                                            <p:cond delay="0"/>
                                          </p:stCondLst>
                                        </p:cTn>
                                        <p:tgtEl>
                                          <p:spTgt spid="957"/>
                                        </p:tgtEl>
                                        <p:attrNameLst>
                                          <p:attrName>style.visibility</p:attrName>
                                        </p:attrNameLst>
                                      </p:cBhvr>
                                      <p:to>
                                        <p:strVal val="visible"/>
                                      </p:to>
                                    </p:set>
                                    <p:anim calcmode="lin" valueType="num">
                                      <p:cBhvr additive="base">
                                        <p:cTn id="451" dur="500" fill="hold"/>
                                        <p:tgtEl>
                                          <p:spTgt spid="957"/>
                                        </p:tgtEl>
                                        <p:attrNameLst>
                                          <p:attrName>ppt_x</p:attrName>
                                        </p:attrNameLst>
                                      </p:cBhvr>
                                      <p:tavLst>
                                        <p:tav tm="0">
                                          <p:val>
                                            <p:strVal val="1+#ppt_w/2"/>
                                          </p:val>
                                        </p:tav>
                                        <p:tav tm="100000">
                                          <p:val>
                                            <p:strVal val="#ppt_x"/>
                                          </p:val>
                                        </p:tav>
                                      </p:tavLst>
                                    </p:anim>
                                    <p:anim calcmode="lin" valueType="num">
                                      <p:cBhvr additive="base">
                                        <p:cTn id="452" dur="500" fill="hold"/>
                                        <p:tgtEl>
                                          <p:spTgt spid="957"/>
                                        </p:tgtEl>
                                        <p:attrNameLst>
                                          <p:attrName>ppt_y</p:attrName>
                                        </p:attrNameLst>
                                      </p:cBhvr>
                                      <p:tavLst>
                                        <p:tav tm="0">
                                          <p:val>
                                            <p:strVal val="#ppt_y"/>
                                          </p:val>
                                        </p:tav>
                                        <p:tav tm="100000">
                                          <p:val>
                                            <p:strVal val="#ppt_y"/>
                                          </p:val>
                                        </p:tav>
                                      </p:tavLst>
                                    </p:anim>
                                  </p:childTnLst>
                                </p:cTn>
                              </p:par>
                              <p:par>
                                <p:cTn id="453" presetID="2" presetClass="entr" presetSubtype="2" decel="100000" fill="hold" nodeType="withEffect">
                                  <p:stCondLst>
                                    <p:cond delay="0"/>
                                  </p:stCondLst>
                                  <p:childTnLst>
                                    <p:set>
                                      <p:cBhvr>
                                        <p:cTn id="454" dur="1" fill="hold">
                                          <p:stCondLst>
                                            <p:cond delay="0"/>
                                          </p:stCondLst>
                                        </p:cTn>
                                        <p:tgtEl>
                                          <p:spTgt spid="910"/>
                                        </p:tgtEl>
                                        <p:attrNameLst>
                                          <p:attrName>style.visibility</p:attrName>
                                        </p:attrNameLst>
                                      </p:cBhvr>
                                      <p:to>
                                        <p:strVal val="visible"/>
                                      </p:to>
                                    </p:set>
                                    <p:anim calcmode="lin" valueType="num">
                                      <p:cBhvr additive="base">
                                        <p:cTn id="455" dur="1100" fill="hold"/>
                                        <p:tgtEl>
                                          <p:spTgt spid="910"/>
                                        </p:tgtEl>
                                        <p:attrNameLst>
                                          <p:attrName>ppt_x</p:attrName>
                                        </p:attrNameLst>
                                      </p:cBhvr>
                                      <p:tavLst>
                                        <p:tav tm="0">
                                          <p:val>
                                            <p:strVal val="1+#ppt_w/2"/>
                                          </p:val>
                                        </p:tav>
                                        <p:tav tm="100000">
                                          <p:val>
                                            <p:strVal val="#ppt_x"/>
                                          </p:val>
                                        </p:tav>
                                      </p:tavLst>
                                    </p:anim>
                                    <p:anim calcmode="lin" valueType="num">
                                      <p:cBhvr additive="base">
                                        <p:cTn id="456" dur="1100" fill="hold"/>
                                        <p:tgtEl>
                                          <p:spTgt spid="910"/>
                                        </p:tgtEl>
                                        <p:attrNameLst>
                                          <p:attrName>ppt_y</p:attrName>
                                        </p:attrNameLst>
                                      </p:cBhvr>
                                      <p:tavLst>
                                        <p:tav tm="0">
                                          <p:val>
                                            <p:strVal val="#ppt_y"/>
                                          </p:val>
                                        </p:tav>
                                        <p:tav tm="100000">
                                          <p:val>
                                            <p:strVal val="#ppt_y"/>
                                          </p:val>
                                        </p:tav>
                                      </p:tavLst>
                                    </p:anim>
                                  </p:childTnLst>
                                </p:cTn>
                              </p:par>
                            </p:childTnLst>
                          </p:cTn>
                        </p:par>
                      </p:childTnLst>
                    </p:cTn>
                  </p:par>
                  <p:par>
                    <p:cTn id="457" fill="hold">
                      <p:stCondLst>
                        <p:cond delay="indefinite"/>
                      </p:stCondLst>
                      <p:childTnLst>
                        <p:par>
                          <p:cTn id="458" fill="hold">
                            <p:stCondLst>
                              <p:cond delay="0"/>
                            </p:stCondLst>
                            <p:childTnLst>
                              <p:par>
                                <p:cTn id="459" presetID="47" presetClass="entr" presetSubtype="0" fill="hold" grpId="0" nodeType="clickEffect">
                                  <p:stCondLst>
                                    <p:cond delay="0"/>
                                  </p:stCondLst>
                                  <p:childTnLst>
                                    <p:set>
                                      <p:cBhvr>
                                        <p:cTn id="460" dur="1" fill="hold">
                                          <p:stCondLst>
                                            <p:cond delay="0"/>
                                          </p:stCondLst>
                                        </p:cTn>
                                        <p:tgtEl>
                                          <p:spTgt spid="1028"/>
                                        </p:tgtEl>
                                        <p:attrNameLst>
                                          <p:attrName>style.visibility</p:attrName>
                                        </p:attrNameLst>
                                      </p:cBhvr>
                                      <p:to>
                                        <p:strVal val="visible"/>
                                      </p:to>
                                    </p:set>
                                    <p:animEffect transition="in" filter="fade">
                                      <p:cBhvr>
                                        <p:cTn id="461" dur="1000"/>
                                        <p:tgtEl>
                                          <p:spTgt spid="1028"/>
                                        </p:tgtEl>
                                      </p:cBhvr>
                                    </p:animEffect>
                                    <p:anim calcmode="lin" valueType="num">
                                      <p:cBhvr>
                                        <p:cTn id="462" dur="1000" fill="hold"/>
                                        <p:tgtEl>
                                          <p:spTgt spid="1028"/>
                                        </p:tgtEl>
                                        <p:attrNameLst>
                                          <p:attrName>ppt_x</p:attrName>
                                        </p:attrNameLst>
                                      </p:cBhvr>
                                      <p:tavLst>
                                        <p:tav tm="0">
                                          <p:val>
                                            <p:strVal val="#ppt_x"/>
                                          </p:val>
                                        </p:tav>
                                        <p:tav tm="100000">
                                          <p:val>
                                            <p:strVal val="#ppt_x"/>
                                          </p:val>
                                        </p:tav>
                                      </p:tavLst>
                                    </p:anim>
                                    <p:anim calcmode="lin" valueType="num">
                                      <p:cBhvr>
                                        <p:cTn id="463" dur="1000" fill="hold"/>
                                        <p:tgtEl>
                                          <p:spTgt spid="1028"/>
                                        </p:tgtEl>
                                        <p:attrNameLst>
                                          <p:attrName>ppt_y</p:attrName>
                                        </p:attrNameLst>
                                      </p:cBhvr>
                                      <p:tavLst>
                                        <p:tav tm="0">
                                          <p:val>
                                            <p:strVal val="#ppt_y-.1"/>
                                          </p:val>
                                        </p:tav>
                                        <p:tav tm="100000">
                                          <p:val>
                                            <p:strVal val="#ppt_y"/>
                                          </p:val>
                                        </p:tav>
                                      </p:tavLst>
                                    </p:anim>
                                  </p:childTnLst>
                                </p:cTn>
                              </p:par>
                              <p:par>
                                <p:cTn id="464" presetID="22" presetClass="entr" presetSubtype="4" fill="hold" grpId="0" nodeType="withEffect">
                                  <p:stCondLst>
                                    <p:cond delay="0"/>
                                  </p:stCondLst>
                                  <p:childTnLst>
                                    <p:set>
                                      <p:cBhvr>
                                        <p:cTn id="465" dur="1" fill="hold">
                                          <p:stCondLst>
                                            <p:cond delay="0"/>
                                          </p:stCondLst>
                                        </p:cTn>
                                        <p:tgtEl>
                                          <p:spTgt spid="1029"/>
                                        </p:tgtEl>
                                        <p:attrNameLst>
                                          <p:attrName>style.visibility</p:attrName>
                                        </p:attrNameLst>
                                      </p:cBhvr>
                                      <p:to>
                                        <p:strVal val="visible"/>
                                      </p:to>
                                    </p:set>
                                    <p:animEffect transition="in" filter="wipe(down)">
                                      <p:cBhvr>
                                        <p:cTn id="466" dur="1000"/>
                                        <p:tgtEl>
                                          <p:spTgt spid="1029"/>
                                        </p:tgtEl>
                                      </p:cBhvr>
                                    </p:animEffect>
                                  </p:childTnLst>
                                </p:cTn>
                              </p:par>
                              <p:par>
                                <p:cTn id="467" presetID="53" presetClass="entr" presetSubtype="16" fill="hold" nodeType="withEffect">
                                  <p:stCondLst>
                                    <p:cond delay="500"/>
                                  </p:stCondLst>
                                  <p:childTnLst>
                                    <p:set>
                                      <p:cBhvr>
                                        <p:cTn id="468" dur="1" fill="hold">
                                          <p:stCondLst>
                                            <p:cond delay="0"/>
                                          </p:stCondLst>
                                        </p:cTn>
                                        <p:tgtEl>
                                          <p:spTgt spid="2"/>
                                        </p:tgtEl>
                                        <p:attrNameLst>
                                          <p:attrName>style.visibility</p:attrName>
                                        </p:attrNameLst>
                                      </p:cBhvr>
                                      <p:to>
                                        <p:strVal val="visible"/>
                                      </p:to>
                                    </p:set>
                                    <p:anim calcmode="lin" valueType="num">
                                      <p:cBhvr>
                                        <p:cTn id="469" dur="700" fill="hold"/>
                                        <p:tgtEl>
                                          <p:spTgt spid="2"/>
                                        </p:tgtEl>
                                        <p:attrNameLst>
                                          <p:attrName>ppt_w</p:attrName>
                                        </p:attrNameLst>
                                      </p:cBhvr>
                                      <p:tavLst>
                                        <p:tav tm="0">
                                          <p:val>
                                            <p:fltVal val="0"/>
                                          </p:val>
                                        </p:tav>
                                        <p:tav tm="100000">
                                          <p:val>
                                            <p:strVal val="#ppt_w"/>
                                          </p:val>
                                        </p:tav>
                                      </p:tavLst>
                                    </p:anim>
                                    <p:anim calcmode="lin" valueType="num">
                                      <p:cBhvr>
                                        <p:cTn id="470" dur="700" fill="hold"/>
                                        <p:tgtEl>
                                          <p:spTgt spid="2"/>
                                        </p:tgtEl>
                                        <p:attrNameLst>
                                          <p:attrName>ppt_h</p:attrName>
                                        </p:attrNameLst>
                                      </p:cBhvr>
                                      <p:tavLst>
                                        <p:tav tm="0">
                                          <p:val>
                                            <p:fltVal val="0"/>
                                          </p:val>
                                        </p:tav>
                                        <p:tav tm="100000">
                                          <p:val>
                                            <p:strVal val="#ppt_h"/>
                                          </p:val>
                                        </p:tav>
                                      </p:tavLst>
                                    </p:anim>
                                    <p:animEffect transition="in" filter="fade">
                                      <p:cBhvr>
                                        <p:cTn id="471" dur="700"/>
                                        <p:tgtEl>
                                          <p:spTgt spid="2"/>
                                        </p:tgtEl>
                                      </p:cBhvr>
                                    </p:animEffect>
                                  </p:childTnLst>
                                </p:cTn>
                              </p:par>
                              <p:par>
                                <p:cTn id="472" presetID="42" presetClass="entr" presetSubtype="0" fill="hold" grpId="0" nodeType="withEffect">
                                  <p:stCondLst>
                                    <p:cond delay="0"/>
                                  </p:stCondLst>
                                  <p:childTnLst>
                                    <p:set>
                                      <p:cBhvr>
                                        <p:cTn id="473" dur="1" fill="hold">
                                          <p:stCondLst>
                                            <p:cond delay="0"/>
                                          </p:stCondLst>
                                        </p:cTn>
                                        <p:tgtEl>
                                          <p:spTgt spid="633"/>
                                        </p:tgtEl>
                                        <p:attrNameLst>
                                          <p:attrName>style.visibility</p:attrName>
                                        </p:attrNameLst>
                                      </p:cBhvr>
                                      <p:to>
                                        <p:strVal val="visible"/>
                                      </p:to>
                                    </p:set>
                                    <p:animEffect transition="in" filter="fade">
                                      <p:cBhvr>
                                        <p:cTn id="474" dur="1000"/>
                                        <p:tgtEl>
                                          <p:spTgt spid="633"/>
                                        </p:tgtEl>
                                      </p:cBhvr>
                                    </p:animEffect>
                                    <p:anim calcmode="lin" valueType="num">
                                      <p:cBhvr>
                                        <p:cTn id="475" dur="1000" fill="hold"/>
                                        <p:tgtEl>
                                          <p:spTgt spid="633"/>
                                        </p:tgtEl>
                                        <p:attrNameLst>
                                          <p:attrName>ppt_x</p:attrName>
                                        </p:attrNameLst>
                                      </p:cBhvr>
                                      <p:tavLst>
                                        <p:tav tm="0">
                                          <p:val>
                                            <p:strVal val="#ppt_x"/>
                                          </p:val>
                                        </p:tav>
                                        <p:tav tm="100000">
                                          <p:val>
                                            <p:strVal val="#ppt_x"/>
                                          </p:val>
                                        </p:tav>
                                      </p:tavLst>
                                    </p:anim>
                                    <p:anim calcmode="lin" valueType="num">
                                      <p:cBhvr>
                                        <p:cTn id="476" dur="1000" fill="hold"/>
                                        <p:tgtEl>
                                          <p:spTgt spid="633"/>
                                        </p:tgtEl>
                                        <p:attrNameLst>
                                          <p:attrName>ppt_y</p:attrName>
                                        </p:attrNameLst>
                                      </p:cBhvr>
                                      <p:tavLst>
                                        <p:tav tm="0">
                                          <p:val>
                                            <p:strVal val="#ppt_y+.1"/>
                                          </p:val>
                                        </p:tav>
                                        <p:tav tm="100000">
                                          <p:val>
                                            <p:strVal val="#ppt_y"/>
                                          </p:val>
                                        </p:tav>
                                      </p:tavLst>
                                    </p:anim>
                                  </p:childTnLst>
                                </p:cTn>
                              </p:par>
                              <p:par>
                                <p:cTn id="477" presetID="42" presetClass="entr" presetSubtype="0" fill="hold" grpId="0" nodeType="withEffect">
                                  <p:stCondLst>
                                    <p:cond delay="0"/>
                                  </p:stCondLst>
                                  <p:childTnLst>
                                    <p:set>
                                      <p:cBhvr>
                                        <p:cTn id="478" dur="1" fill="hold">
                                          <p:stCondLst>
                                            <p:cond delay="0"/>
                                          </p:stCondLst>
                                        </p:cTn>
                                        <p:tgtEl>
                                          <p:spTgt spid="634"/>
                                        </p:tgtEl>
                                        <p:attrNameLst>
                                          <p:attrName>style.visibility</p:attrName>
                                        </p:attrNameLst>
                                      </p:cBhvr>
                                      <p:to>
                                        <p:strVal val="visible"/>
                                      </p:to>
                                    </p:set>
                                    <p:animEffect transition="in" filter="fade">
                                      <p:cBhvr>
                                        <p:cTn id="479" dur="1000"/>
                                        <p:tgtEl>
                                          <p:spTgt spid="634"/>
                                        </p:tgtEl>
                                      </p:cBhvr>
                                    </p:animEffect>
                                    <p:anim calcmode="lin" valueType="num">
                                      <p:cBhvr>
                                        <p:cTn id="480" dur="1000" fill="hold"/>
                                        <p:tgtEl>
                                          <p:spTgt spid="634"/>
                                        </p:tgtEl>
                                        <p:attrNameLst>
                                          <p:attrName>ppt_x</p:attrName>
                                        </p:attrNameLst>
                                      </p:cBhvr>
                                      <p:tavLst>
                                        <p:tav tm="0">
                                          <p:val>
                                            <p:strVal val="#ppt_x"/>
                                          </p:val>
                                        </p:tav>
                                        <p:tav tm="100000">
                                          <p:val>
                                            <p:strVal val="#ppt_x"/>
                                          </p:val>
                                        </p:tav>
                                      </p:tavLst>
                                    </p:anim>
                                    <p:anim calcmode="lin" valueType="num">
                                      <p:cBhvr>
                                        <p:cTn id="481" dur="1000" fill="hold"/>
                                        <p:tgtEl>
                                          <p:spTgt spid="634"/>
                                        </p:tgtEl>
                                        <p:attrNameLst>
                                          <p:attrName>ppt_y</p:attrName>
                                        </p:attrNameLst>
                                      </p:cBhvr>
                                      <p:tavLst>
                                        <p:tav tm="0">
                                          <p:val>
                                            <p:strVal val="#ppt_y+.1"/>
                                          </p:val>
                                        </p:tav>
                                        <p:tav tm="100000">
                                          <p:val>
                                            <p:strVal val="#ppt_y"/>
                                          </p:val>
                                        </p:tav>
                                      </p:tavLst>
                                    </p:anim>
                                  </p:childTnLst>
                                </p:cTn>
                              </p:par>
                              <p:par>
                                <p:cTn id="482" presetID="42" presetClass="entr" presetSubtype="0" fill="hold" grpId="0" nodeType="withEffect">
                                  <p:stCondLst>
                                    <p:cond delay="1000"/>
                                  </p:stCondLst>
                                  <p:childTnLst>
                                    <p:set>
                                      <p:cBhvr>
                                        <p:cTn id="483" dur="1" fill="hold">
                                          <p:stCondLst>
                                            <p:cond delay="0"/>
                                          </p:stCondLst>
                                        </p:cTn>
                                        <p:tgtEl>
                                          <p:spTgt spid="635"/>
                                        </p:tgtEl>
                                        <p:attrNameLst>
                                          <p:attrName>style.visibility</p:attrName>
                                        </p:attrNameLst>
                                      </p:cBhvr>
                                      <p:to>
                                        <p:strVal val="visible"/>
                                      </p:to>
                                    </p:set>
                                    <p:animEffect transition="in" filter="fade">
                                      <p:cBhvr>
                                        <p:cTn id="484" dur="500"/>
                                        <p:tgtEl>
                                          <p:spTgt spid="635"/>
                                        </p:tgtEl>
                                      </p:cBhvr>
                                    </p:animEffect>
                                    <p:anim calcmode="lin" valueType="num">
                                      <p:cBhvr>
                                        <p:cTn id="485" dur="500" fill="hold"/>
                                        <p:tgtEl>
                                          <p:spTgt spid="635"/>
                                        </p:tgtEl>
                                        <p:attrNameLst>
                                          <p:attrName>ppt_x</p:attrName>
                                        </p:attrNameLst>
                                      </p:cBhvr>
                                      <p:tavLst>
                                        <p:tav tm="0">
                                          <p:val>
                                            <p:strVal val="#ppt_x"/>
                                          </p:val>
                                        </p:tav>
                                        <p:tav tm="100000">
                                          <p:val>
                                            <p:strVal val="#ppt_x"/>
                                          </p:val>
                                        </p:tav>
                                      </p:tavLst>
                                    </p:anim>
                                    <p:anim calcmode="lin" valueType="num">
                                      <p:cBhvr>
                                        <p:cTn id="486" dur="500" fill="hold"/>
                                        <p:tgtEl>
                                          <p:spTgt spid="635"/>
                                        </p:tgtEl>
                                        <p:attrNameLst>
                                          <p:attrName>ppt_y</p:attrName>
                                        </p:attrNameLst>
                                      </p:cBhvr>
                                      <p:tavLst>
                                        <p:tav tm="0">
                                          <p:val>
                                            <p:strVal val="#ppt_y+.1"/>
                                          </p:val>
                                        </p:tav>
                                        <p:tav tm="100000">
                                          <p:val>
                                            <p:strVal val="#ppt_y"/>
                                          </p:val>
                                        </p:tav>
                                      </p:tavLst>
                                    </p:anim>
                                  </p:childTnLst>
                                </p:cTn>
                              </p:par>
                              <p:par>
                                <p:cTn id="487" presetID="42" presetClass="entr" presetSubtype="0" fill="hold" grpId="0" nodeType="withEffect">
                                  <p:stCondLst>
                                    <p:cond delay="1000"/>
                                  </p:stCondLst>
                                  <p:childTnLst>
                                    <p:set>
                                      <p:cBhvr>
                                        <p:cTn id="488" dur="1" fill="hold">
                                          <p:stCondLst>
                                            <p:cond delay="0"/>
                                          </p:stCondLst>
                                        </p:cTn>
                                        <p:tgtEl>
                                          <p:spTgt spid="636"/>
                                        </p:tgtEl>
                                        <p:attrNameLst>
                                          <p:attrName>style.visibility</p:attrName>
                                        </p:attrNameLst>
                                      </p:cBhvr>
                                      <p:to>
                                        <p:strVal val="visible"/>
                                      </p:to>
                                    </p:set>
                                    <p:animEffect transition="in" filter="fade">
                                      <p:cBhvr>
                                        <p:cTn id="489" dur="500"/>
                                        <p:tgtEl>
                                          <p:spTgt spid="636"/>
                                        </p:tgtEl>
                                      </p:cBhvr>
                                    </p:animEffect>
                                    <p:anim calcmode="lin" valueType="num">
                                      <p:cBhvr>
                                        <p:cTn id="490" dur="500" fill="hold"/>
                                        <p:tgtEl>
                                          <p:spTgt spid="636"/>
                                        </p:tgtEl>
                                        <p:attrNameLst>
                                          <p:attrName>ppt_x</p:attrName>
                                        </p:attrNameLst>
                                      </p:cBhvr>
                                      <p:tavLst>
                                        <p:tav tm="0">
                                          <p:val>
                                            <p:strVal val="#ppt_x"/>
                                          </p:val>
                                        </p:tav>
                                        <p:tav tm="100000">
                                          <p:val>
                                            <p:strVal val="#ppt_x"/>
                                          </p:val>
                                        </p:tav>
                                      </p:tavLst>
                                    </p:anim>
                                    <p:anim calcmode="lin" valueType="num">
                                      <p:cBhvr>
                                        <p:cTn id="491" dur="500" fill="hold"/>
                                        <p:tgtEl>
                                          <p:spTgt spid="636"/>
                                        </p:tgtEl>
                                        <p:attrNameLst>
                                          <p:attrName>ppt_y</p:attrName>
                                        </p:attrNameLst>
                                      </p:cBhvr>
                                      <p:tavLst>
                                        <p:tav tm="0">
                                          <p:val>
                                            <p:strVal val="#ppt_y+.1"/>
                                          </p:val>
                                        </p:tav>
                                        <p:tav tm="100000">
                                          <p:val>
                                            <p:strVal val="#ppt_y"/>
                                          </p:val>
                                        </p:tav>
                                      </p:tavLst>
                                    </p:anim>
                                  </p:childTnLst>
                                </p:cTn>
                              </p:par>
                              <p:par>
                                <p:cTn id="492" presetID="42" presetClass="entr" presetSubtype="0" fill="hold" grpId="0" nodeType="withEffect">
                                  <p:stCondLst>
                                    <p:cond delay="1000"/>
                                  </p:stCondLst>
                                  <p:childTnLst>
                                    <p:set>
                                      <p:cBhvr>
                                        <p:cTn id="493" dur="1" fill="hold">
                                          <p:stCondLst>
                                            <p:cond delay="0"/>
                                          </p:stCondLst>
                                        </p:cTn>
                                        <p:tgtEl>
                                          <p:spTgt spid="637"/>
                                        </p:tgtEl>
                                        <p:attrNameLst>
                                          <p:attrName>style.visibility</p:attrName>
                                        </p:attrNameLst>
                                      </p:cBhvr>
                                      <p:to>
                                        <p:strVal val="visible"/>
                                      </p:to>
                                    </p:set>
                                    <p:animEffect transition="in" filter="fade">
                                      <p:cBhvr>
                                        <p:cTn id="494" dur="500"/>
                                        <p:tgtEl>
                                          <p:spTgt spid="637"/>
                                        </p:tgtEl>
                                      </p:cBhvr>
                                    </p:animEffect>
                                    <p:anim calcmode="lin" valueType="num">
                                      <p:cBhvr>
                                        <p:cTn id="495" dur="500" fill="hold"/>
                                        <p:tgtEl>
                                          <p:spTgt spid="637"/>
                                        </p:tgtEl>
                                        <p:attrNameLst>
                                          <p:attrName>ppt_x</p:attrName>
                                        </p:attrNameLst>
                                      </p:cBhvr>
                                      <p:tavLst>
                                        <p:tav tm="0">
                                          <p:val>
                                            <p:strVal val="#ppt_x"/>
                                          </p:val>
                                        </p:tav>
                                        <p:tav tm="100000">
                                          <p:val>
                                            <p:strVal val="#ppt_x"/>
                                          </p:val>
                                        </p:tav>
                                      </p:tavLst>
                                    </p:anim>
                                    <p:anim calcmode="lin" valueType="num">
                                      <p:cBhvr>
                                        <p:cTn id="496" dur="500" fill="hold"/>
                                        <p:tgtEl>
                                          <p:spTgt spid="637"/>
                                        </p:tgtEl>
                                        <p:attrNameLst>
                                          <p:attrName>ppt_y</p:attrName>
                                        </p:attrNameLst>
                                      </p:cBhvr>
                                      <p:tavLst>
                                        <p:tav tm="0">
                                          <p:val>
                                            <p:strVal val="#ppt_y+.1"/>
                                          </p:val>
                                        </p:tav>
                                        <p:tav tm="100000">
                                          <p:val>
                                            <p:strVal val="#ppt_y"/>
                                          </p:val>
                                        </p:tav>
                                      </p:tavLst>
                                    </p:anim>
                                  </p:childTnLst>
                                </p:cTn>
                              </p:par>
                              <p:par>
                                <p:cTn id="497" presetID="42" presetClass="entr" presetSubtype="0" fill="hold" grpId="0" nodeType="withEffect">
                                  <p:stCondLst>
                                    <p:cond delay="1000"/>
                                  </p:stCondLst>
                                  <p:childTnLst>
                                    <p:set>
                                      <p:cBhvr>
                                        <p:cTn id="498" dur="1" fill="hold">
                                          <p:stCondLst>
                                            <p:cond delay="0"/>
                                          </p:stCondLst>
                                        </p:cTn>
                                        <p:tgtEl>
                                          <p:spTgt spid="638"/>
                                        </p:tgtEl>
                                        <p:attrNameLst>
                                          <p:attrName>style.visibility</p:attrName>
                                        </p:attrNameLst>
                                      </p:cBhvr>
                                      <p:to>
                                        <p:strVal val="visible"/>
                                      </p:to>
                                    </p:set>
                                    <p:animEffect transition="in" filter="fade">
                                      <p:cBhvr>
                                        <p:cTn id="499" dur="500"/>
                                        <p:tgtEl>
                                          <p:spTgt spid="638"/>
                                        </p:tgtEl>
                                      </p:cBhvr>
                                    </p:animEffect>
                                    <p:anim calcmode="lin" valueType="num">
                                      <p:cBhvr>
                                        <p:cTn id="500" dur="500" fill="hold"/>
                                        <p:tgtEl>
                                          <p:spTgt spid="638"/>
                                        </p:tgtEl>
                                        <p:attrNameLst>
                                          <p:attrName>ppt_x</p:attrName>
                                        </p:attrNameLst>
                                      </p:cBhvr>
                                      <p:tavLst>
                                        <p:tav tm="0">
                                          <p:val>
                                            <p:strVal val="#ppt_x"/>
                                          </p:val>
                                        </p:tav>
                                        <p:tav tm="100000">
                                          <p:val>
                                            <p:strVal val="#ppt_x"/>
                                          </p:val>
                                        </p:tav>
                                      </p:tavLst>
                                    </p:anim>
                                    <p:anim calcmode="lin" valueType="num">
                                      <p:cBhvr>
                                        <p:cTn id="501" dur="500" fill="hold"/>
                                        <p:tgtEl>
                                          <p:spTgt spid="638"/>
                                        </p:tgtEl>
                                        <p:attrNameLst>
                                          <p:attrName>ppt_y</p:attrName>
                                        </p:attrNameLst>
                                      </p:cBhvr>
                                      <p:tavLst>
                                        <p:tav tm="0">
                                          <p:val>
                                            <p:strVal val="#ppt_y+.1"/>
                                          </p:val>
                                        </p:tav>
                                        <p:tav tm="100000">
                                          <p:val>
                                            <p:strVal val="#ppt_y"/>
                                          </p:val>
                                        </p:tav>
                                      </p:tavLst>
                                    </p:anim>
                                  </p:childTnLst>
                                </p:cTn>
                              </p:par>
                              <p:par>
                                <p:cTn id="502" presetID="42" presetClass="entr" presetSubtype="0" fill="hold" grpId="0" nodeType="withEffect">
                                  <p:stCondLst>
                                    <p:cond delay="1000"/>
                                  </p:stCondLst>
                                  <p:childTnLst>
                                    <p:set>
                                      <p:cBhvr>
                                        <p:cTn id="503" dur="1" fill="hold">
                                          <p:stCondLst>
                                            <p:cond delay="0"/>
                                          </p:stCondLst>
                                        </p:cTn>
                                        <p:tgtEl>
                                          <p:spTgt spid="639"/>
                                        </p:tgtEl>
                                        <p:attrNameLst>
                                          <p:attrName>style.visibility</p:attrName>
                                        </p:attrNameLst>
                                      </p:cBhvr>
                                      <p:to>
                                        <p:strVal val="visible"/>
                                      </p:to>
                                    </p:set>
                                    <p:animEffect transition="in" filter="fade">
                                      <p:cBhvr>
                                        <p:cTn id="504" dur="500"/>
                                        <p:tgtEl>
                                          <p:spTgt spid="639"/>
                                        </p:tgtEl>
                                      </p:cBhvr>
                                    </p:animEffect>
                                    <p:anim calcmode="lin" valueType="num">
                                      <p:cBhvr>
                                        <p:cTn id="505" dur="500" fill="hold"/>
                                        <p:tgtEl>
                                          <p:spTgt spid="639"/>
                                        </p:tgtEl>
                                        <p:attrNameLst>
                                          <p:attrName>ppt_x</p:attrName>
                                        </p:attrNameLst>
                                      </p:cBhvr>
                                      <p:tavLst>
                                        <p:tav tm="0">
                                          <p:val>
                                            <p:strVal val="#ppt_x"/>
                                          </p:val>
                                        </p:tav>
                                        <p:tav tm="100000">
                                          <p:val>
                                            <p:strVal val="#ppt_x"/>
                                          </p:val>
                                        </p:tav>
                                      </p:tavLst>
                                    </p:anim>
                                    <p:anim calcmode="lin" valueType="num">
                                      <p:cBhvr>
                                        <p:cTn id="506" dur="500" fill="hold"/>
                                        <p:tgtEl>
                                          <p:spTgt spid="639"/>
                                        </p:tgtEl>
                                        <p:attrNameLst>
                                          <p:attrName>ppt_y</p:attrName>
                                        </p:attrNameLst>
                                      </p:cBhvr>
                                      <p:tavLst>
                                        <p:tav tm="0">
                                          <p:val>
                                            <p:strVal val="#ppt_y+.1"/>
                                          </p:val>
                                        </p:tav>
                                        <p:tav tm="100000">
                                          <p:val>
                                            <p:strVal val="#ppt_y"/>
                                          </p:val>
                                        </p:tav>
                                      </p:tavLst>
                                    </p:anim>
                                  </p:childTnLst>
                                </p:cTn>
                              </p:par>
                              <p:par>
                                <p:cTn id="507" presetID="42" presetClass="entr" presetSubtype="0" fill="hold" grpId="0" nodeType="withEffect">
                                  <p:stCondLst>
                                    <p:cond delay="1000"/>
                                  </p:stCondLst>
                                  <p:childTnLst>
                                    <p:set>
                                      <p:cBhvr>
                                        <p:cTn id="508" dur="1" fill="hold">
                                          <p:stCondLst>
                                            <p:cond delay="0"/>
                                          </p:stCondLst>
                                        </p:cTn>
                                        <p:tgtEl>
                                          <p:spTgt spid="640"/>
                                        </p:tgtEl>
                                        <p:attrNameLst>
                                          <p:attrName>style.visibility</p:attrName>
                                        </p:attrNameLst>
                                      </p:cBhvr>
                                      <p:to>
                                        <p:strVal val="visible"/>
                                      </p:to>
                                    </p:set>
                                    <p:animEffect transition="in" filter="fade">
                                      <p:cBhvr>
                                        <p:cTn id="509" dur="500"/>
                                        <p:tgtEl>
                                          <p:spTgt spid="640"/>
                                        </p:tgtEl>
                                      </p:cBhvr>
                                    </p:animEffect>
                                    <p:anim calcmode="lin" valueType="num">
                                      <p:cBhvr>
                                        <p:cTn id="510" dur="500" fill="hold"/>
                                        <p:tgtEl>
                                          <p:spTgt spid="640"/>
                                        </p:tgtEl>
                                        <p:attrNameLst>
                                          <p:attrName>ppt_x</p:attrName>
                                        </p:attrNameLst>
                                      </p:cBhvr>
                                      <p:tavLst>
                                        <p:tav tm="0">
                                          <p:val>
                                            <p:strVal val="#ppt_x"/>
                                          </p:val>
                                        </p:tav>
                                        <p:tav tm="100000">
                                          <p:val>
                                            <p:strVal val="#ppt_x"/>
                                          </p:val>
                                        </p:tav>
                                      </p:tavLst>
                                    </p:anim>
                                    <p:anim calcmode="lin" valueType="num">
                                      <p:cBhvr>
                                        <p:cTn id="511" dur="500" fill="hold"/>
                                        <p:tgtEl>
                                          <p:spTgt spid="640"/>
                                        </p:tgtEl>
                                        <p:attrNameLst>
                                          <p:attrName>ppt_y</p:attrName>
                                        </p:attrNameLst>
                                      </p:cBhvr>
                                      <p:tavLst>
                                        <p:tav tm="0">
                                          <p:val>
                                            <p:strVal val="#ppt_y+.1"/>
                                          </p:val>
                                        </p:tav>
                                        <p:tav tm="100000">
                                          <p:val>
                                            <p:strVal val="#ppt_y"/>
                                          </p:val>
                                        </p:tav>
                                      </p:tavLst>
                                    </p:anim>
                                  </p:childTnLst>
                                </p:cTn>
                              </p:par>
                              <p:par>
                                <p:cTn id="512" presetID="42" presetClass="entr" presetSubtype="0" fill="hold" grpId="0" nodeType="withEffect">
                                  <p:stCondLst>
                                    <p:cond delay="1000"/>
                                  </p:stCondLst>
                                  <p:childTnLst>
                                    <p:set>
                                      <p:cBhvr>
                                        <p:cTn id="513" dur="1" fill="hold">
                                          <p:stCondLst>
                                            <p:cond delay="0"/>
                                          </p:stCondLst>
                                        </p:cTn>
                                        <p:tgtEl>
                                          <p:spTgt spid="641"/>
                                        </p:tgtEl>
                                        <p:attrNameLst>
                                          <p:attrName>style.visibility</p:attrName>
                                        </p:attrNameLst>
                                      </p:cBhvr>
                                      <p:to>
                                        <p:strVal val="visible"/>
                                      </p:to>
                                    </p:set>
                                    <p:animEffect transition="in" filter="fade">
                                      <p:cBhvr>
                                        <p:cTn id="514" dur="500"/>
                                        <p:tgtEl>
                                          <p:spTgt spid="641"/>
                                        </p:tgtEl>
                                      </p:cBhvr>
                                    </p:animEffect>
                                    <p:anim calcmode="lin" valueType="num">
                                      <p:cBhvr>
                                        <p:cTn id="515" dur="500" fill="hold"/>
                                        <p:tgtEl>
                                          <p:spTgt spid="641"/>
                                        </p:tgtEl>
                                        <p:attrNameLst>
                                          <p:attrName>ppt_x</p:attrName>
                                        </p:attrNameLst>
                                      </p:cBhvr>
                                      <p:tavLst>
                                        <p:tav tm="0">
                                          <p:val>
                                            <p:strVal val="#ppt_x"/>
                                          </p:val>
                                        </p:tav>
                                        <p:tav tm="100000">
                                          <p:val>
                                            <p:strVal val="#ppt_x"/>
                                          </p:val>
                                        </p:tav>
                                      </p:tavLst>
                                    </p:anim>
                                    <p:anim calcmode="lin" valueType="num">
                                      <p:cBhvr>
                                        <p:cTn id="516" dur="500" fill="hold"/>
                                        <p:tgtEl>
                                          <p:spTgt spid="641"/>
                                        </p:tgtEl>
                                        <p:attrNameLst>
                                          <p:attrName>ppt_y</p:attrName>
                                        </p:attrNameLst>
                                      </p:cBhvr>
                                      <p:tavLst>
                                        <p:tav tm="0">
                                          <p:val>
                                            <p:strVal val="#ppt_y+.1"/>
                                          </p:val>
                                        </p:tav>
                                        <p:tav tm="100000">
                                          <p:val>
                                            <p:strVal val="#ppt_y"/>
                                          </p:val>
                                        </p:tav>
                                      </p:tavLst>
                                    </p:anim>
                                  </p:childTnLst>
                                </p:cTn>
                              </p:par>
                              <p:par>
                                <p:cTn id="517" presetID="42" presetClass="entr" presetSubtype="0" fill="hold" grpId="0" nodeType="withEffect">
                                  <p:stCondLst>
                                    <p:cond delay="1000"/>
                                  </p:stCondLst>
                                  <p:childTnLst>
                                    <p:set>
                                      <p:cBhvr>
                                        <p:cTn id="518" dur="1" fill="hold">
                                          <p:stCondLst>
                                            <p:cond delay="0"/>
                                          </p:stCondLst>
                                        </p:cTn>
                                        <p:tgtEl>
                                          <p:spTgt spid="642"/>
                                        </p:tgtEl>
                                        <p:attrNameLst>
                                          <p:attrName>style.visibility</p:attrName>
                                        </p:attrNameLst>
                                      </p:cBhvr>
                                      <p:to>
                                        <p:strVal val="visible"/>
                                      </p:to>
                                    </p:set>
                                    <p:animEffect transition="in" filter="fade">
                                      <p:cBhvr>
                                        <p:cTn id="519" dur="500"/>
                                        <p:tgtEl>
                                          <p:spTgt spid="642"/>
                                        </p:tgtEl>
                                      </p:cBhvr>
                                    </p:animEffect>
                                    <p:anim calcmode="lin" valueType="num">
                                      <p:cBhvr>
                                        <p:cTn id="520" dur="500" fill="hold"/>
                                        <p:tgtEl>
                                          <p:spTgt spid="642"/>
                                        </p:tgtEl>
                                        <p:attrNameLst>
                                          <p:attrName>ppt_x</p:attrName>
                                        </p:attrNameLst>
                                      </p:cBhvr>
                                      <p:tavLst>
                                        <p:tav tm="0">
                                          <p:val>
                                            <p:strVal val="#ppt_x"/>
                                          </p:val>
                                        </p:tav>
                                        <p:tav tm="100000">
                                          <p:val>
                                            <p:strVal val="#ppt_x"/>
                                          </p:val>
                                        </p:tav>
                                      </p:tavLst>
                                    </p:anim>
                                    <p:anim calcmode="lin" valueType="num">
                                      <p:cBhvr>
                                        <p:cTn id="521" dur="500" fill="hold"/>
                                        <p:tgtEl>
                                          <p:spTgt spid="642"/>
                                        </p:tgtEl>
                                        <p:attrNameLst>
                                          <p:attrName>ppt_y</p:attrName>
                                        </p:attrNameLst>
                                      </p:cBhvr>
                                      <p:tavLst>
                                        <p:tav tm="0">
                                          <p:val>
                                            <p:strVal val="#ppt_y+.1"/>
                                          </p:val>
                                        </p:tav>
                                        <p:tav tm="100000">
                                          <p:val>
                                            <p:strVal val="#ppt_y"/>
                                          </p:val>
                                        </p:tav>
                                      </p:tavLst>
                                    </p:anim>
                                  </p:childTnLst>
                                </p:cTn>
                              </p:par>
                              <p:par>
                                <p:cTn id="522" presetID="42" presetClass="entr" presetSubtype="0" fill="hold" grpId="0" nodeType="withEffect">
                                  <p:stCondLst>
                                    <p:cond delay="1000"/>
                                  </p:stCondLst>
                                  <p:childTnLst>
                                    <p:set>
                                      <p:cBhvr>
                                        <p:cTn id="523" dur="1" fill="hold">
                                          <p:stCondLst>
                                            <p:cond delay="0"/>
                                          </p:stCondLst>
                                        </p:cTn>
                                        <p:tgtEl>
                                          <p:spTgt spid="643"/>
                                        </p:tgtEl>
                                        <p:attrNameLst>
                                          <p:attrName>style.visibility</p:attrName>
                                        </p:attrNameLst>
                                      </p:cBhvr>
                                      <p:to>
                                        <p:strVal val="visible"/>
                                      </p:to>
                                    </p:set>
                                    <p:animEffect transition="in" filter="fade">
                                      <p:cBhvr>
                                        <p:cTn id="524" dur="500"/>
                                        <p:tgtEl>
                                          <p:spTgt spid="643"/>
                                        </p:tgtEl>
                                      </p:cBhvr>
                                    </p:animEffect>
                                    <p:anim calcmode="lin" valueType="num">
                                      <p:cBhvr>
                                        <p:cTn id="525" dur="500" fill="hold"/>
                                        <p:tgtEl>
                                          <p:spTgt spid="643"/>
                                        </p:tgtEl>
                                        <p:attrNameLst>
                                          <p:attrName>ppt_x</p:attrName>
                                        </p:attrNameLst>
                                      </p:cBhvr>
                                      <p:tavLst>
                                        <p:tav tm="0">
                                          <p:val>
                                            <p:strVal val="#ppt_x"/>
                                          </p:val>
                                        </p:tav>
                                        <p:tav tm="100000">
                                          <p:val>
                                            <p:strVal val="#ppt_x"/>
                                          </p:val>
                                        </p:tav>
                                      </p:tavLst>
                                    </p:anim>
                                    <p:anim calcmode="lin" valueType="num">
                                      <p:cBhvr>
                                        <p:cTn id="526" dur="500" fill="hold"/>
                                        <p:tgtEl>
                                          <p:spTgt spid="643"/>
                                        </p:tgtEl>
                                        <p:attrNameLst>
                                          <p:attrName>ppt_y</p:attrName>
                                        </p:attrNameLst>
                                      </p:cBhvr>
                                      <p:tavLst>
                                        <p:tav tm="0">
                                          <p:val>
                                            <p:strVal val="#ppt_y+.1"/>
                                          </p:val>
                                        </p:tav>
                                        <p:tav tm="100000">
                                          <p:val>
                                            <p:strVal val="#ppt_y"/>
                                          </p:val>
                                        </p:tav>
                                      </p:tavLst>
                                    </p:anim>
                                  </p:childTnLst>
                                </p:cTn>
                              </p:par>
                              <p:par>
                                <p:cTn id="527" presetID="42" presetClass="entr" presetSubtype="0" fill="hold" grpId="0" nodeType="withEffect">
                                  <p:stCondLst>
                                    <p:cond delay="1000"/>
                                  </p:stCondLst>
                                  <p:childTnLst>
                                    <p:set>
                                      <p:cBhvr>
                                        <p:cTn id="528" dur="1" fill="hold">
                                          <p:stCondLst>
                                            <p:cond delay="0"/>
                                          </p:stCondLst>
                                        </p:cTn>
                                        <p:tgtEl>
                                          <p:spTgt spid="644"/>
                                        </p:tgtEl>
                                        <p:attrNameLst>
                                          <p:attrName>style.visibility</p:attrName>
                                        </p:attrNameLst>
                                      </p:cBhvr>
                                      <p:to>
                                        <p:strVal val="visible"/>
                                      </p:to>
                                    </p:set>
                                    <p:animEffect transition="in" filter="fade">
                                      <p:cBhvr>
                                        <p:cTn id="529" dur="500"/>
                                        <p:tgtEl>
                                          <p:spTgt spid="644"/>
                                        </p:tgtEl>
                                      </p:cBhvr>
                                    </p:animEffect>
                                    <p:anim calcmode="lin" valueType="num">
                                      <p:cBhvr>
                                        <p:cTn id="530" dur="500" fill="hold"/>
                                        <p:tgtEl>
                                          <p:spTgt spid="644"/>
                                        </p:tgtEl>
                                        <p:attrNameLst>
                                          <p:attrName>ppt_x</p:attrName>
                                        </p:attrNameLst>
                                      </p:cBhvr>
                                      <p:tavLst>
                                        <p:tav tm="0">
                                          <p:val>
                                            <p:strVal val="#ppt_x"/>
                                          </p:val>
                                        </p:tav>
                                        <p:tav tm="100000">
                                          <p:val>
                                            <p:strVal val="#ppt_x"/>
                                          </p:val>
                                        </p:tav>
                                      </p:tavLst>
                                    </p:anim>
                                    <p:anim calcmode="lin" valueType="num">
                                      <p:cBhvr>
                                        <p:cTn id="531" dur="500" fill="hold"/>
                                        <p:tgtEl>
                                          <p:spTgt spid="644"/>
                                        </p:tgtEl>
                                        <p:attrNameLst>
                                          <p:attrName>ppt_y</p:attrName>
                                        </p:attrNameLst>
                                      </p:cBhvr>
                                      <p:tavLst>
                                        <p:tav tm="0">
                                          <p:val>
                                            <p:strVal val="#ppt_y+.1"/>
                                          </p:val>
                                        </p:tav>
                                        <p:tav tm="100000">
                                          <p:val>
                                            <p:strVal val="#ppt_y"/>
                                          </p:val>
                                        </p:tav>
                                      </p:tavLst>
                                    </p:anim>
                                  </p:childTnLst>
                                </p:cTn>
                              </p:par>
                              <p:par>
                                <p:cTn id="532" presetID="42" presetClass="entr" presetSubtype="0" fill="hold" grpId="0" nodeType="withEffect">
                                  <p:stCondLst>
                                    <p:cond delay="1000"/>
                                  </p:stCondLst>
                                  <p:childTnLst>
                                    <p:set>
                                      <p:cBhvr>
                                        <p:cTn id="533" dur="1" fill="hold">
                                          <p:stCondLst>
                                            <p:cond delay="0"/>
                                          </p:stCondLst>
                                        </p:cTn>
                                        <p:tgtEl>
                                          <p:spTgt spid="645"/>
                                        </p:tgtEl>
                                        <p:attrNameLst>
                                          <p:attrName>style.visibility</p:attrName>
                                        </p:attrNameLst>
                                      </p:cBhvr>
                                      <p:to>
                                        <p:strVal val="visible"/>
                                      </p:to>
                                    </p:set>
                                    <p:animEffect transition="in" filter="fade">
                                      <p:cBhvr>
                                        <p:cTn id="534" dur="500"/>
                                        <p:tgtEl>
                                          <p:spTgt spid="645"/>
                                        </p:tgtEl>
                                      </p:cBhvr>
                                    </p:animEffect>
                                    <p:anim calcmode="lin" valueType="num">
                                      <p:cBhvr>
                                        <p:cTn id="535" dur="500" fill="hold"/>
                                        <p:tgtEl>
                                          <p:spTgt spid="645"/>
                                        </p:tgtEl>
                                        <p:attrNameLst>
                                          <p:attrName>ppt_x</p:attrName>
                                        </p:attrNameLst>
                                      </p:cBhvr>
                                      <p:tavLst>
                                        <p:tav tm="0">
                                          <p:val>
                                            <p:strVal val="#ppt_x"/>
                                          </p:val>
                                        </p:tav>
                                        <p:tav tm="100000">
                                          <p:val>
                                            <p:strVal val="#ppt_x"/>
                                          </p:val>
                                        </p:tav>
                                      </p:tavLst>
                                    </p:anim>
                                    <p:anim calcmode="lin" valueType="num">
                                      <p:cBhvr>
                                        <p:cTn id="536" dur="500" fill="hold"/>
                                        <p:tgtEl>
                                          <p:spTgt spid="645"/>
                                        </p:tgtEl>
                                        <p:attrNameLst>
                                          <p:attrName>ppt_y</p:attrName>
                                        </p:attrNameLst>
                                      </p:cBhvr>
                                      <p:tavLst>
                                        <p:tav tm="0">
                                          <p:val>
                                            <p:strVal val="#ppt_y+.1"/>
                                          </p:val>
                                        </p:tav>
                                        <p:tav tm="100000">
                                          <p:val>
                                            <p:strVal val="#ppt_y"/>
                                          </p:val>
                                        </p:tav>
                                      </p:tavLst>
                                    </p:anim>
                                  </p:childTnLst>
                                </p:cTn>
                              </p:par>
                              <p:par>
                                <p:cTn id="537" presetID="42" presetClass="entr" presetSubtype="0" fill="hold" grpId="0" nodeType="withEffect">
                                  <p:stCondLst>
                                    <p:cond delay="1000"/>
                                  </p:stCondLst>
                                  <p:childTnLst>
                                    <p:set>
                                      <p:cBhvr>
                                        <p:cTn id="538" dur="1" fill="hold">
                                          <p:stCondLst>
                                            <p:cond delay="0"/>
                                          </p:stCondLst>
                                        </p:cTn>
                                        <p:tgtEl>
                                          <p:spTgt spid="646"/>
                                        </p:tgtEl>
                                        <p:attrNameLst>
                                          <p:attrName>style.visibility</p:attrName>
                                        </p:attrNameLst>
                                      </p:cBhvr>
                                      <p:to>
                                        <p:strVal val="visible"/>
                                      </p:to>
                                    </p:set>
                                    <p:animEffect transition="in" filter="fade">
                                      <p:cBhvr>
                                        <p:cTn id="539" dur="500"/>
                                        <p:tgtEl>
                                          <p:spTgt spid="646"/>
                                        </p:tgtEl>
                                      </p:cBhvr>
                                    </p:animEffect>
                                    <p:anim calcmode="lin" valueType="num">
                                      <p:cBhvr>
                                        <p:cTn id="540" dur="500" fill="hold"/>
                                        <p:tgtEl>
                                          <p:spTgt spid="646"/>
                                        </p:tgtEl>
                                        <p:attrNameLst>
                                          <p:attrName>ppt_x</p:attrName>
                                        </p:attrNameLst>
                                      </p:cBhvr>
                                      <p:tavLst>
                                        <p:tav tm="0">
                                          <p:val>
                                            <p:strVal val="#ppt_x"/>
                                          </p:val>
                                        </p:tav>
                                        <p:tav tm="100000">
                                          <p:val>
                                            <p:strVal val="#ppt_x"/>
                                          </p:val>
                                        </p:tav>
                                      </p:tavLst>
                                    </p:anim>
                                    <p:anim calcmode="lin" valueType="num">
                                      <p:cBhvr>
                                        <p:cTn id="541" dur="500" fill="hold"/>
                                        <p:tgtEl>
                                          <p:spTgt spid="646"/>
                                        </p:tgtEl>
                                        <p:attrNameLst>
                                          <p:attrName>ppt_y</p:attrName>
                                        </p:attrNameLst>
                                      </p:cBhvr>
                                      <p:tavLst>
                                        <p:tav tm="0">
                                          <p:val>
                                            <p:strVal val="#ppt_y+.1"/>
                                          </p:val>
                                        </p:tav>
                                        <p:tav tm="100000">
                                          <p:val>
                                            <p:strVal val="#ppt_y"/>
                                          </p:val>
                                        </p:tav>
                                      </p:tavLst>
                                    </p:anim>
                                  </p:childTnLst>
                                </p:cTn>
                              </p:par>
                              <p:par>
                                <p:cTn id="542" presetID="42" presetClass="entr" presetSubtype="0" fill="hold" grpId="0" nodeType="withEffect">
                                  <p:stCondLst>
                                    <p:cond delay="0"/>
                                  </p:stCondLst>
                                  <p:childTnLst>
                                    <p:set>
                                      <p:cBhvr>
                                        <p:cTn id="543" dur="1" fill="hold">
                                          <p:stCondLst>
                                            <p:cond delay="0"/>
                                          </p:stCondLst>
                                        </p:cTn>
                                        <p:tgtEl>
                                          <p:spTgt spid="647"/>
                                        </p:tgtEl>
                                        <p:attrNameLst>
                                          <p:attrName>style.visibility</p:attrName>
                                        </p:attrNameLst>
                                      </p:cBhvr>
                                      <p:to>
                                        <p:strVal val="visible"/>
                                      </p:to>
                                    </p:set>
                                    <p:animEffect transition="in" filter="fade">
                                      <p:cBhvr>
                                        <p:cTn id="544" dur="1000"/>
                                        <p:tgtEl>
                                          <p:spTgt spid="647"/>
                                        </p:tgtEl>
                                      </p:cBhvr>
                                    </p:animEffect>
                                    <p:anim calcmode="lin" valueType="num">
                                      <p:cBhvr>
                                        <p:cTn id="545" dur="1000" fill="hold"/>
                                        <p:tgtEl>
                                          <p:spTgt spid="647"/>
                                        </p:tgtEl>
                                        <p:attrNameLst>
                                          <p:attrName>ppt_x</p:attrName>
                                        </p:attrNameLst>
                                      </p:cBhvr>
                                      <p:tavLst>
                                        <p:tav tm="0">
                                          <p:val>
                                            <p:strVal val="#ppt_x"/>
                                          </p:val>
                                        </p:tav>
                                        <p:tav tm="100000">
                                          <p:val>
                                            <p:strVal val="#ppt_x"/>
                                          </p:val>
                                        </p:tav>
                                      </p:tavLst>
                                    </p:anim>
                                    <p:anim calcmode="lin" valueType="num">
                                      <p:cBhvr>
                                        <p:cTn id="546" dur="1000" fill="hold"/>
                                        <p:tgtEl>
                                          <p:spTgt spid="647"/>
                                        </p:tgtEl>
                                        <p:attrNameLst>
                                          <p:attrName>ppt_y</p:attrName>
                                        </p:attrNameLst>
                                      </p:cBhvr>
                                      <p:tavLst>
                                        <p:tav tm="0">
                                          <p:val>
                                            <p:strVal val="#ppt_y+.1"/>
                                          </p:val>
                                        </p:tav>
                                        <p:tav tm="100000">
                                          <p:val>
                                            <p:strVal val="#ppt_y"/>
                                          </p:val>
                                        </p:tav>
                                      </p:tavLst>
                                    </p:anim>
                                  </p:childTnLst>
                                </p:cTn>
                              </p:par>
                              <p:par>
                                <p:cTn id="547" presetID="42" presetClass="entr" presetSubtype="0" fill="hold" grpId="0" nodeType="withEffect">
                                  <p:stCondLst>
                                    <p:cond delay="0"/>
                                  </p:stCondLst>
                                  <p:childTnLst>
                                    <p:set>
                                      <p:cBhvr>
                                        <p:cTn id="548" dur="1" fill="hold">
                                          <p:stCondLst>
                                            <p:cond delay="0"/>
                                          </p:stCondLst>
                                        </p:cTn>
                                        <p:tgtEl>
                                          <p:spTgt spid="648"/>
                                        </p:tgtEl>
                                        <p:attrNameLst>
                                          <p:attrName>style.visibility</p:attrName>
                                        </p:attrNameLst>
                                      </p:cBhvr>
                                      <p:to>
                                        <p:strVal val="visible"/>
                                      </p:to>
                                    </p:set>
                                    <p:animEffect transition="in" filter="fade">
                                      <p:cBhvr>
                                        <p:cTn id="549" dur="1000"/>
                                        <p:tgtEl>
                                          <p:spTgt spid="648"/>
                                        </p:tgtEl>
                                      </p:cBhvr>
                                    </p:animEffect>
                                    <p:anim calcmode="lin" valueType="num">
                                      <p:cBhvr>
                                        <p:cTn id="550" dur="1000" fill="hold"/>
                                        <p:tgtEl>
                                          <p:spTgt spid="648"/>
                                        </p:tgtEl>
                                        <p:attrNameLst>
                                          <p:attrName>ppt_x</p:attrName>
                                        </p:attrNameLst>
                                      </p:cBhvr>
                                      <p:tavLst>
                                        <p:tav tm="0">
                                          <p:val>
                                            <p:strVal val="#ppt_x"/>
                                          </p:val>
                                        </p:tav>
                                        <p:tav tm="100000">
                                          <p:val>
                                            <p:strVal val="#ppt_x"/>
                                          </p:val>
                                        </p:tav>
                                      </p:tavLst>
                                    </p:anim>
                                    <p:anim calcmode="lin" valueType="num">
                                      <p:cBhvr>
                                        <p:cTn id="551" dur="1000" fill="hold"/>
                                        <p:tgtEl>
                                          <p:spTgt spid="648"/>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649"/>
                                        </p:tgtEl>
                                        <p:attrNameLst>
                                          <p:attrName>style.visibility</p:attrName>
                                        </p:attrNameLst>
                                      </p:cBhvr>
                                      <p:to>
                                        <p:strVal val="visible"/>
                                      </p:to>
                                    </p:set>
                                    <p:animEffect transition="in" filter="fade">
                                      <p:cBhvr>
                                        <p:cTn id="554" dur="1000"/>
                                        <p:tgtEl>
                                          <p:spTgt spid="649"/>
                                        </p:tgtEl>
                                      </p:cBhvr>
                                    </p:animEffect>
                                    <p:anim calcmode="lin" valueType="num">
                                      <p:cBhvr>
                                        <p:cTn id="555" dur="1000" fill="hold"/>
                                        <p:tgtEl>
                                          <p:spTgt spid="649"/>
                                        </p:tgtEl>
                                        <p:attrNameLst>
                                          <p:attrName>ppt_x</p:attrName>
                                        </p:attrNameLst>
                                      </p:cBhvr>
                                      <p:tavLst>
                                        <p:tav tm="0">
                                          <p:val>
                                            <p:strVal val="#ppt_x"/>
                                          </p:val>
                                        </p:tav>
                                        <p:tav tm="100000">
                                          <p:val>
                                            <p:strVal val="#ppt_x"/>
                                          </p:val>
                                        </p:tav>
                                      </p:tavLst>
                                    </p:anim>
                                    <p:anim calcmode="lin" valueType="num">
                                      <p:cBhvr>
                                        <p:cTn id="556" dur="1000" fill="hold"/>
                                        <p:tgtEl>
                                          <p:spTgt spid="649"/>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650"/>
                                        </p:tgtEl>
                                        <p:attrNameLst>
                                          <p:attrName>style.visibility</p:attrName>
                                        </p:attrNameLst>
                                      </p:cBhvr>
                                      <p:to>
                                        <p:strVal val="visible"/>
                                      </p:to>
                                    </p:set>
                                    <p:animEffect transition="in" filter="fade">
                                      <p:cBhvr>
                                        <p:cTn id="559" dur="1000"/>
                                        <p:tgtEl>
                                          <p:spTgt spid="650"/>
                                        </p:tgtEl>
                                      </p:cBhvr>
                                    </p:animEffect>
                                    <p:anim calcmode="lin" valueType="num">
                                      <p:cBhvr>
                                        <p:cTn id="560" dur="1000" fill="hold"/>
                                        <p:tgtEl>
                                          <p:spTgt spid="650"/>
                                        </p:tgtEl>
                                        <p:attrNameLst>
                                          <p:attrName>ppt_x</p:attrName>
                                        </p:attrNameLst>
                                      </p:cBhvr>
                                      <p:tavLst>
                                        <p:tav tm="0">
                                          <p:val>
                                            <p:strVal val="#ppt_x"/>
                                          </p:val>
                                        </p:tav>
                                        <p:tav tm="100000">
                                          <p:val>
                                            <p:strVal val="#ppt_x"/>
                                          </p:val>
                                        </p:tav>
                                      </p:tavLst>
                                    </p:anim>
                                    <p:anim calcmode="lin" valueType="num">
                                      <p:cBhvr>
                                        <p:cTn id="561" dur="1000" fill="hold"/>
                                        <p:tgtEl>
                                          <p:spTgt spid="650"/>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651"/>
                                        </p:tgtEl>
                                        <p:attrNameLst>
                                          <p:attrName>style.visibility</p:attrName>
                                        </p:attrNameLst>
                                      </p:cBhvr>
                                      <p:to>
                                        <p:strVal val="visible"/>
                                      </p:to>
                                    </p:set>
                                    <p:animEffect transition="in" filter="fade">
                                      <p:cBhvr>
                                        <p:cTn id="564" dur="1000"/>
                                        <p:tgtEl>
                                          <p:spTgt spid="651"/>
                                        </p:tgtEl>
                                      </p:cBhvr>
                                    </p:animEffect>
                                    <p:anim calcmode="lin" valueType="num">
                                      <p:cBhvr>
                                        <p:cTn id="565" dur="1000" fill="hold"/>
                                        <p:tgtEl>
                                          <p:spTgt spid="651"/>
                                        </p:tgtEl>
                                        <p:attrNameLst>
                                          <p:attrName>ppt_x</p:attrName>
                                        </p:attrNameLst>
                                      </p:cBhvr>
                                      <p:tavLst>
                                        <p:tav tm="0">
                                          <p:val>
                                            <p:strVal val="#ppt_x"/>
                                          </p:val>
                                        </p:tav>
                                        <p:tav tm="100000">
                                          <p:val>
                                            <p:strVal val="#ppt_x"/>
                                          </p:val>
                                        </p:tav>
                                      </p:tavLst>
                                    </p:anim>
                                    <p:anim calcmode="lin" valueType="num">
                                      <p:cBhvr>
                                        <p:cTn id="566" dur="1000" fill="hold"/>
                                        <p:tgtEl>
                                          <p:spTgt spid="651"/>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652"/>
                                        </p:tgtEl>
                                        <p:attrNameLst>
                                          <p:attrName>style.visibility</p:attrName>
                                        </p:attrNameLst>
                                      </p:cBhvr>
                                      <p:to>
                                        <p:strVal val="visible"/>
                                      </p:to>
                                    </p:set>
                                    <p:animEffect transition="in" filter="fade">
                                      <p:cBhvr>
                                        <p:cTn id="569" dur="1000"/>
                                        <p:tgtEl>
                                          <p:spTgt spid="652"/>
                                        </p:tgtEl>
                                      </p:cBhvr>
                                    </p:animEffect>
                                    <p:anim calcmode="lin" valueType="num">
                                      <p:cBhvr>
                                        <p:cTn id="570" dur="1000" fill="hold"/>
                                        <p:tgtEl>
                                          <p:spTgt spid="652"/>
                                        </p:tgtEl>
                                        <p:attrNameLst>
                                          <p:attrName>ppt_x</p:attrName>
                                        </p:attrNameLst>
                                      </p:cBhvr>
                                      <p:tavLst>
                                        <p:tav tm="0">
                                          <p:val>
                                            <p:strVal val="#ppt_x"/>
                                          </p:val>
                                        </p:tav>
                                        <p:tav tm="100000">
                                          <p:val>
                                            <p:strVal val="#ppt_x"/>
                                          </p:val>
                                        </p:tav>
                                      </p:tavLst>
                                    </p:anim>
                                    <p:anim calcmode="lin" valueType="num">
                                      <p:cBhvr>
                                        <p:cTn id="571" dur="1000" fill="hold"/>
                                        <p:tgtEl>
                                          <p:spTgt spid="652"/>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653"/>
                                        </p:tgtEl>
                                        <p:attrNameLst>
                                          <p:attrName>style.visibility</p:attrName>
                                        </p:attrNameLst>
                                      </p:cBhvr>
                                      <p:to>
                                        <p:strVal val="visible"/>
                                      </p:to>
                                    </p:set>
                                    <p:animEffect transition="in" filter="fade">
                                      <p:cBhvr>
                                        <p:cTn id="574" dur="1000"/>
                                        <p:tgtEl>
                                          <p:spTgt spid="653"/>
                                        </p:tgtEl>
                                      </p:cBhvr>
                                    </p:animEffect>
                                    <p:anim calcmode="lin" valueType="num">
                                      <p:cBhvr>
                                        <p:cTn id="575" dur="1000" fill="hold"/>
                                        <p:tgtEl>
                                          <p:spTgt spid="653"/>
                                        </p:tgtEl>
                                        <p:attrNameLst>
                                          <p:attrName>ppt_x</p:attrName>
                                        </p:attrNameLst>
                                      </p:cBhvr>
                                      <p:tavLst>
                                        <p:tav tm="0">
                                          <p:val>
                                            <p:strVal val="#ppt_x"/>
                                          </p:val>
                                        </p:tav>
                                        <p:tav tm="100000">
                                          <p:val>
                                            <p:strVal val="#ppt_x"/>
                                          </p:val>
                                        </p:tav>
                                      </p:tavLst>
                                    </p:anim>
                                    <p:anim calcmode="lin" valueType="num">
                                      <p:cBhvr>
                                        <p:cTn id="576" dur="1000" fill="hold"/>
                                        <p:tgtEl>
                                          <p:spTgt spid="653"/>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500"/>
                                  </p:stCondLst>
                                  <p:childTnLst>
                                    <p:set>
                                      <p:cBhvr>
                                        <p:cTn id="578" dur="1" fill="hold">
                                          <p:stCondLst>
                                            <p:cond delay="0"/>
                                          </p:stCondLst>
                                        </p:cTn>
                                        <p:tgtEl>
                                          <p:spTgt spid="654"/>
                                        </p:tgtEl>
                                        <p:attrNameLst>
                                          <p:attrName>style.visibility</p:attrName>
                                        </p:attrNameLst>
                                      </p:cBhvr>
                                      <p:to>
                                        <p:strVal val="visible"/>
                                      </p:to>
                                    </p:set>
                                    <p:animEffect transition="in" filter="fade">
                                      <p:cBhvr>
                                        <p:cTn id="579" dur="1000"/>
                                        <p:tgtEl>
                                          <p:spTgt spid="654"/>
                                        </p:tgtEl>
                                      </p:cBhvr>
                                    </p:animEffect>
                                    <p:anim calcmode="lin" valueType="num">
                                      <p:cBhvr>
                                        <p:cTn id="580" dur="1000" fill="hold"/>
                                        <p:tgtEl>
                                          <p:spTgt spid="654"/>
                                        </p:tgtEl>
                                        <p:attrNameLst>
                                          <p:attrName>ppt_x</p:attrName>
                                        </p:attrNameLst>
                                      </p:cBhvr>
                                      <p:tavLst>
                                        <p:tav tm="0">
                                          <p:val>
                                            <p:strVal val="#ppt_x"/>
                                          </p:val>
                                        </p:tav>
                                        <p:tav tm="100000">
                                          <p:val>
                                            <p:strVal val="#ppt_x"/>
                                          </p:val>
                                        </p:tav>
                                      </p:tavLst>
                                    </p:anim>
                                    <p:anim calcmode="lin" valueType="num">
                                      <p:cBhvr>
                                        <p:cTn id="581" dur="1000" fill="hold"/>
                                        <p:tgtEl>
                                          <p:spTgt spid="654"/>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500"/>
                                  </p:stCondLst>
                                  <p:childTnLst>
                                    <p:set>
                                      <p:cBhvr>
                                        <p:cTn id="583" dur="1" fill="hold">
                                          <p:stCondLst>
                                            <p:cond delay="0"/>
                                          </p:stCondLst>
                                        </p:cTn>
                                        <p:tgtEl>
                                          <p:spTgt spid="655"/>
                                        </p:tgtEl>
                                        <p:attrNameLst>
                                          <p:attrName>style.visibility</p:attrName>
                                        </p:attrNameLst>
                                      </p:cBhvr>
                                      <p:to>
                                        <p:strVal val="visible"/>
                                      </p:to>
                                    </p:set>
                                    <p:animEffect transition="in" filter="fade">
                                      <p:cBhvr>
                                        <p:cTn id="584" dur="1000"/>
                                        <p:tgtEl>
                                          <p:spTgt spid="655"/>
                                        </p:tgtEl>
                                      </p:cBhvr>
                                    </p:animEffect>
                                    <p:anim calcmode="lin" valueType="num">
                                      <p:cBhvr>
                                        <p:cTn id="585" dur="1000" fill="hold"/>
                                        <p:tgtEl>
                                          <p:spTgt spid="655"/>
                                        </p:tgtEl>
                                        <p:attrNameLst>
                                          <p:attrName>ppt_x</p:attrName>
                                        </p:attrNameLst>
                                      </p:cBhvr>
                                      <p:tavLst>
                                        <p:tav tm="0">
                                          <p:val>
                                            <p:strVal val="#ppt_x"/>
                                          </p:val>
                                        </p:tav>
                                        <p:tav tm="100000">
                                          <p:val>
                                            <p:strVal val="#ppt_x"/>
                                          </p:val>
                                        </p:tav>
                                      </p:tavLst>
                                    </p:anim>
                                    <p:anim calcmode="lin" valueType="num">
                                      <p:cBhvr>
                                        <p:cTn id="586" dur="1000" fill="hold"/>
                                        <p:tgtEl>
                                          <p:spTgt spid="655"/>
                                        </p:tgtEl>
                                        <p:attrNameLst>
                                          <p:attrName>ppt_y</p:attrName>
                                        </p:attrNameLst>
                                      </p:cBhvr>
                                      <p:tavLst>
                                        <p:tav tm="0">
                                          <p:val>
                                            <p:strVal val="#ppt_y+.1"/>
                                          </p:val>
                                        </p:tav>
                                        <p:tav tm="100000">
                                          <p:val>
                                            <p:strVal val="#ppt_y"/>
                                          </p:val>
                                        </p:tav>
                                      </p:tavLst>
                                    </p:anim>
                                  </p:childTnLst>
                                </p:cTn>
                              </p:par>
                              <p:par>
                                <p:cTn id="587" presetID="42" presetClass="entr" presetSubtype="0" fill="hold" grpId="0" nodeType="withEffect">
                                  <p:stCondLst>
                                    <p:cond delay="500"/>
                                  </p:stCondLst>
                                  <p:childTnLst>
                                    <p:set>
                                      <p:cBhvr>
                                        <p:cTn id="588" dur="1" fill="hold">
                                          <p:stCondLst>
                                            <p:cond delay="0"/>
                                          </p:stCondLst>
                                        </p:cTn>
                                        <p:tgtEl>
                                          <p:spTgt spid="656"/>
                                        </p:tgtEl>
                                        <p:attrNameLst>
                                          <p:attrName>style.visibility</p:attrName>
                                        </p:attrNameLst>
                                      </p:cBhvr>
                                      <p:to>
                                        <p:strVal val="visible"/>
                                      </p:to>
                                    </p:set>
                                    <p:animEffect transition="in" filter="fade">
                                      <p:cBhvr>
                                        <p:cTn id="589" dur="1000"/>
                                        <p:tgtEl>
                                          <p:spTgt spid="656"/>
                                        </p:tgtEl>
                                      </p:cBhvr>
                                    </p:animEffect>
                                    <p:anim calcmode="lin" valueType="num">
                                      <p:cBhvr>
                                        <p:cTn id="590" dur="1000" fill="hold"/>
                                        <p:tgtEl>
                                          <p:spTgt spid="656"/>
                                        </p:tgtEl>
                                        <p:attrNameLst>
                                          <p:attrName>ppt_x</p:attrName>
                                        </p:attrNameLst>
                                      </p:cBhvr>
                                      <p:tavLst>
                                        <p:tav tm="0">
                                          <p:val>
                                            <p:strVal val="#ppt_x"/>
                                          </p:val>
                                        </p:tav>
                                        <p:tav tm="100000">
                                          <p:val>
                                            <p:strVal val="#ppt_x"/>
                                          </p:val>
                                        </p:tav>
                                      </p:tavLst>
                                    </p:anim>
                                    <p:anim calcmode="lin" valueType="num">
                                      <p:cBhvr>
                                        <p:cTn id="591" dur="1000" fill="hold"/>
                                        <p:tgtEl>
                                          <p:spTgt spid="656"/>
                                        </p:tgtEl>
                                        <p:attrNameLst>
                                          <p:attrName>ppt_y</p:attrName>
                                        </p:attrNameLst>
                                      </p:cBhvr>
                                      <p:tavLst>
                                        <p:tav tm="0">
                                          <p:val>
                                            <p:strVal val="#ppt_y+.1"/>
                                          </p:val>
                                        </p:tav>
                                        <p:tav tm="100000">
                                          <p:val>
                                            <p:strVal val="#ppt_y"/>
                                          </p:val>
                                        </p:tav>
                                      </p:tavLst>
                                    </p:anim>
                                  </p:childTnLst>
                                </p:cTn>
                              </p:par>
                              <p:par>
                                <p:cTn id="592" presetID="42" presetClass="entr" presetSubtype="0" fill="hold" grpId="0" nodeType="withEffect">
                                  <p:stCondLst>
                                    <p:cond delay="500"/>
                                  </p:stCondLst>
                                  <p:childTnLst>
                                    <p:set>
                                      <p:cBhvr>
                                        <p:cTn id="593" dur="1" fill="hold">
                                          <p:stCondLst>
                                            <p:cond delay="0"/>
                                          </p:stCondLst>
                                        </p:cTn>
                                        <p:tgtEl>
                                          <p:spTgt spid="657"/>
                                        </p:tgtEl>
                                        <p:attrNameLst>
                                          <p:attrName>style.visibility</p:attrName>
                                        </p:attrNameLst>
                                      </p:cBhvr>
                                      <p:to>
                                        <p:strVal val="visible"/>
                                      </p:to>
                                    </p:set>
                                    <p:animEffect transition="in" filter="fade">
                                      <p:cBhvr>
                                        <p:cTn id="594" dur="1000"/>
                                        <p:tgtEl>
                                          <p:spTgt spid="657"/>
                                        </p:tgtEl>
                                      </p:cBhvr>
                                    </p:animEffect>
                                    <p:anim calcmode="lin" valueType="num">
                                      <p:cBhvr>
                                        <p:cTn id="595" dur="1000" fill="hold"/>
                                        <p:tgtEl>
                                          <p:spTgt spid="657"/>
                                        </p:tgtEl>
                                        <p:attrNameLst>
                                          <p:attrName>ppt_x</p:attrName>
                                        </p:attrNameLst>
                                      </p:cBhvr>
                                      <p:tavLst>
                                        <p:tav tm="0">
                                          <p:val>
                                            <p:strVal val="#ppt_x"/>
                                          </p:val>
                                        </p:tav>
                                        <p:tav tm="100000">
                                          <p:val>
                                            <p:strVal val="#ppt_x"/>
                                          </p:val>
                                        </p:tav>
                                      </p:tavLst>
                                    </p:anim>
                                    <p:anim calcmode="lin" valueType="num">
                                      <p:cBhvr>
                                        <p:cTn id="596" dur="1000" fill="hold"/>
                                        <p:tgtEl>
                                          <p:spTgt spid="657"/>
                                        </p:tgtEl>
                                        <p:attrNameLst>
                                          <p:attrName>ppt_y</p:attrName>
                                        </p:attrNameLst>
                                      </p:cBhvr>
                                      <p:tavLst>
                                        <p:tav tm="0">
                                          <p:val>
                                            <p:strVal val="#ppt_y+.1"/>
                                          </p:val>
                                        </p:tav>
                                        <p:tav tm="100000">
                                          <p:val>
                                            <p:strVal val="#ppt_y"/>
                                          </p:val>
                                        </p:tav>
                                      </p:tavLst>
                                    </p:anim>
                                  </p:childTnLst>
                                </p:cTn>
                              </p:par>
                              <p:par>
                                <p:cTn id="597" presetID="42" presetClass="entr" presetSubtype="0" fill="hold" grpId="0" nodeType="withEffect">
                                  <p:stCondLst>
                                    <p:cond delay="500"/>
                                  </p:stCondLst>
                                  <p:childTnLst>
                                    <p:set>
                                      <p:cBhvr>
                                        <p:cTn id="598" dur="1" fill="hold">
                                          <p:stCondLst>
                                            <p:cond delay="0"/>
                                          </p:stCondLst>
                                        </p:cTn>
                                        <p:tgtEl>
                                          <p:spTgt spid="658"/>
                                        </p:tgtEl>
                                        <p:attrNameLst>
                                          <p:attrName>style.visibility</p:attrName>
                                        </p:attrNameLst>
                                      </p:cBhvr>
                                      <p:to>
                                        <p:strVal val="visible"/>
                                      </p:to>
                                    </p:set>
                                    <p:animEffect transition="in" filter="fade">
                                      <p:cBhvr>
                                        <p:cTn id="599" dur="1000"/>
                                        <p:tgtEl>
                                          <p:spTgt spid="658"/>
                                        </p:tgtEl>
                                      </p:cBhvr>
                                    </p:animEffect>
                                    <p:anim calcmode="lin" valueType="num">
                                      <p:cBhvr>
                                        <p:cTn id="600" dur="1000" fill="hold"/>
                                        <p:tgtEl>
                                          <p:spTgt spid="658"/>
                                        </p:tgtEl>
                                        <p:attrNameLst>
                                          <p:attrName>ppt_x</p:attrName>
                                        </p:attrNameLst>
                                      </p:cBhvr>
                                      <p:tavLst>
                                        <p:tav tm="0">
                                          <p:val>
                                            <p:strVal val="#ppt_x"/>
                                          </p:val>
                                        </p:tav>
                                        <p:tav tm="100000">
                                          <p:val>
                                            <p:strVal val="#ppt_x"/>
                                          </p:val>
                                        </p:tav>
                                      </p:tavLst>
                                    </p:anim>
                                    <p:anim calcmode="lin" valueType="num">
                                      <p:cBhvr>
                                        <p:cTn id="601" dur="1000" fill="hold"/>
                                        <p:tgtEl>
                                          <p:spTgt spid="658"/>
                                        </p:tgtEl>
                                        <p:attrNameLst>
                                          <p:attrName>ppt_y</p:attrName>
                                        </p:attrNameLst>
                                      </p:cBhvr>
                                      <p:tavLst>
                                        <p:tav tm="0">
                                          <p:val>
                                            <p:strVal val="#ppt_y+.1"/>
                                          </p:val>
                                        </p:tav>
                                        <p:tav tm="100000">
                                          <p:val>
                                            <p:strVal val="#ppt_y"/>
                                          </p:val>
                                        </p:tav>
                                      </p:tavLst>
                                    </p:anim>
                                  </p:childTnLst>
                                </p:cTn>
                              </p:par>
                              <p:par>
                                <p:cTn id="602" presetID="42" presetClass="entr" presetSubtype="0" fill="hold" grpId="0" nodeType="withEffect">
                                  <p:stCondLst>
                                    <p:cond delay="500"/>
                                  </p:stCondLst>
                                  <p:childTnLst>
                                    <p:set>
                                      <p:cBhvr>
                                        <p:cTn id="603" dur="1" fill="hold">
                                          <p:stCondLst>
                                            <p:cond delay="0"/>
                                          </p:stCondLst>
                                        </p:cTn>
                                        <p:tgtEl>
                                          <p:spTgt spid="659"/>
                                        </p:tgtEl>
                                        <p:attrNameLst>
                                          <p:attrName>style.visibility</p:attrName>
                                        </p:attrNameLst>
                                      </p:cBhvr>
                                      <p:to>
                                        <p:strVal val="visible"/>
                                      </p:to>
                                    </p:set>
                                    <p:animEffect transition="in" filter="fade">
                                      <p:cBhvr>
                                        <p:cTn id="604" dur="1000"/>
                                        <p:tgtEl>
                                          <p:spTgt spid="659"/>
                                        </p:tgtEl>
                                      </p:cBhvr>
                                    </p:animEffect>
                                    <p:anim calcmode="lin" valueType="num">
                                      <p:cBhvr>
                                        <p:cTn id="605" dur="1000" fill="hold"/>
                                        <p:tgtEl>
                                          <p:spTgt spid="659"/>
                                        </p:tgtEl>
                                        <p:attrNameLst>
                                          <p:attrName>ppt_x</p:attrName>
                                        </p:attrNameLst>
                                      </p:cBhvr>
                                      <p:tavLst>
                                        <p:tav tm="0">
                                          <p:val>
                                            <p:strVal val="#ppt_x"/>
                                          </p:val>
                                        </p:tav>
                                        <p:tav tm="100000">
                                          <p:val>
                                            <p:strVal val="#ppt_x"/>
                                          </p:val>
                                        </p:tav>
                                      </p:tavLst>
                                    </p:anim>
                                    <p:anim calcmode="lin" valueType="num">
                                      <p:cBhvr>
                                        <p:cTn id="606" dur="1000" fill="hold"/>
                                        <p:tgtEl>
                                          <p:spTgt spid="659"/>
                                        </p:tgtEl>
                                        <p:attrNameLst>
                                          <p:attrName>ppt_y</p:attrName>
                                        </p:attrNameLst>
                                      </p:cBhvr>
                                      <p:tavLst>
                                        <p:tav tm="0">
                                          <p:val>
                                            <p:strVal val="#ppt_y+.1"/>
                                          </p:val>
                                        </p:tav>
                                        <p:tav tm="100000">
                                          <p:val>
                                            <p:strVal val="#ppt_y"/>
                                          </p:val>
                                        </p:tav>
                                      </p:tavLst>
                                    </p:anim>
                                  </p:childTnLst>
                                </p:cTn>
                              </p:par>
                              <p:par>
                                <p:cTn id="607" presetID="42" presetClass="entr" presetSubtype="0" fill="hold" grpId="0" nodeType="withEffect">
                                  <p:stCondLst>
                                    <p:cond delay="0"/>
                                  </p:stCondLst>
                                  <p:childTnLst>
                                    <p:set>
                                      <p:cBhvr>
                                        <p:cTn id="608" dur="1" fill="hold">
                                          <p:stCondLst>
                                            <p:cond delay="0"/>
                                          </p:stCondLst>
                                        </p:cTn>
                                        <p:tgtEl>
                                          <p:spTgt spid="660"/>
                                        </p:tgtEl>
                                        <p:attrNameLst>
                                          <p:attrName>style.visibility</p:attrName>
                                        </p:attrNameLst>
                                      </p:cBhvr>
                                      <p:to>
                                        <p:strVal val="visible"/>
                                      </p:to>
                                    </p:set>
                                    <p:animEffect transition="in" filter="fade">
                                      <p:cBhvr>
                                        <p:cTn id="609" dur="1000"/>
                                        <p:tgtEl>
                                          <p:spTgt spid="660"/>
                                        </p:tgtEl>
                                      </p:cBhvr>
                                    </p:animEffect>
                                    <p:anim calcmode="lin" valueType="num">
                                      <p:cBhvr>
                                        <p:cTn id="610" dur="1000" fill="hold"/>
                                        <p:tgtEl>
                                          <p:spTgt spid="660"/>
                                        </p:tgtEl>
                                        <p:attrNameLst>
                                          <p:attrName>ppt_x</p:attrName>
                                        </p:attrNameLst>
                                      </p:cBhvr>
                                      <p:tavLst>
                                        <p:tav tm="0">
                                          <p:val>
                                            <p:strVal val="#ppt_x"/>
                                          </p:val>
                                        </p:tav>
                                        <p:tav tm="100000">
                                          <p:val>
                                            <p:strVal val="#ppt_x"/>
                                          </p:val>
                                        </p:tav>
                                      </p:tavLst>
                                    </p:anim>
                                    <p:anim calcmode="lin" valueType="num">
                                      <p:cBhvr>
                                        <p:cTn id="611" dur="1000" fill="hold"/>
                                        <p:tgtEl>
                                          <p:spTgt spid="660"/>
                                        </p:tgtEl>
                                        <p:attrNameLst>
                                          <p:attrName>ppt_y</p:attrName>
                                        </p:attrNameLst>
                                      </p:cBhvr>
                                      <p:tavLst>
                                        <p:tav tm="0">
                                          <p:val>
                                            <p:strVal val="#ppt_y+.1"/>
                                          </p:val>
                                        </p:tav>
                                        <p:tav tm="100000">
                                          <p:val>
                                            <p:strVal val="#ppt_y"/>
                                          </p:val>
                                        </p:tav>
                                      </p:tavLst>
                                    </p:anim>
                                  </p:childTnLst>
                                </p:cTn>
                              </p:par>
                              <p:par>
                                <p:cTn id="612" presetID="42" presetClass="entr" presetSubtype="0" fill="hold" grpId="0" nodeType="withEffect">
                                  <p:stCondLst>
                                    <p:cond delay="0"/>
                                  </p:stCondLst>
                                  <p:childTnLst>
                                    <p:set>
                                      <p:cBhvr>
                                        <p:cTn id="613" dur="1" fill="hold">
                                          <p:stCondLst>
                                            <p:cond delay="0"/>
                                          </p:stCondLst>
                                        </p:cTn>
                                        <p:tgtEl>
                                          <p:spTgt spid="661"/>
                                        </p:tgtEl>
                                        <p:attrNameLst>
                                          <p:attrName>style.visibility</p:attrName>
                                        </p:attrNameLst>
                                      </p:cBhvr>
                                      <p:to>
                                        <p:strVal val="visible"/>
                                      </p:to>
                                    </p:set>
                                    <p:animEffect transition="in" filter="fade">
                                      <p:cBhvr>
                                        <p:cTn id="614" dur="1000"/>
                                        <p:tgtEl>
                                          <p:spTgt spid="661"/>
                                        </p:tgtEl>
                                      </p:cBhvr>
                                    </p:animEffect>
                                    <p:anim calcmode="lin" valueType="num">
                                      <p:cBhvr>
                                        <p:cTn id="615" dur="1000" fill="hold"/>
                                        <p:tgtEl>
                                          <p:spTgt spid="661"/>
                                        </p:tgtEl>
                                        <p:attrNameLst>
                                          <p:attrName>ppt_x</p:attrName>
                                        </p:attrNameLst>
                                      </p:cBhvr>
                                      <p:tavLst>
                                        <p:tav tm="0">
                                          <p:val>
                                            <p:strVal val="#ppt_x"/>
                                          </p:val>
                                        </p:tav>
                                        <p:tav tm="100000">
                                          <p:val>
                                            <p:strVal val="#ppt_x"/>
                                          </p:val>
                                        </p:tav>
                                      </p:tavLst>
                                    </p:anim>
                                    <p:anim calcmode="lin" valueType="num">
                                      <p:cBhvr>
                                        <p:cTn id="616" dur="1000" fill="hold"/>
                                        <p:tgtEl>
                                          <p:spTgt spid="661"/>
                                        </p:tgtEl>
                                        <p:attrNameLst>
                                          <p:attrName>ppt_y</p:attrName>
                                        </p:attrNameLst>
                                      </p:cBhvr>
                                      <p:tavLst>
                                        <p:tav tm="0">
                                          <p:val>
                                            <p:strVal val="#ppt_y+.1"/>
                                          </p:val>
                                        </p:tav>
                                        <p:tav tm="100000">
                                          <p:val>
                                            <p:strVal val="#ppt_y"/>
                                          </p:val>
                                        </p:tav>
                                      </p:tavLst>
                                    </p:anim>
                                  </p:childTnLst>
                                </p:cTn>
                              </p:par>
                              <p:par>
                                <p:cTn id="617" presetID="42" presetClass="entr" presetSubtype="0" fill="hold" grpId="0" nodeType="withEffect">
                                  <p:stCondLst>
                                    <p:cond delay="0"/>
                                  </p:stCondLst>
                                  <p:childTnLst>
                                    <p:set>
                                      <p:cBhvr>
                                        <p:cTn id="618" dur="1" fill="hold">
                                          <p:stCondLst>
                                            <p:cond delay="0"/>
                                          </p:stCondLst>
                                        </p:cTn>
                                        <p:tgtEl>
                                          <p:spTgt spid="662"/>
                                        </p:tgtEl>
                                        <p:attrNameLst>
                                          <p:attrName>style.visibility</p:attrName>
                                        </p:attrNameLst>
                                      </p:cBhvr>
                                      <p:to>
                                        <p:strVal val="visible"/>
                                      </p:to>
                                    </p:set>
                                    <p:animEffect transition="in" filter="fade">
                                      <p:cBhvr>
                                        <p:cTn id="619" dur="1000"/>
                                        <p:tgtEl>
                                          <p:spTgt spid="662"/>
                                        </p:tgtEl>
                                      </p:cBhvr>
                                    </p:animEffect>
                                    <p:anim calcmode="lin" valueType="num">
                                      <p:cBhvr>
                                        <p:cTn id="620" dur="1000" fill="hold"/>
                                        <p:tgtEl>
                                          <p:spTgt spid="662"/>
                                        </p:tgtEl>
                                        <p:attrNameLst>
                                          <p:attrName>ppt_x</p:attrName>
                                        </p:attrNameLst>
                                      </p:cBhvr>
                                      <p:tavLst>
                                        <p:tav tm="0">
                                          <p:val>
                                            <p:strVal val="#ppt_x"/>
                                          </p:val>
                                        </p:tav>
                                        <p:tav tm="100000">
                                          <p:val>
                                            <p:strVal val="#ppt_x"/>
                                          </p:val>
                                        </p:tav>
                                      </p:tavLst>
                                    </p:anim>
                                    <p:anim calcmode="lin" valueType="num">
                                      <p:cBhvr>
                                        <p:cTn id="621" dur="1000" fill="hold"/>
                                        <p:tgtEl>
                                          <p:spTgt spid="662"/>
                                        </p:tgtEl>
                                        <p:attrNameLst>
                                          <p:attrName>ppt_y</p:attrName>
                                        </p:attrNameLst>
                                      </p:cBhvr>
                                      <p:tavLst>
                                        <p:tav tm="0">
                                          <p:val>
                                            <p:strVal val="#ppt_y+.1"/>
                                          </p:val>
                                        </p:tav>
                                        <p:tav tm="100000">
                                          <p:val>
                                            <p:strVal val="#ppt_y"/>
                                          </p:val>
                                        </p:tav>
                                      </p:tavLst>
                                    </p:anim>
                                  </p:childTnLst>
                                </p:cTn>
                              </p:par>
                              <p:par>
                                <p:cTn id="622" presetID="42" presetClass="entr" presetSubtype="0" fill="hold" grpId="0" nodeType="withEffect">
                                  <p:stCondLst>
                                    <p:cond delay="0"/>
                                  </p:stCondLst>
                                  <p:childTnLst>
                                    <p:set>
                                      <p:cBhvr>
                                        <p:cTn id="623" dur="1" fill="hold">
                                          <p:stCondLst>
                                            <p:cond delay="0"/>
                                          </p:stCondLst>
                                        </p:cTn>
                                        <p:tgtEl>
                                          <p:spTgt spid="663"/>
                                        </p:tgtEl>
                                        <p:attrNameLst>
                                          <p:attrName>style.visibility</p:attrName>
                                        </p:attrNameLst>
                                      </p:cBhvr>
                                      <p:to>
                                        <p:strVal val="visible"/>
                                      </p:to>
                                    </p:set>
                                    <p:animEffect transition="in" filter="fade">
                                      <p:cBhvr>
                                        <p:cTn id="624" dur="1000"/>
                                        <p:tgtEl>
                                          <p:spTgt spid="663"/>
                                        </p:tgtEl>
                                      </p:cBhvr>
                                    </p:animEffect>
                                    <p:anim calcmode="lin" valueType="num">
                                      <p:cBhvr>
                                        <p:cTn id="625" dur="1000" fill="hold"/>
                                        <p:tgtEl>
                                          <p:spTgt spid="663"/>
                                        </p:tgtEl>
                                        <p:attrNameLst>
                                          <p:attrName>ppt_x</p:attrName>
                                        </p:attrNameLst>
                                      </p:cBhvr>
                                      <p:tavLst>
                                        <p:tav tm="0">
                                          <p:val>
                                            <p:strVal val="#ppt_x"/>
                                          </p:val>
                                        </p:tav>
                                        <p:tav tm="100000">
                                          <p:val>
                                            <p:strVal val="#ppt_x"/>
                                          </p:val>
                                        </p:tav>
                                      </p:tavLst>
                                    </p:anim>
                                    <p:anim calcmode="lin" valueType="num">
                                      <p:cBhvr>
                                        <p:cTn id="626" dur="1000" fill="hold"/>
                                        <p:tgtEl>
                                          <p:spTgt spid="663"/>
                                        </p:tgtEl>
                                        <p:attrNameLst>
                                          <p:attrName>ppt_y</p:attrName>
                                        </p:attrNameLst>
                                      </p:cBhvr>
                                      <p:tavLst>
                                        <p:tav tm="0">
                                          <p:val>
                                            <p:strVal val="#ppt_y+.1"/>
                                          </p:val>
                                        </p:tav>
                                        <p:tav tm="100000">
                                          <p:val>
                                            <p:strVal val="#ppt_y"/>
                                          </p:val>
                                        </p:tav>
                                      </p:tavLst>
                                    </p:anim>
                                  </p:childTnLst>
                                </p:cTn>
                              </p:par>
                              <p:par>
                                <p:cTn id="627" presetID="42" presetClass="entr" presetSubtype="0" fill="hold" grpId="0" nodeType="withEffect">
                                  <p:stCondLst>
                                    <p:cond delay="0"/>
                                  </p:stCondLst>
                                  <p:childTnLst>
                                    <p:set>
                                      <p:cBhvr>
                                        <p:cTn id="628" dur="1" fill="hold">
                                          <p:stCondLst>
                                            <p:cond delay="0"/>
                                          </p:stCondLst>
                                        </p:cTn>
                                        <p:tgtEl>
                                          <p:spTgt spid="664"/>
                                        </p:tgtEl>
                                        <p:attrNameLst>
                                          <p:attrName>style.visibility</p:attrName>
                                        </p:attrNameLst>
                                      </p:cBhvr>
                                      <p:to>
                                        <p:strVal val="visible"/>
                                      </p:to>
                                    </p:set>
                                    <p:animEffect transition="in" filter="fade">
                                      <p:cBhvr>
                                        <p:cTn id="629" dur="1000"/>
                                        <p:tgtEl>
                                          <p:spTgt spid="664"/>
                                        </p:tgtEl>
                                      </p:cBhvr>
                                    </p:animEffect>
                                    <p:anim calcmode="lin" valueType="num">
                                      <p:cBhvr>
                                        <p:cTn id="630" dur="1000" fill="hold"/>
                                        <p:tgtEl>
                                          <p:spTgt spid="664"/>
                                        </p:tgtEl>
                                        <p:attrNameLst>
                                          <p:attrName>ppt_x</p:attrName>
                                        </p:attrNameLst>
                                      </p:cBhvr>
                                      <p:tavLst>
                                        <p:tav tm="0">
                                          <p:val>
                                            <p:strVal val="#ppt_x"/>
                                          </p:val>
                                        </p:tav>
                                        <p:tav tm="100000">
                                          <p:val>
                                            <p:strVal val="#ppt_x"/>
                                          </p:val>
                                        </p:tav>
                                      </p:tavLst>
                                    </p:anim>
                                    <p:anim calcmode="lin" valueType="num">
                                      <p:cBhvr>
                                        <p:cTn id="631" dur="1000" fill="hold"/>
                                        <p:tgtEl>
                                          <p:spTgt spid="664"/>
                                        </p:tgtEl>
                                        <p:attrNameLst>
                                          <p:attrName>ppt_y</p:attrName>
                                        </p:attrNameLst>
                                      </p:cBhvr>
                                      <p:tavLst>
                                        <p:tav tm="0">
                                          <p:val>
                                            <p:strVal val="#ppt_y+.1"/>
                                          </p:val>
                                        </p:tav>
                                        <p:tav tm="100000">
                                          <p:val>
                                            <p:strVal val="#ppt_y"/>
                                          </p:val>
                                        </p:tav>
                                      </p:tavLst>
                                    </p:anim>
                                  </p:childTnLst>
                                </p:cTn>
                              </p:par>
                              <p:par>
                                <p:cTn id="632" presetID="42" presetClass="entr" presetSubtype="0" fill="hold" grpId="0" nodeType="withEffect">
                                  <p:stCondLst>
                                    <p:cond delay="500"/>
                                  </p:stCondLst>
                                  <p:childTnLst>
                                    <p:set>
                                      <p:cBhvr>
                                        <p:cTn id="633" dur="1" fill="hold">
                                          <p:stCondLst>
                                            <p:cond delay="0"/>
                                          </p:stCondLst>
                                        </p:cTn>
                                        <p:tgtEl>
                                          <p:spTgt spid="665"/>
                                        </p:tgtEl>
                                        <p:attrNameLst>
                                          <p:attrName>style.visibility</p:attrName>
                                        </p:attrNameLst>
                                      </p:cBhvr>
                                      <p:to>
                                        <p:strVal val="visible"/>
                                      </p:to>
                                    </p:set>
                                    <p:animEffect transition="in" filter="fade">
                                      <p:cBhvr>
                                        <p:cTn id="634" dur="1750"/>
                                        <p:tgtEl>
                                          <p:spTgt spid="665"/>
                                        </p:tgtEl>
                                      </p:cBhvr>
                                    </p:animEffect>
                                    <p:anim calcmode="lin" valueType="num">
                                      <p:cBhvr>
                                        <p:cTn id="635" dur="1750" fill="hold"/>
                                        <p:tgtEl>
                                          <p:spTgt spid="665"/>
                                        </p:tgtEl>
                                        <p:attrNameLst>
                                          <p:attrName>ppt_x</p:attrName>
                                        </p:attrNameLst>
                                      </p:cBhvr>
                                      <p:tavLst>
                                        <p:tav tm="0">
                                          <p:val>
                                            <p:strVal val="#ppt_x"/>
                                          </p:val>
                                        </p:tav>
                                        <p:tav tm="100000">
                                          <p:val>
                                            <p:strVal val="#ppt_x"/>
                                          </p:val>
                                        </p:tav>
                                      </p:tavLst>
                                    </p:anim>
                                    <p:anim calcmode="lin" valueType="num">
                                      <p:cBhvr>
                                        <p:cTn id="636" dur="1750" fill="hold"/>
                                        <p:tgtEl>
                                          <p:spTgt spid="665"/>
                                        </p:tgtEl>
                                        <p:attrNameLst>
                                          <p:attrName>ppt_y</p:attrName>
                                        </p:attrNameLst>
                                      </p:cBhvr>
                                      <p:tavLst>
                                        <p:tav tm="0">
                                          <p:val>
                                            <p:strVal val="#ppt_y+.1"/>
                                          </p:val>
                                        </p:tav>
                                        <p:tav tm="100000">
                                          <p:val>
                                            <p:strVal val="#ppt_y"/>
                                          </p:val>
                                        </p:tav>
                                      </p:tavLst>
                                    </p:anim>
                                  </p:childTnLst>
                                </p:cTn>
                              </p:par>
                              <p:par>
                                <p:cTn id="637" presetID="42" presetClass="entr" presetSubtype="0" fill="hold" grpId="0" nodeType="withEffect">
                                  <p:stCondLst>
                                    <p:cond delay="500"/>
                                  </p:stCondLst>
                                  <p:childTnLst>
                                    <p:set>
                                      <p:cBhvr>
                                        <p:cTn id="638" dur="1" fill="hold">
                                          <p:stCondLst>
                                            <p:cond delay="0"/>
                                          </p:stCondLst>
                                        </p:cTn>
                                        <p:tgtEl>
                                          <p:spTgt spid="666"/>
                                        </p:tgtEl>
                                        <p:attrNameLst>
                                          <p:attrName>style.visibility</p:attrName>
                                        </p:attrNameLst>
                                      </p:cBhvr>
                                      <p:to>
                                        <p:strVal val="visible"/>
                                      </p:to>
                                    </p:set>
                                    <p:animEffect transition="in" filter="fade">
                                      <p:cBhvr>
                                        <p:cTn id="639" dur="1750"/>
                                        <p:tgtEl>
                                          <p:spTgt spid="666"/>
                                        </p:tgtEl>
                                      </p:cBhvr>
                                    </p:animEffect>
                                    <p:anim calcmode="lin" valueType="num">
                                      <p:cBhvr>
                                        <p:cTn id="640" dur="1750" fill="hold"/>
                                        <p:tgtEl>
                                          <p:spTgt spid="666"/>
                                        </p:tgtEl>
                                        <p:attrNameLst>
                                          <p:attrName>ppt_x</p:attrName>
                                        </p:attrNameLst>
                                      </p:cBhvr>
                                      <p:tavLst>
                                        <p:tav tm="0">
                                          <p:val>
                                            <p:strVal val="#ppt_x"/>
                                          </p:val>
                                        </p:tav>
                                        <p:tav tm="100000">
                                          <p:val>
                                            <p:strVal val="#ppt_x"/>
                                          </p:val>
                                        </p:tav>
                                      </p:tavLst>
                                    </p:anim>
                                    <p:anim calcmode="lin" valueType="num">
                                      <p:cBhvr>
                                        <p:cTn id="641" dur="1750" fill="hold"/>
                                        <p:tgtEl>
                                          <p:spTgt spid="666"/>
                                        </p:tgtEl>
                                        <p:attrNameLst>
                                          <p:attrName>ppt_y</p:attrName>
                                        </p:attrNameLst>
                                      </p:cBhvr>
                                      <p:tavLst>
                                        <p:tav tm="0">
                                          <p:val>
                                            <p:strVal val="#ppt_y+.1"/>
                                          </p:val>
                                        </p:tav>
                                        <p:tav tm="100000">
                                          <p:val>
                                            <p:strVal val="#ppt_y"/>
                                          </p:val>
                                        </p:tav>
                                      </p:tavLst>
                                    </p:anim>
                                  </p:childTnLst>
                                </p:cTn>
                              </p:par>
                              <p:par>
                                <p:cTn id="642" presetID="42" presetClass="entr" presetSubtype="0" fill="hold" grpId="0" nodeType="withEffect">
                                  <p:stCondLst>
                                    <p:cond delay="500"/>
                                  </p:stCondLst>
                                  <p:childTnLst>
                                    <p:set>
                                      <p:cBhvr>
                                        <p:cTn id="643" dur="1" fill="hold">
                                          <p:stCondLst>
                                            <p:cond delay="0"/>
                                          </p:stCondLst>
                                        </p:cTn>
                                        <p:tgtEl>
                                          <p:spTgt spid="667"/>
                                        </p:tgtEl>
                                        <p:attrNameLst>
                                          <p:attrName>style.visibility</p:attrName>
                                        </p:attrNameLst>
                                      </p:cBhvr>
                                      <p:to>
                                        <p:strVal val="visible"/>
                                      </p:to>
                                    </p:set>
                                    <p:animEffect transition="in" filter="fade">
                                      <p:cBhvr>
                                        <p:cTn id="644" dur="1750"/>
                                        <p:tgtEl>
                                          <p:spTgt spid="667"/>
                                        </p:tgtEl>
                                      </p:cBhvr>
                                    </p:animEffect>
                                    <p:anim calcmode="lin" valueType="num">
                                      <p:cBhvr>
                                        <p:cTn id="645" dur="1750" fill="hold"/>
                                        <p:tgtEl>
                                          <p:spTgt spid="667"/>
                                        </p:tgtEl>
                                        <p:attrNameLst>
                                          <p:attrName>ppt_x</p:attrName>
                                        </p:attrNameLst>
                                      </p:cBhvr>
                                      <p:tavLst>
                                        <p:tav tm="0">
                                          <p:val>
                                            <p:strVal val="#ppt_x"/>
                                          </p:val>
                                        </p:tav>
                                        <p:tav tm="100000">
                                          <p:val>
                                            <p:strVal val="#ppt_x"/>
                                          </p:val>
                                        </p:tav>
                                      </p:tavLst>
                                    </p:anim>
                                    <p:anim calcmode="lin" valueType="num">
                                      <p:cBhvr>
                                        <p:cTn id="646" dur="1750" fill="hold"/>
                                        <p:tgtEl>
                                          <p:spTgt spid="667"/>
                                        </p:tgtEl>
                                        <p:attrNameLst>
                                          <p:attrName>ppt_y</p:attrName>
                                        </p:attrNameLst>
                                      </p:cBhvr>
                                      <p:tavLst>
                                        <p:tav tm="0">
                                          <p:val>
                                            <p:strVal val="#ppt_y+.1"/>
                                          </p:val>
                                        </p:tav>
                                        <p:tav tm="100000">
                                          <p:val>
                                            <p:strVal val="#ppt_y"/>
                                          </p:val>
                                        </p:tav>
                                      </p:tavLst>
                                    </p:anim>
                                  </p:childTnLst>
                                </p:cTn>
                              </p:par>
                              <p:par>
                                <p:cTn id="647" presetID="42" presetClass="entr" presetSubtype="0" fill="hold" grpId="0" nodeType="withEffect">
                                  <p:stCondLst>
                                    <p:cond delay="500"/>
                                  </p:stCondLst>
                                  <p:childTnLst>
                                    <p:set>
                                      <p:cBhvr>
                                        <p:cTn id="648" dur="1" fill="hold">
                                          <p:stCondLst>
                                            <p:cond delay="0"/>
                                          </p:stCondLst>
                                        </p:cTn>
                                        <p:tgtEl>
                                          <p:spTgt spid="668"/>
                                        </p:tgtEl>
                                        <p:attrNameLst>
                                          <p:attrName>style.visibility</p:attrName>
                                        </p:attrNameLst>
                                      </p:cBhvr>
                                      <p:to>
                                        <p:strVal val="visible"/>
                                      </p:to>
                                    </p:set>
                                    <p:animEffect transition="in" filter="fade">
                                      <p:cBhvr>
                                        <p:cTn id="649" dur="1750"/>
                                        <p:tgtEl>
                                          <p:spTgt spid="668"/>
                                        </p:tgtEl>
                                      </p:cBhvr>
                                    </p:animEffect>
                                    <p:anim calcmode="lin" valueType="num">
                                      <p:cBhvr>
                                        <p:cTn id="650" dur="1750" fill="hold"/>
                                        <p:tgtEl>
                                          <p:spTgt spid="668"/>
                                        </p:tgtEl>
                                        <p:attrNameLst>
                                          <p:attrName>ppt_x</p:attrName>
                                        </p:attrNameLst>
                                      </p:cBhvr>
                                      <p:tavLst>
                                        <p:tav tm="0">
                                          <p:val>
                                            <p:strVal val="#ppt_x"/>
                                          </p:val>
                                        </p:tav>
                                        <p:tav tm="100000">
                                          <p:val>
                                            <p:strVal val="#ppt_x"/>
                                          </p:val>
                                        </p:tav>
                                      </p:tavLst>
                                    </p:anim>
                                    <p:anim calcmode="lin" valueType="num">
                                      <p:cBhvr>
                                        <p:cTn id="651" dur="1750" fill="hold"/>
                                        <p:tgtEl>
                                          <p:spTgt spid="668"/>
                                        </p:tgtEl>
                                        <p:attrNameLst>
                                          <p:attrName>ppt_y</p:attrName>
                                        </p:attrNameLst>
                                      </p:cBhvr>
                                      <p:tavLst>
                                        <p:tav tm="0">
                                          <p:val>
                                            <p:strVal val="#ppt_y+.1"/>
                                          </p:val>
                                        </p:tav>
                                        <p:tav tm="100000">
                                          <p:val>
                                            <p:strVal val="#ppt_y"/>
                                          </p:val>
                                        </p:tav>
                                      </p:tavLst>
                                    </p:anim>
                                  </p:childTnLst>
                                </p:cTn>
                              </p:par>
                              <p:par>
                                <p:cTn id="652" presetID="42" presetClass="entr" presetSubtype="0" fill="hold" grpId="0" nodeType="withEffect">
                                  <p:stCondLst>
                                    <p:cond delay="500"/>
                                  </p:stCondLst>
                                  <p:childTnLst>
                                    <p:set>
                                      <p:cBhvr>
                                        <p:cTn id="653" dur="1" fill="hold">
                                          <p:stCondLst>
                                            <p:cond delay="0"/>
                                          </p:stCondLst>
                                        </p:cTn>
                                        <p:tgtEl>
                                          <p:spTgt spid="669"/>
                                        </p:tgtEl>
                                        <p:attrNameLst>
                                          <p:attrName>style.visibility</p:attrName>
                                        </p:attrNameLst>
                                      </p:cBhvr>
                                      <p:to>
                                        <p:strVal val="visible"/>
                                      </p:to>
                                    </p:set>
                                    <p:animEffect transition="in" filter="fade">
                                      <p:cBhvr>
                                        <p:cTn id="654" dur="1750"/>
                                        <p:tgtEl>
                                          <p:spTgt spid="669"/>
                                        </p:tgtEl>
                                      </p:cBhvr>
                                    </p:animEffect>
                                    <p:anim calcmode="lin" valueType="num">
                                      <p:cBhvr>
                                        <p:cTn id="655" dur="1750" fill="hold"/>
                                        <p:tgtEl>
                                          <p:spTgt spid="669"/>
                                        </p:tgtEl>
                                        <p:attrNameLst>
                                          <p:attrName>ppt_x</p:attrName>
                                        </p:attrNameLst>
                                      </p:cBhvr>
                                      <p:tavLst>
                                        <p:tav tm="0">
                                          <p:val>
                                            <p:strVal val="#ppt_x"/>
                                          </p:val>
                                        </p:tav>
                                        <p:tav tm="100000">
                                          <p:val>
                                            <p:strVal val="#ppt_x"/>
                                          </p:val>
                                        </p:tav>
                                      </p:tavLst>
                                    </p:anim>
                                    <p:anim calcmode="lin" valueType="num">
                                      <p:cBhvr>
                                        <p:cTn id="656" dur="1750" fill="hold"/>
                                        <p:tgtEl>
                                          <p:spTgt spid="669"/>
                                        </p:tgtEl>
                                        <p:attrNameLst>
                                          <p:attrName>ppt_y</p:attrName>
                                        </p:attrNameLst>
                                      </p:cBhvr>
                                      <p:tavLst>
                                        <p:tav tm="0">
                                          <p:val>
                                            <p:strVal val="#ppt_y+.1"/>
                                          </p:val>
                                        </p:tav>
                                        <p:tav tm="100000">
                                          <p:val>
                                            <p:strVal val="#ppt_y"/>
                                          </p:val>
                                        </p:tav>
                                      </p:tavLst>
                                    </p:anim>
                                  </p:childTnLst>
                                </p:cTn>
                              </p:par>
                              <p:par>
                                <p:cTn id="657" presetID="42" presetClass="entr" presetSubtype="0" fill="hold" grpId="0" nodeType="withEffect">
                                  <p:stCondLst>
                                    <p:cond delay="500"/>
                                  </p:stCondLst>
                                  <p:childTnLst>
                                    <p:set>
                                      <p:cBhvr>
                                        <p:cTn id="658" dur="1" fill="hold">
                                          <p:stCondLst>
                                            <p:cond delay="0"/>
                                          </p:stCondLst>
                                        </p:cTn>
                                        <p:tgtEl>
                                          <p:spTgt spid="670"/>
                                        </p:tgtEl>
                                        <p:attrNameLst>
                                          <p:attrName>style.visibility</p:attrName>
                                        </p:attrNameLst>
                                      </p:cBhvr>
                                      <p:to>
                                        <p:strVal val="visible"/>
                                      </p:to>
                                    </p:set>
                                    <p:animEffect transition="in" filter="fade">
                                      <p:cBhvr>
                                        <p:cTn id="659" dur="1750"/>
                                        <p:tgtEl>
                                          <p:spTgt spid="670"/>
                                        </p:tgtEl>
                                      </p:cBhvr>
                                    </p:animEffect>
                                    <p:anim calcmode="lin" valueType="num">
                                      <p:cBhvr>
                                        <p:cTn id="660" dur="1750" fill="hold"/>
                                        <p:tgtEl>
                                          <p:spTgt spid="670"/>
                                        </p:tgtEl>
                                        <p:attrNameLst>
                                          <p:attrName>ppt_x</p:attrName>
                                        </p:attrNameLst>
                                      </p:cBhvr>
                                      <p:tavLst>
                                        <p:tav tm="0">
                                          <p:val>
                                            <p:strVal val="#ppt_x"/>
                                          </p:val>
                                        </p:tav>
                                        <p:tav tm="100000">
                                          <p:val>
                                            <p:strVal val="#ppt_x"/>
                                          </p:val>
                                        </p:tav>
                                      </p:tavLst>
                                    </p:anim>
                                    <p:anim calcmode="lin" valueType="num">
                                      <p:cBhvr>
                                        <p:cTn id="661" dur="1750" fill="hold"/>
                                        <p:tgtEl>
                                          <p:spTgt spid="670"/>
                                        </p:tgtEl>
                                        <p:attrNameLst>
                                          <p:attrName>ppt_y</p:attrName>
                                        </p:attrNameLst>
                                      </p:cBhvr>
                                      <p:tavLst>
                                        <p:tav tm="0">
                                          <p:val>
                                            <p:strVal val="#ppt_y+.1"/>
                                          </p:val>
                                        </p:tav>
                                        <p:tav tm="100000">
                                          <p:val>
                                            <p:strVal val="#ppt_y"/>
                                          </p:val>
                                        </p:tav>
                                      </p:tavLst>
                                    </p:anim>
                                  </p:childTnLst>
                                </p:cTn>
                              </p:par>
                              <p:par>
                                <p:cTn id="662" presetID="42" presetClass="entr" presetSubtype="0" fill="hold" grpId="0" nodeType="withEffect">
                                  <p:stCondLst>
                                    <p:cond delay="500"/>
                                  </p:stCondLst>
                                  <p:childTnLst>
                                    <p:set>
                                      <p:cBhvr>
                                        <p:cTn id="663" dur="1" fill="hold">
                                          <p:stCondLst>
                                            <p:cond delay="0"/>
                                          </p:stCondLst>
                                        </p:cTn>
                                        <p:tgtEl>
                                          <p:spTgt spid="671"/>
                                        </p:tgtEl>
                                        <p:attrNameLst>
                                          <p:attrName>style.visibility</p:attrName>
                                        </p:attrNameLst>
                                      </p:cBhvr>
                                      <p:to>
                                        <p:strVal val="visible"/>
                                      </p:to>
                                    </p:set>
                                    <p:animEffect transition="in" filter="fade">
                                      <p:cBhvr>
                                        <p:cTn id="664" dur="1750"/>
                                        <p:tgtEl>
                                          <p:spTgt spid="671"/>
                                        </p:tgtEl>
                                      </p:cBhvr>
                                    </p:animEffect>
                                    <p:anim calcmode="lin" valueType="num">
                                      <p:cBhvr>
                                        <p:cTn id="665" dur="1750" fill="hold"/>
                                        <p:tgtEl>
                                          <p:spTgt spid="671"/>
                                        </p:tgtEl>
                                        <p:attrNameLst>
                                          <p:attrName>ppt_x</p:attrName>
                                        </p:attrNameLst>
                                      </p:cBhvr>
                                      <p:tavLst>
                                        <p:tav tm="0">
                                          <p:val>
                                            <p:strVal val="#ppt_x"/>
                                          </p:val>
                                        </p:tav>
                                        <p:tav tm="100000">
                                          <p:val>
                                            <p:strVal val="#ppt_x"/>
                                          </p:val>
                                        </p:tav>
                                      </p:tavLst>
                                    </p:anim>
                                    <p:anim calcmode="lin" valueType="num">
                                      <p:cBhvr>
                                        <p:cTn id="666" dur="1750" fill="hold"/>
                                        <p:tgtEl>
                                          <p:spTgt spid="671"/>
                                        </p:tgtEl>
                                        <p:attrNameLst>
                                          <p:attrName>ppt_y</p:attrName>
                                        </p:attrNameLst>
                                      </p:cBhvr>
                                      <p:tavLst>
                                        <p:tav tm="0">
                                          <p:val>
                                            <p:strVal val="#ppt_y+.1"/>
                                          </p:val>
                                        </p:tav>
                                        <p:tav tm="100000">
                                          <p:val>
                                            <p:strVal val="#ppt_y"/>
                                          </p:val>
                                        </p:tav>
                                      </p:tavLst>
                                    </p:anim>
                                  </p:childTnLst>
                                </p:cTn>
                              </p:par>
                              <p:par>
                                <p:cTn id="667" presetID="42" presetClass="entr" presetSubtype="0" fill="hold" grpId="0" nodeType="withEffect">
                                  <p:stCondLst>
                                    <p:cond delay="500"/>
                                  </p:stCondLst>
                                  <p:childTnLst>
                                    <p:set>
                                      <p:cBhvr>
                                        <p:cTn id="668" dur="1" fill="hold">
                                          <p:stCondLst>
                                            <p:cond delay="0"/>
                                          </p:stCondLst>
                                        </p:cTn>
                                        <p:tgtEl>
                                          <p:spTgt spid="672"/>
                                        </p:tgtEl>
                                        <p:attrNameLst>
                                          <p:attrName>style.visibility</p:attrName>
                                        </p:attrNameLst>
                                      </p:cBhvr>
                                      <p:to>
                                        <p:strVal val="visible"/>
                                      </p:to>
                                    </p:set>
                                    <p:animEffect transition="in" filter="fade">
                                      <p:cBhvr>
                                        <p:cTn id="669" dur="1750"/>
                                        <p:tgtEl>
                                          <p:spTgt spid="672"/>
                                        </p:tgtEl>
                                      </p:cBhvr>
                                    </p:animEffect>
                                    <p:anim calcmode="lin" valueType="num">
                                      <p:cBhvr>
                                        <p:cTn id="670" dur="1750" fill="hold"/>
                                        <p:tgtEl>
                                          <p:spTgt spid="672"/>
                                        </p:tgtEl>
                                        <p:attrNameLst>
                                          <p:attrName>ppt_x</p:attrName>
                                        </p:attrNameLst>
                                      </p:cBhvr>
                                      <p:tavLst>
                                        <p:tav tm="0">
                                          <p:val>
                                            <p:strVal val="#ppt_x"/>
                                          </p:val>
                                        </p:tav>
                                        <p:tav tm="100000">
                                          <p:val>
                                            <p:strVal val="#ppt_x"/>
                                          </p:val>
                                        </p:tav>
                                      </p:tavLst>
                                    </p:anim>
                                    <p:anim calcmode="lin" valueType="num">
                                      <p:cBhvr>
                                        <p:cTn id="671" dur="1750" fill="hold"/>
                                        <p:tgtEl>
                                          <p:spTgt spid="672"/>
                                        </p:tgtEl>
                                        <p:attrNameLst>
                                          <p:attrName>ppt_y</p:attrName>
                                        </p:attrNameLst>
                                      </p:cBhvr>
                                      <p:tavLst>
                                        <p:tav tm="0">
                                          <p:val>
                                            <p:strVal val="#ppt_y+.1"/>
                                          </p:val>
                                        </p:tav>
                                        <p:tav tm="100000">
                                          <p:val>
                                            <p:strVal val="#ppt_y"/>
                                          </p:val>
                                        </p:tav>
                                      </p:tavLst>
                                    </p:anim>
                                  </p:childTnLst>
                                </p:cTn>
                              </p:par>
                              <p:par>
                                <p:cTn id="672" presetID="42" presetClass="entr" presetSubtype="0" fill="hold" grpId="0" nodeType="withEffect">
                                  <p:stCondLst>
                                    <p:cond delay="500"/>
                                  </p:stCondLst>
                                  <p:childTnLst>
                                    <p:set>
                                      <p:cBhvr>
                                        <p:cTn id="673" dur="1" fill="hold">
                                          <p:stCondLst>
                                            <p:cond delay="0"/>
                                          </p:stCondLst>
                                        </p:cTn>
                                        <p:tgtEl>
                                          <p:spTgt spid="673"/>
                                        </p:tgtEl>
                                        <p:attrNameLst>
                                          <p:attrName>style.visibility</p:attrName>
                                        </p:attrNameLst>
                                      </p:cBhvr>
                                      <p:to>
                                        <p:strVal val="visible"/>
                                      </p:to>
                                    </p:set>
                                    <p:animEffect transition="in" filter="fade">
                                      <p:cBhvr>
                                        <p:cTn id="674" dur="1750"/>
                                        <p:tgtEl>
                                          <p:spTgt spid="673"/>
                                        </p:tgtEl>
                                      </p:cBhvr>
                                    </p:animEffect>
                                    <p:anim calcmode="lin" valueType="num">
                                      <p:cBhvr>
                                        <p:cTn id="675" dur="1750" fill="hold"/>
                                        <p:tgtEl>
                                          <p:spTgt spid="673"/>
                                        </p:tgtEl>
                                        <p:attrNameLst>
                                          <p:attrName>ppt_x</p:attrName>
                                        </p:attrNameLst>
                                      </p:cBhvr>
                                      <p:tavLst>
                                        <p:tav tm="0">
                                          <p:val>
                                            <p:strVal val="#ppt_x"/>
                                          </p:val>
                                        </p:tav>
                                        <p:tav tm="100000">
                                          <p:val>
                                            <p:strVal val="#ppt_x"/>
                                          </p:val>
                                        </p:tav>
                                      </p:tavLst>
                                    </p:anim>
                                    <p:anim calcmode="lin" valueType="num">
                                      <p:cBhvr>
                                        <p:cTn id="676" dur="1750" fill="hold"/>
                                        <p:tgtEl>
                                          <p:spTgt spid="673"/>
                                        </p:tgtEl>
                                        <p:attrNameLst>
                                          <p:attrName>ppt_y</p:attrName>
                                        </p:attrNameLst>
                                      </p:cBhvr>
                                      <p:tavLst>
                                        <p:tav tm="0">
                                          <p:val>
                                            <p:strVal val="#ppt_y+.1"/>
                                          </p:val>
                                        </p:tav>
                                        <p:tav tm="100000">
                                          <p:val>
                                            <p:strVal val="#ppt_y"/>
                                          </p:val>
                                        </p:tav>
                                      </p:tavLst>
                                    </p:anim>
                                  </p:childTnLst>
                                </p:cTn>
                              </p:par>
                              <p:par>
                                <p:cTn id="677" presetID="42" presetClass="entr" presetSubtype="0" fill="hold" grpId="0" nodeType="withEffect">
                                  <p:stCondLst>
                                    <p:cond delay="500"/>
                                  </p:stCondLst>
                                  <p:childTnLst>
                                    <p:set>
                                      <p:cBhvr>
                                        <p:cTn id="678" dur="1" fill="hold">
                                          <p:stCondLst>
                                            <p:cond delay="0"/>
                                          </p:stCondLst>
                                        </p:cTn>
                                        <p:tgtEl>
                                          <p:spTgt spid="674"/>
                                        </p:tgtEl>
                                        <p:attrNameLst>
                                          <p:attrName>style.visibility</p:attrName>
                                        </p:attrNameLst>
                                      </p:cBhvr>
                                      <p:to>
                                        <p:strVal val="visible"/>
                                      </p:to>
                                    </p:set>
                                    <p:animEffect transition="in" filter="fade">
                                      <p:cBhvr>
                                        <p:cTn id="679" dur="1750"/>
                                        <p:tgtEl>
                                          <p:spTgt spid="674"/>
                                        </p:tgtEl>
                                      </p:cBhvr>
                                    </p:animEffect>
                                    <p:anim calcmode="lin" valueType="num">
                                      <p:cBhvr>
                                        <p:cTn id="680" dur="1750" fill="hold"/>
                                        <p:tgtEl>
                                          <p:spTgt spid="674"/>
                                        </p:tgtEl>
                                        <p:attrNameLst>
                                          <p:attrName>ppt_x</p:attrName>
                                        </p:attrNameLst>
                                      </p:cBhvr>
                                      <p:tavLst>
                                        <p:tav tm="0">
                                          <p:val>
                                            <p:strVal val="#ppt_x"/>
                                          </p:val>
                                        </p:tav>
                                        <p:tav tm="100000">
                                          <p:val>
                                            <p:strVal val="#ppt_x"/>
                                          </p:val>
                                        </p:tav>
                                      </p:tavLst>
                                    </p:anim>
                                    <p:anim calcmode="lin" valueType="num">
                                      <p:cBhvr>
                                        <p:cTn id="681" dur="1750" fill="hold"/>
                                        <p:tgtEl>
                                          <p:spTgt spid="674"/>
                                        </p:tgtEl>
                                        <p:attrNameLst>
                                          <p:attrName>ppt_y</p:attrName>
                                        </p:attrNameLst>
                                      </p:cBhvr>
                                      <p:tavLst>
                                        <p:tav tm="0">
                                          <p:val>
                                            <p:strVal val="#ppt_y+.1"/>
                                          </p:val>
                                        </p:tav>
                                        <p:tav tm="100000">
                                          <p:val>
                                            <p:strVal val="#ppt_y"/>
                                          </p:val>
                                        </p:tav>
                                      </p:tavLst>
                                    </p:anim>
                                  </p:childTnLst>
                                </p:cTn>
                              </p:par>
                              <p:par>
                                <p:cTn id="682" presetID="42" presetClass="entr" presetSubtype="0" fill="hold" grpId="0" nodeType="withEffect">
                                  <p:stCondLst>
                                    <p:cond delay="500"/>
                                  </p:stCondLst>
                                  <p:childTnLst>
                                    <p:set>
                                      <p:cBhvr>
                                        <p:cTn id="683" dur="1" fill="hold">
                                          <p:stCondLst>
                                            <p:cond delay="0"/>
                                          </p:stCondLst>
                                        </p:cTn>
                                        <p:tgtEl>
                                          <p:spTgt spid="675"/>
                                        </p:tgtEl>
                                        <p:attrNameLst>
                                          <p:attrName>style.visibility</p:attrName>
                                        </p:attrNameLst>
                                      </p:cBhvr>
                                      <p:to>
                                        <p:strVal val="visible"/>
                                      </p:to>
                                    </p:set>
                                    <p:animEffect transition="in" filter="fade">
                                      <p:cBhvr>
                                        <p:cTn id="684" dur="1750"/>
                                        <p:tgtEl>
                                          <p:spTgt spid="675"/>
                                        </p:tgtEl>
                                      </p:cBhvr>
                                    </p:animEffect>
                                    <p:anim calcmode="lin" valueType="num">
                                      <p:cBhvr>
                                        <p:cTn id="685" dur="1750" fill="hold"/>
                                        <p:tgtEl>
                                          <p:spTgt spid="675"/>
                                        </p:tgtEl>
                                        <p:attrNameLst>
                                          <p:attrName>ppt_x</p:attrName>
                                        </p:attrNameLst>
                                      </p:cBhvr>
                                      <p:tavLst>
                                        <p:tav tm="0">
                                          <p:val>
                                            <p:strVal val="#ppt_x"/>
                                          </p:val>
                                        </p:tav>
                                        <p:tav tm="100000">
                                          <p:val>
                                            <p:strVal val="#ppt_x"/>
                                          </p:val>
                                        </p:tav>
                                      </p:tavLst>
                                    </p:anim>
                                    <p:anim calcmode="lin" valueType="num">
                                      <p:cBhvr>
                                        <p:cTn id="686" dur="1750" fill="hold"/>
                                        <p:tgtEl>
                                          <p:spTgt spid="675"/>
                                        </p:tgtEl>
                                        <p:attrNameLst>
                                          <p:attrName>ppt_y</p:attrName>
                                        </p:attrNameLst>
                                      </p:cBhvr>
                                      <p:tavLst>
                                        <p:tav tm="0">
                                          <p:val>
                                            <p:strVal val="#ppt_y+.1"/>
                                          </p:val>
                                        </p:tav>
                                        <p:tav tm="100000">
                                          <p:val>
                                            <p:strVal val="#ppt_y"/>
                                          </p:val>
                                        </p:tav>
                                      </p:tavLst>
                                    </p:anim>
                                  </p:childTnLst>
                                </p:cTn>
                              </p:par>
                              <p:par>
                                <p:cTn id="687" presetID="42" presetClass="entr" presetSubtype="0" fill="hold" grpId="0" nodeType="withEffect">
                                  <p:stCondLst>
                                    <p:cond delay="500"/>
                                  </p:stCondLst>
                                  <p:childTnLst>
                                    <p:set>
                                      <p:cBhvr>
                                        <p:cTn id="688" dur="1" fill="hold">
                                          <p:stCondLst>
                                            <p:cond delay="0"/>
                                          </p:stCondLst>
                                        </p:cTn>
                                        <p:tgtEl>
                                          <p:spTgt spid="676"/>
                                        </p:tgtEl>
                                        <p:attrNameLst>
                                          <p:attrName>style.visibility</p:attrName>
                                        </p:attrNameLst>
                                      </p:cBhvr>
                                      <p:to>
                                        <p:strVal val="visible"/>
                                      </p:to>
                                    </p:set>
                                    <p:animEffect transition="in" filter="fade">
                                      <p:cBhvr>
                                        <p:cTn id="689" dur="1750"/>
                                        <p:tgtEl>
                                          <p:spTgt spid="676"/>
                                        </p:tgtEl>
                                      </p:cBhvr>
                                    </p:animEffect>
                                    <p:anim calcmode="lin" valueType="num">
                                      <p:cBhvr>
                                        <p:cTn id="690" dur="1750" fill="hold"/>
                                        <p:tgtEl>
                                          <p:spTgt spid="676"/>
                                        </p:tgtEl>
                                        <p:attrNameLst>
                                          <p:attrName>ppt_x</p:attrName>
                                        </p:attrNameLst>
                                      </p:cBhvr>
                                      <p:tavLst>
                                        <p:tav tm="0">
                                          <p:val>
                                            <p:strVal val="#ppt_x"/>
                                          </p:val>
                                        </p:tav>
                                        <p:tav tm="100000">
                                          <p:val>
                                            <p:strVal val="#ppt_x"/>
                                          </p:val>
                                        </p:tav>
                                      </p:tavLst>
                                    </p:anim>
                                    <p:anim calcmode="lin" valueType="num">
                                      <p:cBhvr>
                                        <p:cTn id="691" dur="1750" fill="hold"/>
                                        <p:tgtEl>
                                          <p:spTgt spid="676"/>
                                        </p:tgtEl>
                                        <p:attrNameLst>
                                          <p:attrName>ppt_y</p:attrName>
                                        </p:attrNameLst>
                                      </p:cBhvr>
                                      <p:tavLst>
                                        <p:tav tm="0">
                                          <p:val>
                                            <p:strVal val="#ppt_y+.1"/>
                                          </p:val>
                                        </p:tav>
                                        <p:tav tm="100000">
                                          <p:val>
                                            <p:strVal val="#ppt_y"/>
                                          </p:val>
                                        </p:tav>
                                      </p:tavLst>
                                    </p:anim>
                                  </p:childTnLst>
                                </p:cTn>
                              </p:par>
                              <p:par>
                                <p:cTn id="692" presetID="42" presetClass="entr" presetSubtype="0" fill="hold" grpId="0" nodeType="withEffect">
                                  <p:stCondLst>
                                    <p:cond delay="500"/>
                                  </p:stCondLst>
                                  <p:childTnLst>
                                    <p:set>
                                      <p:cBhvr>
                                        <p:cTn id="693" dur="1" fill="hold">
                                          <p:stCondLst>
                                            <p:cond delay="0"/>
                                          </p:stCondLst>
                                        </p:cTn>
                                        <p:tgtEl>
                                          <p:spTgt spid="677"/>
                                        </p:tgtEl>
                                        <p:attrNameLst>
                                          <p:attrName>style.visibility</p:attrName>
                                        </p:attrNameLst>
                                      </p:cBhvr>
                                      <p:to>
                                        <p:strVal val="visible"/>
                                      </p:to>
                                    </p:set>
                                    <p:animEffect transition="in" filter="fade">
                                      <p:cBhvr>
                                        <p:cTn id="694" dur="1750"/>
                                        <p:tgtEl>
                                          <p:spTgt spid="677"/>
                                        </p:tgtEl>
                                      </p:cBhvr>
                                    </p:animEffect>
                                    <p:anim calcmode="lin" valueType="num">
                                      <p:cBhvr>
                                        <p:cTn id="695" dur="1750" fill="hold"/>
                                        <p:tgtEl>
                                          <p:spTgt spid="677"/>
                                        </p:tgtEl>
                                        <p:attrNameLst>
                                          <p:attrName>ppt_x</p:attrName>
                                        </p:attrNameLst>
                                      </p:cBhvr>
                                      <p:tavLst>
                                        <p:tav tm="0">
                                          <p:val>
                                            <p:strVal val="#ppt_x"/>
                                          </p:val>
                                        </p:tav>
                                        <p:tav tm="100000">
                                          <p:val>
                                            <p:strVal val="#ppt_x"/>
                                          </p:val>
                                        </p:tav>
                                      </p:tavLst>
                                    </p:anim>
                                    <p:anim calcmode="lin" valueType="num">
                                      <p:cBhvr>
                                        <p:cTn id="696" dur="1750" fill="hold"/>
                                        <p:tgtEl>
                                          <p:spTgt spid="677"/>
                                        </p:tgtEl>
                                        <p:attrNameLst>
                                          <p:attrName>ppt_y</p:attrName>
                                        </p:attrNameLst>
                                      </p:cBhvr>
                                      <p:tavLst>
                                        <p:tav tm="0">
                                          <p:val>
                                            <p:strVal val="#ppt_y+.1"/>
                                          </p:val>
                                        </p:tav>
                                        <p:tav tm="100000">
                                          <p:val>
                                            <p:strVal val="#ppt_y"/>
                                          </p:val>
                                        </p:tav>
                                      </p:tavLst>
                                    </p:anim>
                                  </p:childTnLst>
                                </p:cTn>
                              </p:par>
                              <p:par>
                                <p:cTn id="697" presetID="42" presetClass="entr" presetSubtype="0" fill="hold" grpId="0" nodeType="withEffect">
                                  <p:stCondLst>
                                    <p:cond delay="500"/>
                                  </p:stCondLst>
                                  <p:childTnLst>
                                    <p:set>
                                      <p:cBhvr>
                                        <p:cTn id="698" dur="1" fill="hold">
                                          <p:stCondLst>
                                            <p:cond delay="0"/>
                                          </p:stCondLst>
                                        </p:cTn>
                                        <p:tgtEl>
                                          <p:spTgt spid="678"/>
                                        </p:tgtEl>
                                        <p:attrNameLst>
                                          <p:attrName>style.visibility</p:attrName>
                                        </p:attrNameLst>
                                      </p:cBhvr>
                                      <p:to>
                                        <p:strVal val="visible"/>
                                      </p:to>
                                    </p:set>
                                    <p:animEffect transition="in" filter="fade">
                                      <p:cBhvr>
                                        <p:cTn id="699" dur="1750"/>
                                        <p:tgtEl>
                                          <p:spTgt spid="678"/>
                                        </p:tgtEl>
                                      </p:cBhvr>
                                    </p:animEffect>
                                    <p:anim calcmode="lin" valueType="num">
                                      <p:cBhvr>
                                        <p:cTn id="700" dur="1750" fill="hold"/>
                                        <p:tgtEl>
                                          <p:spTgt spid="678"/>
                                        </p:tgtEl>
                                        <p:attrNameLst>
                                          <p:attrName>ppt_x</p:attrName>
                                        </p:attrNameLst>
                                      </p:cBhvr>
                                      <p:tavLst>
                                        <p:tav tm="0">
                                          <p:val>
                                            <p:strVal val="#ppt_x"/>
                                          </p:val>
                                        </p:tav>
                                        <p:tav tm="100000">
                                          <p:val>
                                            <p:strVal val="#ppt_x"/>
                                          </p:val>
                                        </p:tav>
                                      </p:tavLst>
                                    </p:anim>
                                    <p:anim calcmode="lin" valueType="num">
                                      <p:cBhvr>
                                        <p:cTn id="701" dur="1750" fill="hold"/>
                                        <p:tgtEl>
                                          <p:spTgt spid="678"/>
                                        </p:tgtEl>
                                        <p:attrNameLst>
                                          <p:attrName>ppt_y</p:attrName>
                                        </p:attrNameLst>
                                      </p:cBhvr>
                                      <p:tavLst>
                                        <p:tav tm="0">
                                          <p:val>
                                            <p:strVal val="#ppt_y+.1"/>
                                          </p:val>
                                        </p:tav>
                                        <p:tav tm="100000">
                                          <p:val>
                                            <p:strVal val="#ppt_y"/>
                                          </p:val>
                                        </p:tav>
                                      </p:tavLst>
                                    </p:anim>
                                  </p:childTnLst>
                                </p:cTn>
                              </p:par>
                              <p:par>
                                <p:cTn id="702" presetID="42" presetClass="entr" presetSubtype="0" fill="hold" grpId="0" nodeType="withEffect">
                                  <p:stCondLst>
                                    <p:cond delay="500"/>
                                  </p:stCondLst>
                                  <p:childTnLst>
                                    <p:set>
                                      <p:cBhvr>
                                        <p:cTn id="703" dur="1" fill="hold">
                                          <p:stCondLst>
                                            <p:cond delay="0"/>
                                          </p:stCondLst>
                                        </p:cTn>
                                        <p:tgtEl>
                                          <p:spTgt spid="679"/>
                                        </p:tgtEl>
                                        <p:attrNameLst>
                                          <p:attrName>style.visibility</p:attrName>
                                        </p:attrNameLst>
                                      </p:cBhvr>
                                      <p:to>
                                        <p:strVal val="visible"/>
                                      </p:to>
                                    </p:set>
                                    <p:animEffect transition="in" filter="fade">
                                      <p:cBhvr>
                                        <p:cTn id="704" dur="1750"/>
                                        <p:tgtEl>
                                          <p:spTgt spid="679"/>
                                        </p:tgtEl>
                                      </p:cBhvr>
                                    </p:animEffect>
                                    <p:anim calcmode="lin" valueType="num">
                                      <p:cBhvr>
                                        <p:cTn id="705" dur="1750" fill="hold"/>
                                        <p:tgtEl>
                                          <p:spTgt spid="679"/>
                                        </p:tgtEl>
                                        <p:attrNameLst>
                                          <p:attrName>ppt_x</p:attrName>
                                        </p:attrNameLst>
                                      </p:cBhvr>
                                      <p:tavLst>
                                        <p:tav tm="0">
                                          <p:val>
                                            <p:strVal val="#ppt_x"/>
                                          </p:val>
                                        </p:tav>
                                        <p:tav tm="100000">
                                          <p:val>
                                            <p:strVal val="#ppt_x"/>
                                          </p:val>
                                        </p:tav>
                                      </p:tavLst>
                                    </p:anim>
                                    <p:anim calcmode="lin" valueType="num">
                                      <p:cBhvr>
                                        <p:cTn id="706" dur="1750" fill="hold"/>
                                        <p:tgtEl>
                                          <p:spTgt spid="679"/>
                                        </p:tgtEl>
                                        <p:attrNameLst>
                                          <p:attrName>ppt_y</p:attrName>
                                        </p:attrNameLst>
                                      </p:cBhvr>
                                      <p:tavLst>
                                        <p:tav tm="0">
                                          <p:val>
                                            <p:strVal val="#ppt_y+.1"/>
                                          </p:val>
                                        </p:tav>
                                        <p:tav tm="100000">
                                          <p:val>
                                            <p:strVal val="#ppt_y"/>
                                          </p:val>
                                        </p:tav>
                                      </p:tavLst>
                                    </p:anim>
                                  </p:childTnLst>
                                </p:cTn>
                              </p:par>
                              <p:par>
                                <p:cTn id="707" presetID="42" presetClass="entr" presetSubtype="0" fill="hold" grpId="0" nodeType="withEffect">
                                  <p:stCondLst>
                                    <p:cond delay="500"/>
                                  </p:stCondLst>
                                  <p:childTnLst>
                                    <p:set>
                                      <p:cBhvr>
                                        <p:cTn id="708" dur="1" fill="hold">
                                          <p:stCondLst>
                                            <p:cond delay="0"/>
                                          </p:stCondLst>
                                        </p:cTn>
                                        <p:tgtEl>
                                          <p:spTgt spid="680"/>
                                        </p:tgtEl>
                                        <p:attrNameLst>
                                          <p:attrName>style.visibility</p:attrName>
                                        </p:attrNameLst>
                                      </p:cBhvr>
                                      <p:to>
                                        <p:strVal val="visible"/>
                                      </p:to>
                                    </p:set>
                                    <p:animEffect transition="in" filter="fade">
                                      <p:cBhvr>
                                        <p:cTn id="709" dur="1750"/>
                                        <p:tgtEl>
                                          <p:spTgt spid="680"/>
                                        </p:tgtEl>
                                      </p:cBhvr>
                                    </p:animEffect>
                                    <p:anim calcmode="lin" valueType="num">
                                      <p:cBhvr>
                                        <p:cTn id="710" dur="1750" fill="hold"/>
                                        <p:tgtEl>
                                          <p:spTgt spid="680"/>
                                        </p:tgtEl>
                                        <p:attrNameLst>
                                          <p:attrName>ppt_x</p:attrName>
                                        </p:attrNameLst>
                                      </p:cBhvr>
                                      <p:tavLst>
                                        <p:tav tm="0">
                                          <p:val>
                                            <p:strVal val="#ppt_x"/>
                                          </p:val>
                                        </p:tav>
                                        <p:tav tm="100000">
                                          <p:val>
                                            <p:strVal val="#ppt_x"/>
                                          </p:val>
                                        </p:tav>
                                      </p:tavLst>
                                    </p:anim>
                                    <p:anim calcmode="lin" valueType="num">
                                      <p:cBhvr>
                                        <p:cTn id="711" dur="1750" fill="hold"/>
                                        <p:tgtEl>
                                          <p:spTgt spid="680"/>
                                        </p:tgtEl>
                                        <p:attrNameLst>
                                          <p:attrName>ppt_y</p:attrName>
                                        </p:attrNameLst>
                                      </p:cBhvr>
                                      <p:tavLst>
                                        <p:tav tm="0">
                                          <p:val>
                                            <p:strVal val="#ppt_y+.1"/>
                                          </p:val>
                                        </p:tav>
                                        <p:tav tm="100000">
                                          <p:val>
                                            <p:strVal val="#ppt_y"/>
                                          </p:val>
                                        </p:tav>
                                      </p:tavLst>
                                    </p:anim>
                                  </p:childTnLst>
                                </p:cTn>
                              </p:par>
                              <p:par>
                                <p:cTn id="712" presetID="42" presetClass="entr" presetSubtype="0" fill="hold" grpId="0" nodeType="withEffect">
                                  <p:stCondLst>
                                    <p:cond delay="500"/>
                                  </p:stCondLst>
                                  <p:childTnLst>
                                    <p:set>
                                      <p:cBhvr>
                                        <p:cTn id="713" dur="1" fill="hold">
                                          <p:stCondLst>
                                            <p:cond delay="0"/>
                                          </p:stCondLst>
                                        </p:cTn>
                                        <p:tgtEl>
                                          <p:spTgt spid="681"/>
                                        </p:tgtEl>
                                        <p:attrNameLst>
                                          <p:attrName>style.visibility</p:attrName>
                                        </p:attrNameLst>
                                      </p:cBhvr>
                                      <p:to>
                                        <p:strVal val="visible"/>
                                      </p:to>
                                    </p:set>
                                    <p:animEffect transition="in" filter="fade">
                                      <p:cBhvr>
                                        <p:cTn id="714" dur="1750"/>
                                        <p:tgtEl>
                                          <p:spTgt spid="681"/>
                                        </p:tgtEl>
                                      </p:cBhvr>
                                    </p:animEffect>
                                    <p:anim calcmode="lin" valueType="num">
                                      <p:cBhvr>
                                        <p:cTn id="715" dur="1750" fill="hold"/>
                                        <p:tgtEl>
                                          <p:spTgt spid="681"/>
                                        </p:tgtEl>
                                        <p:attrNameLst>
                                          <p:attrName>ppt_x</p:attrName>
                                        </p:attrNameLst>
                                      </p:cBhvr>
                                      <p:tavLst>
                                        <p:tav tm="0">
                                          <p:val>
                                            <p:strVal val="#ppt_x"/>
                                          </p:val>
                                        </p:tav>
                                        <p:tav tm="100000">
                                          <p:val>
                                            <p:strVal val="#ppt_x"/>
                                          </p:val>
                                        </p:tav>
                                      </p:tavLst>
                                    </p:anim>
                                    <p:anim calcmode="lin" valueType="num">
                                      <p:cBhvr>
                                        <p:cTn id="716" dur="1750" fill="hold"/>
                                        <p:tgtEl>
                                          <p:spTgt spid="681"/>
                                        </p:tgtEl>
                                        <p:attrNameLst>
                                          <p:attrName>ppt_y</p:attrName>
                                        </p:attrNameLst>
                                      </p:cBhvr>
                                      <p:tavLst>
                                        <p:tav tm="0">
                                          <p:val>
                                            <p:strVal val="#ppt_y+.1"/>
                                          </p:val>
                                        </p:tav>
                                        <p:tav tm="100000">
                                          <p:val>
                                            <p:strVal val="#ppt_y"/>
                                          </p:val>
                                        </p:tav>
                                      </p:tavLst>
                                    </p:anim>
                                  </p:childTnLst>
                                </p:cTn>
                              </p:par>
                              <p:par>
                                <p:cTn id="717" presetID="42" presetClass="entr" presetSubtype="0" fill="hold" grpId="0" nodeType="withEffect">
                                  <p:stCondLst>
                                    <p:cond delay="500"/>
                                  </p:stCondLst>
                                  <p:childTnLst>
                                    <p:set>
                                      <p:cBhvr>
                                        <p:cTn id="718" dur="1" fill="hold">
                                          <p:stCondLst>
                                            <p:cond delay="0"/>
                                          </p:stCondLst>
                                        </p:cTn>
                                        <p:tgtEl>
                                          <p:spTgt spid="682"/>
                                        </p:tgtEl>
                                        <p:attrNameLst>
                                          <p:attrName>style.visibility</p:attrName>
                                        </p:attrNameLst>
                                      </p:cBhvr>
                                      <p:to>
                                        <p:strVal val="visible"/>
                                      </p:to>
                                    </p:set>
                                    <p:animEffect transition="in" filter="fade">
                                      <p:cBhvr>
                                        <p:cTn id="719" dur="1750"/>
                                        <p:tgtEl>
                                          <p:spTgt spid="682"/>
                                        </p:tgtEl>
                                      </p:cBhvr>
                                    </p:animEffect>
                                    <p:anim calcmode="lin" valueType="num">
                                      <p:cBhvr>
                                        <p:cTn id="720" dur="1750" fill="hold"/>
                                        <p:tgtEl>
                                          <p:spTgt spid="682"/>
                                        </p:tgtEl>
                                        <p:attrNameLst>
                                          <p:attrName>ppt_x</p:attrName>
                                        </p:attrNameLst>
                                      </p:cBhvr>
                                      <p:tavLst>
                                        <p:tav tm="0">
                                          <p:val>
                                            <p:strVal val="#ppt_x"/>
                                          </p:val>
                                        </p:tav>
                                        <p:tav tm="100000">
                                          <p:val>
                                            <p:strVal val="#ppt_x"/>
                                          </p:val>
                                        </p:tav>
                                      </p:tavLst>
                                    </p:anim>
                                    <p:anim calcmode="lin" valueType="num">
                                      <p:cBhvr>
                                        <p:cTn id="721" dur="1750" fill="hold"/>
                                        <p:tgtEl>
                                          <p:spTgt spid="682"/>
                                        </p:tgtEl>
                                        <p:attrNameLst>
                                          <p:attrName>ppt_y</p:attrName>
                                        </p:attrNameLst>
                                      </p:cBhvr>
                                      <p:tavLst>
                                        <p:tav tm="0">
                                          <p:val>
                                            <p:strVal val="#ppt_y+.1"/>
                                          </p:val>
                                        </p:tav>
                                        <p:tav tm="100000">
                                          <p:val>
                                            <p:strVal val="#ppt_y"/>
                                          </p:val>
                                        </p:tav>
                                      </p:tavLst>
                                    </p:anim>
                                  </p:childTnLst>
                                </p:cTn>
                              </p:par>
                              <p:par>
                                <p:cTn id="722" presetID="42" presetClass="entr" presetSubtype="0" fill="hold" grpId="0" nodeType="withEffect">
                                  <p:stCondLst>
                                    <p:cond delay="0"/>
                                  </p:stCondLst>
                                  <p:childTnLst>
                                    <p:set>
                                      <p:cBhvr>
                                        <p:cTn id="723" dur="1" fill="hold">
                                          <p:stCondLst>
                                            <p:cond delay="0"/>
                                          </p:stCondLst>
                                        </p:cTn>
                                        <p:tgtEl>
                                          <p:spTgt spid="683"/>
                                        </p:tgtEl>
                                        <p:attrNameLst>
                                          <p:attrName>style.visibility</p:attrName>
                                        </p:attrNameLst>
                                      </p:cBhvr>
                                      <p:to>
                                        <p:strVal val="visible"/>
                                      </p:to>
                                    </p:set>
                                    <p:animEffect transition="in" filter="fade">
                                      <p:cBhvr>
                                        <p:cTn id="724" dur="1000"/>
                                        <p:tgtEl>
                                          <p:spTgt spid="683"/>
                                        </p:tgtEl>
                                      </p:cBhvr>
                                    </p:animEffect>
                                    <p:anim calcmode="lin" valueType="num">
                                      <p:cBhvr>
                                        <p:cTn id="725" dur="1000" fill="hold"/>
                                        <p:tgtEl>
                                          <p:spTgt spid="683"/>
                                        </p:tgtEl>
                                        <p:attrNameLst>
                                          <p:attrName>ppt_x</p:attrName>
                                        </p:attrNameLst>
                                      </p:cBhvr>
                                      <p:tavLst>
                                        <p:tav tm="0">
                                          <p:val>
                                            <p:strVal val="#ppt_x"/>
                                          </p:val>
                                        </p:tav>
                                        <p:tav tm="100000">
                                          <p:val>
                                            <p:strVal val="#ppt_x"/>
                                          </p:val>
                                        </p:tav>
                                      </p:tavLst>
                                    </p:anim>
                                    <p:anim calcmode="lin" valueType="num">
                                      <p:cBhvr>
                                        <p:cTn id="726" dur="1000" fill="hold"/>
                                        <p:tgtEl>
                                          <p:spTgt spid="683"/>
                                        </p:tgtEl>
                                        <p:attrNameLst>
                                          <p:attrName>ppt_y</p:attrName>
                                        </p:attrNameLst>
                                      </p:cBhvr>
                                      <p:tavLst>
                                        <p:tav tm="0">
                                          <p:val>
                                            <p:strVal val="#ppt_y+.1"/>
                                          </p:val>
                                        </p:tav>
                                        <p:tav tm="100000">
                                          <p:val>
                                            <p:strVal val="#ppt_y"/>
                                          </p:val>
                                        </p:tav>
                                      </p:tavLst>
                                    </p:anim>
                                  </p:childTnLst>
                                </p:cTn>
                              </p:par>
                              <p:par>
                                <p:cTn id="727" presetID="42" presetClass="entr" presetSubtype="0" fill="hold" grpId="0" nodeType="withEffect">
                                  <p:stCondLst>
                                    <p:cond delay="0"/>
                                  </p:stCondLst>
                                  <p:childTnLst>
                                    <p:set>
                                      <p:cBhvr>
                                        <p:cTn id="728" dur="1" fill="hold">
                                          <p:stCondLst>
                                            <p:cond delay="0"/>
                                          </p:stCondLst>
                                        </p:cTn>
                                        <p:tgtEl>
                                          <p:spTgt spid="684"/>
                                        </p:tgtEl>
                                        <p:attrNameLst>
                                          <p:attrName>style.visibility</p:attrName>
                                        </p:attrNameLst>
                                      </p:cBhvr>
                                      <p:to>
                                        <p:strVal val="visible"/>
                                      </p:to>
                                    </p:set>
                                    <p:animEffect transition="in" filter="fade">
                                      <p:cBhvr>
                                        <p:cTn id="729" dur="1000"/>
                                        <p:tgtEl>
                                          <p:spTgt spid="684"/>
                                        </p:tgtEl>
                                      </p:cBhvr>
                                    </p:animEffect>
                                    <p:anim calcmode="lin" valueType="num">
                                      <p:cBhvr>
                                        <p:cTn id="730" dur="1000" fill="hold"/>
                                        <p:tgtEl>
                                          <p:spTgt spid="684"/>
                                        </p:tgtEl>
                                        <p:attrNameLst>
                                          <p:attrName>ppt_x</p:attrName>
                                        </p:attrNameLst>
                                      </p:cBhvr>
                                      <p:tavLst>
                                        <p:tav tm="0">
                                          <p:val>
                                            <p:strVal val="#ppt_x"/>
                                          </p:val>
                                        </p:tav>
                                        <p:tav tm="100000">
                                          <p:val>
                                            <p:strVal val="#ppt_x"/>
                                          </p:val>
                                        </p:tav>
                                      </p:tavLst>
                                    </p:anim>
                                    <p:anim calcmode="lin" valueType="num">
                                      <p:cBhvr>
                                        <p:cTn id="731" dur="1000" fill="hold"/>
                                        <p:tgtEl>
                                          <p:spTgt spid="684"/>
                                        </p:tgtEl>
                                        <p:attrNameLst>
                                          <p:attrName>ppt_y</p:attrName>
                                        </p:attrNameLst>
                                      </p:cBhvr>
                                      <p:tavLst>
                                        <p:tav tm="0">
                                          <p:val>
                                            <p:strVal val="#ppt_y+.1"/>
                                          </p:val>
                                        </p:tav>
                                        <p:tav tm="100000">
                                          <p:val>
                                            <p:strVal val="#ppt_y"/>
                                          </p:val>
                                        </p:tav>
                                      </p:tavLst>
                                    </p:anim>
                                  </p:childTnLst>
                                </p:cTn>
                              </p:par>
                              <p:par>
                                <p:cTn id="732" presetID="42" presetClass="entr" presetSubtype="0" fill="hold" grpId="0" nodeType="withEffect">
                                  <p:stCondLst>
                                    <p:cond delay="500"/>
                                  </p:stCondLst>
                                  <p:childTnLst>
                                    <p:set>
                                      <p:cBhvr>
                                        <p:cTn id="733" dur="1" fill="hold">
                                          <p:stCondLst>
                                            <p:cond delay="0"/>
                                          </p:stCondLst>
                                        </p:cTn>
                                        <p:tgtEl>
                                          <p:spTgt spid="686"/>
                                        </p:tgtEl>
                                        <p:attrNameLst>
                                          <p:attrName>style.visibility</p:attrName>
                                        </p:attrNameLst>
                                      </p:cBhvr>
                                      <p:to>
                                        <p:strVal val="visible"/>
                                      </p:to>
                                    </p:set>
                                    <p:animEffect transition="in" filter="fade">
                                      <p:cBhvr>
                                        <p:cTn id="734" dur="500"/>
                                        <p:tgtEl>
                                          <p:spTgt spid="686"/>
                                        </p:tgtEl>
                                      </p:cBhvr>
                                    </p:animEffect>
                                    <p:anim calcmode="lin" valueType="num">
                                      <p:cBhvr>
                                        <p:cTn id="735" dur="500" fill="hold"/>
                                        <p:tgtEl>
                                          <p:spTgt spid="686"/>
                                        </p:tgtEl>
                                        <p:attrNameLst>
                                          <p:attrName>ppt_x</p:attrName>
                                        </p:attrNameLst>
                                      </p:cBhvr>
                                      <p:tavLst>
                                        <p:tav tm="0">
                                          <p:val>
                                            <p:strVal val="#ppt_x"/>
                                          </p:val>
                                        </p:tav>
                                        <p:tav tm="100000">
                                          <p:val>
                                            <p:strVal val="#ppt_x"/>
                                          </p:val>
                                        </p:tav>
                                      </p:tavLst>
                                    </p:anim>
                                    <p:anim calcmode="lin" valueType="num">
                                      <p:cBhvr>
                                        <p:cTn id="736" dur="500" fill="hold"/>
                                        <p:tgtEl>
                                          <p:spTgt spid="686"/>
                                        </p:tgtEl>
                                        <p:attrNameLst>
                                          <p:attrName>ppt_y</p:attrName>
                                        </p:attrNameLst>
                                      </p:cBhvr>
                                      <p:tavLst>
                                        <p:tav tm="0">
                                          <p:val>
                                            <p:strVal val="#ppt_y+.1"/>
                                          </p:val>
                                        </p:tav>
                                        <p:tav tm="100000">
                                          <p:val>
                                            <p:strVal val="#ppt_y"/>
                                          </p:val>
                                        </p:tav>
                                      </p:tavLst>
                                    </p:anim>
                                  </p:childTnLst>
                                </p:cTn>
                              </p:par>
                              <p:par>
                                <p:cTn id="737" presetID="42" presetClass="entr" presetSubtype="0" fill="hold" grpId="0" nodeType="withEffect">
                                  <p:stCondLst>
                                    <p:cond delay="500"/>
                                  </p:stCondLst>
                                  <p:childTnLst>
                                    <p:set>
                                      <p:cBhvr>
                                        <p:cTn id="738" dur="1" fill="hold">
                                          <p:stCondLst>
                                            <p:cond delay="0"/>
                                          </p:stCondLst>
                                        </p:cTn>
                                        <p:tgtEl>
                                          <p:spTgt spid="687"/>
                                        </p:tgtEl>
                                        <p:attrNameLst>
                                          <p:attrName>style.visibility</p:attrName>
                                        </p:attrNameLst>
                                      </p:cBhvr>
                                      <p:to>
                                        <p:strVal val="visible"/>
                                      </p:to>
                                    </p:set>
                                    <p:animEffect transition="in" filter="fade">
                                      <p:cBhvr>
                                        <p:cTn id="739" dur="500"/>
                                        <p:tgtEl>
                                          <p:spTgt spid="687"/>
                                        </p:tgtEl>
                                      </p:cBhvr>
                                    </p:animEffect>
                                    <p:anim calcmode="lin" valueType="num">
                                      <p:cBhvr>
                                        <p:cTn id="740" dur="500" fill="hold"/>
                                        <p:tgtEl>
                                          <p:spTgt spid="687"/>
                                        </p:tgtEl>
                                        <p:attrNameLst>
                                          <p:attrName>ppt_x</p:attrName>
                                        </p:attrNameLst>
                                      </p:cBhvr>
                                      <p:tavLst>
                                        <p:tav tm="0">
                                          <p:val>
                                            <p:strVal val="#ppt_x"/>
                                          </p:val>
                                        </p:tav>
                                        <p:tav tm="100000">
                                          <p:val>
                                            <p:strVal val="#ppt_x"/>
                                          </p:val>
                                        </p:tav>
                                      </p:tavLst>
                                    </p:anim>
                                    <p:anim calcmode="lin" valueType="num">
                                      <p:cBhvr>
                                        <p:cTn id="741" dur="500" fill="hold"/>
                                        <p:tgtEl>
                                          <p:spTgt spid="687"/>
                                        </p:tgtEl>
                                        <p:attrNameLst>
                                          <p:attrName>ppt_y</p:attrName>
                                        </p:attrNameLst>
                                      </p:cBhvr>
                                      <p:tavLst>
                                        <p:tav tm="0">
                                          <p:val>
                                            <p:strVal val="#ppt_y+.1"/>
                                          </p:val>
                                        </p:tav>
                                        <p:tav tm="100000">
                                          <p:val>
                                            <p:strVal val="#ppt_y"/>
                                          </p:val>
                                        </p:tav>
                                      </p:tavLst>
                                    </p:anim>
                                  </p:childTnLst>
                                </p:cTn>
                              </p:par>
                              <p:par>
                                <p:cTn id="742" presetID="42" presetClass="entr" presetSubtype="0" fill="hold" grpId="0" nodeType="withEffect">
                                  <p:stCondLst>
                                    <p:cond delay="500"/>
                                  </p:stCondLst>
                                  <p:childTnLst>
                                    <p:set>
                                      <p:cBhvr>
                                        <p:cTn id="743" dur="1" fill="hold">
                                          <p:stCondLst>
                                            <p:cond delay="0"/>
                                          </p:stCondLst>
                                        </p:cTn>
                                        <p:tgtEl>
                                          <p:spTgt spid="688"/>
                                        </p:tgtEl>
                                        <p:attrNameLst>
                                          <p:attrName>style.visibility</p:attrName>
                                        </p:attrNameLst>
                                      </p:cBhvr>
                                      <p:to>
                                        <p:strVal val="visible"/>
                                      </p:to>
                                    </p:set>
                                    <p:animEffect transition="in" filter="fade">
                                      <p:cBhvr>
                                        <p:cTn id="744" dur="500"/>
                                        <p:tgtEl>
                                          <p:spTgt spid="688"/>
                                        </p:tgtEl>
                                      </p:cBhvr>
                                    </p:animEffect>
                                    <p:anim calcmode="lin" valueType="num">
                                      <p:cBhvr>
                                        <p:cTn id="745" dur="500" fill="hold"/>
                                        <p:tgtEl>
                                          <p:spTgt spid="688"/>
                                        </p:tgtEl>
                                        <p:attrNameLst>
                                          <p:attrName>ppt_x</p:attrName>
                                        </p:attrNameLst>
                                      </p:cBhvr>
                                      <p:tavLst>
                                        <p:tav tm="0">
                                          <p:val>
                                            <p:strVal val="#ppt_x"/>
                                          </p:val>
                                        </p:tav>
                                        <p:tav tm="100000">
                                          <p:val>
                                            <p:strVal val="#ppt_x"/>
                                          </p:val>
                                        </p:tav>
                                      </p:tavLst>
                                    </p:anim>
                                    <p:anim calcmode="lin" valueType="num">
                                      <p:cBhvr>
                                        <p:cTn id="746" dur="500" fill="hold"/>
                                        <p:tgtEl>
                                          <p:spTgt spid="688"/>
                                        </p:tgtEl>
                                        <p:attrNameLst>
                                          <p:attrName>ppt_y</p:attrName>
                                        </p:attrNameLst>
                                      </p:cBhvr>
                                      <p:tavLst>
                                        <p:tav tm="0">
                                          <p:val>
                                            <p:strVal val="#ppt_y+.1"/>
                                          </p:val>
                                        </p:tav>
                                        <p:tav tm="100000">
                                          <p:val>
                                            <p:strVal val="#ppt_y"/>
                                          </p:val>
                                        </p:tav>
                                      </p:tavLst>
                                    </p:anim>
                                  </p:childTnLst>
                                </p:cTn>
                              </p:par>
                              <p:par>
                                <p:cTn id="747" presetID="42" presetClass="entr" presetSubtype="0" fill="hold" grpId="0" nodeType="withEffect">
                                  <p:stCondLst>
                                    <p:cond delay="500"/>
                                  </p:stCondLst>
                                  <p:childTnLst>
                                    <p:set>
                                      <p:cBhvr>
                                        <p:cTn id="748" dur="1" fill="hold">
                                          <p:stCondLst>
                                            <p:cond delay="0"/>
                                          </p:stCondLst>
                                        </p:cTn>
                                        <p:tgtEl>
                                          <p:spTgt spid="689"/>
                                        </p:tgtEl>
                                        <p:attrNameLst>
                                          <p:attrName>style.visibility</p:attrName>
                                        </p:attrNameLst>
                                      </p:cBhvr>
                                      <p:to>
                                        <p:strVal val="visible"/>
                                      </p:to>
                                    </p:set>
                                    <p:animEffect transition="in" filter="fade">
                                      <p:cBhvr>
                                        <p:cTn id="749" dur="500"/>
                                        <p:tgtEl>
                                          <p:spTgt spid="689"/>
                                        </p:tgtEl>
                                      </p:cBhvr>
                                    </p:animEffect>
                                    <p:anim calcmode="lin" valueType="num">
                                      <p:cBhvr>
                                        <p:cTn id="750" dur="500" fill="hold"/>
                                        <p:tgtEl>
                                          <p:spTgt spid="689"/>
                                        </p:tgtEl>
                                        <p:attrNameLst>
                                          <p:attrName>ppt_x</p:attrName>
                                        </p:attrNameLst>
                                      </p:cBhvr>
                                      <p:tavLst>
                                        <p:tav tm="0">
                                          <p:val>
                                            <p:strVal val="#ppt_x"/>
                                          </p:val>
                                        </p:tav>
                                        <p:tav tm="100000">
                                          <p:val>
                                            <p:strVal val="#ppt_x"/>
                                          </p:val>
                                        </p:tav>
                                      </p:tavLst>
                                    </p:anim>
                                    <p:anim calcmode="lin" valueType="num">
                                      <p:cBhvr>
                                        <p:cTn id="751" dur="500" fill="hold"/>
                                        <p:tgtEl>
                                          <p:spTgt spid="689"/>
                                        </p:tgtEl>
                                        <p:attrNameLst>
                                          <p:attrName>ppt_y</p:attrName>
                                        </p:attrNameLst>
                                      </p:cBhvr>
                                      <p:tavLst>
                                        <p:tav tm="0">
                                          <p:val>
                                            <p:strVal val="#ppt_y+.1"/>
                                          </p:val>
                                        </p:tav>
                                        <p:tav tm="100000">
                                          <p:val>
                                            <p:strVal val="#ppt_y"/>
                                          </p:val>
                                        </p:tav>
                                      </p:tavLst>
                                    </p:anim>
                                  </p:childTnLst>
                                </p:cTn>
                              </p:par>
                              <p:par>
                                <p:cTn id="752" presetID="42" presetClass="entr" presetSubtype="0" fill="hold" grpId="0" nodeType="withEffect">
                                  <p:stCondLst>
                                    <p:cond delay="500"/>
                                  </p:stCondLst>
                                  <p:childTnLst>
                                    <p:set>
                                      <p:cBhvr>
                                        <p:cTn id="753" dur="1" fill="hold">
                                          <p:stCondLst>
                                            <p:cond delay="0"/>
                                          </p:stCondLst>
                                        </p:cTn>
                                        <p:tgtEl>
                                          <p:spTgt spid="690"/>
                                        </p:tgtEl>
                                        <p:attrNameLst>
                                          <p:attrName>style.visibility</p:attrName>
                                        </p:attrNameLst>
                                      </p:cBhvr>
                                      <p:to>
                                        <p:strVal val="visible"/>
                                      </p:to>
                                    </p:set>
                                    <p:animEffect transition="in" filter="fade">
                                      <p:cBhvr>
                                        <p:cTn id="754" dur="500"/>
                                        <p:tgtEl>
                                          <p:spTgt spid="690"/>
                                        </p:tgtEl>
                                      </p:cBhvr>
                                    </p:animEffect>
                                    <p:anim calcmode="lin" valueType="num">
                                      <p:cBhvr>
                                        <p:cTn id="755" dur="500" fill="hold"/>
                                        <p:tgtEl>
                                          <p:spTgt spid="690"/>
                                        </p:tgtEl>
                                        <p:attrNameLst>
                                          <p:attrName>ppt_x</p:attrName>
                                        </p:attrNameLst>
                                      </p:cBhvr>
                                      <p:tavLst>
                                        <p:tav tm="0">
                                          <p:val>
                                            <p:strVal val="#ppt_x"/>
                                          </p:val>
                                        </p:tav>
                                        <p:tav tm="100000">
                                          <p:val>
                                            <p:strVal val="#ppt_x"/>
                                          </p:val>
                                        </p:tav>
                                      </p:tavLst>
                                    </p:anim>
                                    <p:anim calcmode="lin" valueType="num">
                                      <p:cBhvr>
                                        <p:cTn id="756" dur="500" fill="hold"/>
                                        <p:tgtEl>
                                          <p:spTgt spid="690"/>
                                        </p:tgtEl>
                                        <p:attrNameLst>
                                          <p:attrName>ppt_y</p:attrName>
                                        </p:attrNameLst>
                                      </p:cBhvr>
                                      <p:tavLst>
                                        <p:tav tm="0">
                                          <p:val>
                                            <p:strVal val="#ppt_y+.1"/>
                                          </p:val>
                                        </p:tav>
                                        <p:tav tm="100000">
                                          <p:val>
                                            <p:strVal val="#ppt_y"/>
                                          </p:val>
                                        </p:tav>
                                      </p:tavLst>
                                    </p:anim>
                                  </p:childTnLst>
                                </p:cTn>
                              </p:par>
                              <p:par>
                                <p:cTn id="757" presetID="42" presetClass="entr" presetSubtype="0" fill="hold" grpId="0" nodeType="withEffect">
                                  <p:stCondLst>
                                    <p:cond delay="500"/>
                                  </p:stCondLst>
                                  <p:childTnLst>
                                    <p:set>
                                      <p:cBhvr>
                                        <p:cTn id="758" dur="1" fill="hold">
                                          <p:stCondLst>
                                            <p:cond delay="0"/>
                                          </p:stCondLst>
                                        </p:cTn>
                                        <p:tgtEl>
                                          <p:spTgt spid="691"/>
                                        </p:tgtEl>
                                        <p:attrNameLst>
                                          <p:attrName>style.visibility</p:attrName>
                                        </p:attrNameLst>
                                      </p:cBhvr>
                                      <p:to>
                                        <p:strVal val="visible"/>
                                      </p:to>
                                    </p:set>
                                    <p:animEffect transition="in" filter="fade">
                                      <p:cBhvr>
                                        <p:cTn id="759" dur="500"/>
                                        <p:tgtEl>
                                          <p:spTgt spid="691"/>
                                        </p:tgtEl>
                                      </p:cBhvr>
                                    </p:animEffect>
                                    <p:anim calcmode="lin" valueType="num">
                                      <p:cBhvr>
                                        <p:cTn id="760" dur="500" fill="hold"/>
                                        <p:tgtEl>
                                          <p:spTgt spid="691"/>
                                        </p:tgtEl>
                                        <p:attrNameLst>
                                          <p:attrName>ppt_x</p:attrName>
                                        </p:attrNameLst>
                                      </p:cBhvr>
                                      <p:tavLst>
                                        <p:tav tm="0">
                                          <p:val>
                                            <p:strVal val="#ppt_x"/>
                                          </p:val>
                                        </p:tav>
                                        <p:tav tm="100000">
                                          <p:val>
                                            <p:strVal val="#ppt_x"/>
                                          </p:val>
                                        </p:tav>
                                      </p:tavLst>
                                    </p:anim>
                                    <p:anim calcmode="lin" valueType="num">
                                      <p:cBhvr>
                                        <p:cTn id="761" dur="500" fill="hold"/>
                                        <p:tgtEl>
                                          <p:spTgt spid="691"/>
                                        </p:tgtEl>
                                        <p:attrNameLst>
                                          <p:attrName>ppt_y</p:attrName>
                                        </p:attrNameLst>
                                      </p:cBhvr>
                                      <p:tavLst>
                                        <p:tav tm="0">
                                          <p:val>
                                            <p:strVal val="#ppt_y+.1"/>
                                          </p:val>
                                        </p:tav>
                                        <p:tav tm="100000">
                                          <p:val>
                                            <p:strVal val="#ppt_y"/>
                                          </p:val>
                                        </p:tav>
                                      </p:tavLst>
                                    </p:anim>
                                  </p:childTnLst>
                                </p:cTn>
                              </p:par>
                              <p:par>
                                <p:cTn id="762" presetID="42" presetClass="entr" presetSubtype="0" fill="hold" grpId="0" nodeType="withEffect">
                                  <p:stCondLst>
                                    <p:cond delay="500"/>
                                  </p:stCondLst>
                                  <p:childTnLst>
                                    <p:set>
                                      <p:cBhvr>
                                        <p:cTn id="763" dur="1" fill="hold">
                                          <p:stCondLst>
                                            <p:cond delay="0"/>
                                          </p:stCondLst>
                                        </p:cTn>
                                        <p:tgtEl>
                                          <p:spTgt spid="692"/>
                                        </p:tgtEl>
                                        <p:attrNameLst>
                                          <p:attrName>style.visibility</p:attrName>
                                        </p:attrNameLst>
                                      </p:cBhvr>
                                      <p:to>
                                        <p:strVal val="visible"/>
                                      </p:to>
                                    </p:set>
                                    <p:animEffect transition="in" filter="fade">
                                      <p:cBhvr>
                                        <p:cTn id="764" dur="500"/>
                                        <p:tgtEl>
                                          <p:spTgt spid="692"/>
                                        </p:tgtEl>
                                      </p:cBhvr>
                                    </p:animEffect>
                                    <p:anim calcmode="lin" valueType="num">
                                      <p:cBhvr>
                                        <p:cTn id="765" dur="500" fill="hold"/>
                                        <p:tgtEl>
                                          <p:spTgt spid="692"/>
                                        </p:tgtEl>
                                        <p:attrNameLst>
                                          <p:attrName>ppt_x</p:attrName>
                                        </p:attrNameLst>
                                      </p:cBhvr>
                                      <p:tavLst>
                                        <p:tav tm="0">
                                          <p:val>
                                            <p:strVal val="#ppt_x"/>
                                          </p:val>
                                        </p:tav>
                                        <p:tav tm="100000">
                                          <p:val>
                                            <p:strVal val="#ppt_x"/>
                                          </p:val>
                                        </p:tav>
                                      </p:tavLst>
                                    </p:anim>
                                    <p:anim calcmode="lin" valueType="num">
                                      <p:cBhvr>
                                        <p:cTn id="766" dur="500" fill="hold"/>
                                        <p:tgtEl>
                                          <p:spTgt spid="692"/>
                                        </p:tgtEl>
                                        <p:attrNameLst>
                                          <p:attrName>ppt_y</p:attrName>
                                        </p:attrNameLst>
                                      </p:cBhvr>
                                      <p:tavLst>
                                        <p:tav tm="0">
                                          <p:val>
                                            <p:strVal val="#ppt_y+.1"/>
                                          </p:val>
                                        </p:tav>
                                        <p:tav tm="100000">
                                          <p:val>
                                            <p:strVal val="#ppt_y"/>
                                          </p:val>
                                        </p:tav>
                                      </p:tavLst>
                                    </p:anim>
                                  </p:childTnLst>
                                </p:cTn>
                              </p:par>
                              <p:par>
                                <p:cTn id="767" presetID="42" presetClass="entr" presetSubtype="0" fill="hold" grpId="0" nodeType="withEffect">
                                  <p:stCondLst>
                                    <p:cond delay="500"/>
                                  </p:stCondLst>
                                  <p:childTnLst>
                                    <p:set>
                                      <p:cBhvr>
                                        <p:cTn id="768" dur="1" fill="hold">
                                          <p:stCondLst>
                                            <p:cond delay="0"/>
                                          </p:stCondLst>
                                        </p:cTn>
                                        <p:tgtEl>
                                          <p:spTgt spid="693"/>
                                        </p:tgtEl>
                                        <p:attrNameLst>
                                          <p:attrName>style.visibility</p:attrName>
                                        </p:attrNameLst>
                                      </p:cBhvr>
                                      <p:to>
                                        <p:strVal val="visible"/>
                                      </p:to>
                                    </p:set>
                                    <p:animEffect transition="in" filter="fade">
                                      <p:cBhvr>
                                        <p:cTn id="769" dur="500"/>
                                        <p:tgtEl>
                                          <p:spTgt spid="693"/>
                                        </p:tgtEl>
                                      </p:cBhvr>
                                    </p:animEffect>
                                    <p:anim calcmode="lin" valueType="num">
                                      <p:cBhvr>
                                        <p:cTn id="770" dur="500" fill="hold"/>
                                        <p:tgtEl>
                                          <p:spTgt spid="693"/>
                                        </p:tgtEl>
                                        <p:attrNameLst>
                                          <p:attrName>ppt_x</p:attrName>
                                        </p:attrNameLst>
                                      </p:cBhvr>
                                      <p:tavLst>
                                        <p:tav tm="0">
                                          <p:val>
                                            <p:strVal val="#ppt_x"/>
                                          </p:val>
                                        </p:tav>
                                        <p:tav tm="100000">
                                          <p:val>
                                            <p:strVal val="#ppt_x"/>
                                          </p:val>
                                        </p:tav>
                                      </p:tavLst>
                                    </p:anim>
                                    <p:anim calcmode="lin" valueType="num">
                                      <p:cBhvr>
                                        <p:cTn id="771" dur="500" fill="hold"/>
                                        <p:tgtEl>
                                          <p:spTgt spid="693"/>
                                        </p:tgtEl>
                                        <p:attrNameLst>
                                          <p:attrName>ppt_y</p:attrName>
                                        </p:attrNameLst>
                                      </p:cBhvr>
                                      <p:tavLst>
                                        <p:tav tm="0">
                                          <p:val>
                                            <p:strVal val="#ppt_y+.1"/>
                                          </p:val>
                                        </p:tav>
                                        <p:tav tm="100000">
                                          <p:val>
                                            <p:strVal val="#ppt_y"/>
                                          </p:val>
                                        </p:tav>
                                      </p:tavLst>
                                    </p:anim>
                                  </p:childTnLst>
                                </p:cTn>
                              </p:par>
                              <p:par>
                                <p:cTn id="772" presetID="42" presetClass="entr" presetSubtype="0" fill="hold" grpId="0" nodeType="withEffect">
                                  <p:stCondLst>
                                    <p:cond delay="500"/>
                                  </p:stCondLst>
                                  <p:childTnLst>
                                    <p:set>
                                      <p:cBhvr>
                                        <p:cTn id="773" dur="1" fill="hold">
                                          <p:stCondLst>
                                            <p:cond delay="0"/>
                                          </p:stCondLst>
                                        </p:cTn>
                                        <p:tgtEl>
                                          <p:spTgt spid="694"/>
                                        </p:tgtEl>
                                        <p:attrNameLst>
                                          <p:attrName>style.visibility</p:attrName>
                                        </p:attrNameLst>
                                      </p:cBhvr>
                                      <p:to>
                                        <p:strVal val="visible"/>
                                      </p:to>
                                    </p:set>
                                    <p:animEffect transition="in" filter="fade">
                                      <p:cBhvr>
                                        <p:cTn id="774" dur="500"/>
                                        <p:tgtEl>
                                          <p:spTgt spid="694"/>
                                        </p:tgtEl>
                                      </p:cBhvr>
                                    </p:animEffect>
                                    <p:anim calcmode="lin" valueType="num">
                                      <p:cBhvr>
                                        <p:cTn id="775" dur="500" fill="hold"/>
                                        <p:tgtEl>
                                          <p:spTgt spid="694"/>
                                        </p:tgtEl>
                                        <p:attrNameLst>
                                          <p:attrName>ppt_x</p:attrName>
                                        </p:attrNameLst>
                                      </p:cBhvr>
                                      <p:tavLst>
                                        <p:tav tm="0">
                                          <p:val>
                                            <p:strVal val="#ppt_x"/>
                                          </p:val>
                                        </p:tav>
                                        <p:tav tm="100000">
                                          <p:val>
                                            <p:strVal val="#ppt_x"/>
                                          </p:val>
                                        </p:tav>
                                      </p:tavLst>
                                    </p:anim>
                                    <p:anim calcmode="lin" valueType="num">
                                      <p:cBhvr>
                                        <p:cTn id="776" dur="500" fill="hold"/>
                                        <p:tgtEl>
                                          <p:spTgt spid="694"/>
                                        </p:tgtEl>
                                        <p:attrNameLst>
                                          <p:attrName>ppt_y</p:attrName>
                                        </p:attrNameLst>
                                      </p:cBhvr>
                                      <p:tavLst>
                                        <p:tav tm="0">
                                          <p:val>
                                            <p:strVal val="#ppt_y+.1"/>
                                          </p:val>
                                        </p:tav>
                                        <p:tav tm="100000">
                                          <p:val>
                                            <p:strVal val="#ppt_y"/>
                                          </p:val>
                                        </p:tav>
                                      </p:tavLst>
                                    </p:anim>
                                  </p:childTnLst>
                                </p:cTn>
                              </p:par>
                              <p:par>
                                <p:cTn id="777" presetID="42" presetClass="entr" presetSubtype="0" fill="hold" grpId="0" nodeType="withEffect">
                                  <p:stCondLst>
                                    <p:cond delay="0"/>
                                  </p:stCondLst>
                                  <p:childTnLst>
                                    <p:set>
                                      <p:cBhvr>
                                        <p:cTn id="778" dur="1" fill="hold">
                                          <p:stCondLst>
                                            <p:cond delay="0"/>
                                          </p:stCondLst>
                                        </p:cTn>
                                        <p:tgtEl>
                                          <p:spTgt spid="695"/>
                                        </p:tgtEl>
                                        <p:attrNameLst>
                                          <p:attrName>style.visibility</p:attrName>
                                        </p:attrNameLst>
                                      </p:cBhvr>
                                      <p:to>
                                        <p:strVal val="visible"/>
                                      </p:to>
                                    </p:set>
                                    <p:animEffect transition="in" filter="fade">
                                      <p:cBhvr>
                                        <p:cTn id="779" dur="1000"/>
                                        <p:tgtEl>
                                          <p:spTgt spid="695"/>
                                        </p:tgtEl>
                                      </p:cBhvr>
                                    </p:animEffect>
                                    <p:anim calcmode="lin" valueType="num">
                                      <p:cBhvr>
                                        <p:cTn id="780" dur="1000" fill="hold"/>
                                        <p:tgtEl>
                                          <p:spTgt spid="695"/>
                                        </p:tgtEl>
                                        <p:attrNameLst>
                                          <p:attrName>ppt_x</p:attrName>
                                        </p:attrNameLst>
                                      </p:cBhvr>
                                      <p:tavLst>
                                        <p:tav tm="0">
                                          <p:val>
                                            <p:strVal val="#ppt_x"/>
                                          </p:val>
                                        </p:tav>
                                        <p:tav tm="100000">
                                          <p:val>
                                            <p:strVal val="#ppt_x"/>
                                          </p:val>
                                        </p:tav>
                                      </p:tavLst>
                                    </p:anim>
                                    <p:anim calcmode="lin" valueType="num">
                                      <p:cBhvr>
                                        <p:cTn id="781" dur="1000" fill="hold"/>
                                        <p:tgtEl>
                                          <p:spTgt spid="695"/>
                                        </p:tgtEl>
                                        <p:attrNameLst>
                                          <p:attrName>ppt_y</p:attrName>
                                        </p:attrNameLst>
                                      </p:cBhvr>
                                      <p:tavLst>
                                        <p:tav tm="0">
                                          <p:val>
                                            <p:strVal val="#ppt_y+.1"/>
                                          </p:val>
                                        </p:tav>
                                        <p:tav tm="100000">
                                          <p:val>
                                            <p:strVal val="#ppt_y"/>
                                          </p:val>
                                        </p:tav>
                                      </p:tavLst>
                                    </p:anim>
                                  </p:childTnLst>
                                </p:cTn>
                              </p:par>
                              <p:par>
                                <p:cTn id="782" presetID="42" presetClass="entr" presetSubtype="0" fill="hold" grpId="0" nodeType="withEffect">
                                  <p:stCondLst>
                                    <p:cond delay="0"/>
                                  </p:stCondLst>
                                  <p:childTnLst>
                                    <p:set>
                                      <p:cBhvr>
                                        <p:cTn id="783" dur="1" fill="hold">
                                          <p:stCondLst>
                                            <p:cond delay="0"/>
                                          </p:stCondLst>
                                        </p:cTn>
                                        <p:tgtEl>
                                          <p:spTgt spid="696"/>
                                        </p:tgtEl>
                                        <p:attrNameLst>
                                          <p:attrName>style.visibility</p:attrName>
                                        </p:attrNameLst>
                                      </p:cBhvr>
                                      <p:to>
                                        <p:strVal val="visible"/>
                                      </p:to>
                                    </p:set>
                                    <p:animEffect transition="in" filter="fade">
                                      <p:cBhvr>
                                        <p:cTn id="784" dur="1000"/>
                                        <p:tgtEl>
                                          <p:spTgt spid="696"/>
                                        </p:tgtEl>
                                      </p:cBhvr>
                                    </p:animEffect>
                                    <p:anim calcmode="lin" valueType="num">
                                      <p:cBhvr>
                                        <p:cTn id="785" dur="1000" fill="hold"/>
                                        <p:tgtEl>
                                          <p:spTgt spid="696"/>
                                        </p:tgtEl>
                                        <p:attrNameLst>
                                          <p:attrName>ppt_x</p:attrName>
                                        </p:attrNameLst>
                                      </p:cBhvr>
                                      <p:tavLst>
                                        <p:tav tm="0">
                                          <p:val>
                                            <p:strVal val="#ppt_x"/>
                                          </p:val>
                                        </p:tav>
                                        <p:tav tm="100000">
                                          <p:val>
                                            <p:strVal val="#ppt_x"/>
                                          </p:val>
                                        </p:tav>
                                      </p:tavLst>
                                    </p:anim>
                                    <p:anim calcmode="lin" valueType="num">
                                      <p:cBhvr>
                                        <p:cTn id="786" dur="1000" fill="hold"/>
                                        <p:tgtEl>
                                          <p:spTgt spid="696"/>
                                        </p:tgtEl>
                                        <p:attrNameLst>
                                          <p:attrName>ppt_y</p:attrName>
                                        </p:attrNameLst>
                                      </p:cBhvr>
                                      <p:tavLst>
                                        <p:tav tm="0">
                                          <p:val>
                                            <p:strVal val="#ppt_y+.1"/>
                                          </p:val>
                                        </p:tav>
                                        <p:tav tm="100000">
                                          <p:val>
                                            <p:strVal val="#ppt_y"/>
                                          </p:val>
                                        </p:tav>
                                      </p:tavLst>
                                    </p:anim>
                                  </p:childTnLst>
                                </p:cTn>
                              </p:par>
                              <p:par>
                                <p:cTn id="787" presetID="42" presetClass="entr" presetSubtype="0" fill="hold" grpId="0" nodeType="withEffect">
                                  <p:stCondLst>
                                    <p:cond delay="0"/>
                                  </p:stCondLst>
                                  <p:childTnLst>
                                    <p:set>
                                      <p:cBhvr>
                                        <p:cTn id="788" dur="1" fill="hold">
                                          <p:stCondLst>
                                            <p:cond delay="0"/>
                                          </p:stCondLst>
                                        </p:cTn>
                                        <p:tgtEl>
                                          <p:spTgt spid="697"/>
                                        </p:tgtEl>
                                        <p:attrNameLst>
                                          <p:attrName>style.visibility</p:attrName>
                                        </p:attrNameLst>
                                      </p:cBhvr>
                                      <p:to>
                                        <p:strVal val="visible"/>
                                      </p:to>
                                    </p:set>
                                    <p:animEffect transition="in" filter="fade">
                                      <p:cBhvr>
                                        <p:cTn id="789" dur="1000"/>
                                        <p:tgtEl>
                                          <p:spTgt spid="697"/>
                                        </p:tgtEl>
                                      </p:cBhvr>
                                    </p:animEffect>
                                    <p:anim calcmode="lin" valueType="num">
                                      <p:cBhvr>
                                        <p:cTn id="790" dur="1000" fill="hold"/>
                                        <p:tgtEl>
                                          <p:spTgt spid="697"/>
                                        </p:tgtEl>
                                        <p:attrNameLst>
                                          <p:attrName>ppt_x</p:attrName>
                                        </p:attrNameLst>
                                      </p:cBhvr>
                                      <p:tavLst>
                                        <p:tav tm="0">
                                          <p:val>
                                            <p:strVal val="#ppt_x"/>
                                          </p:val>
                                        </p:tav>
                                        <p:tav tm="100000">
                                          <p:val>
                                            <p:strVal val="#ppt_x"/>
                                          </p:val>
                                        </p:tav>
                                      </p:tavLst>
                                    </p:anim>
                                    <p:anim calcmode="lin" valueType="num">
                                      <p:cBhvr>
                                        <p:cTn id="791" dur="1000" fill="hold"/>
                                        <p:tgtEl>
                                          <p:spTgt spid="697"/>
                                        </p:tgtEl>
                                        <p:attrNameLst>
                                          <p:attrName>ppt_y</p:attrName>
                                        </p:attrNameLst>
                                      </p:cBhvr>
                                      <p:tavLst>
                                        <p:tav tm="0">
                                          <p:val>
                                            <p:strVal val="#ppt_y+.1"/>
                                          </p:val>
                                        </p:tav>
                                        <p:tav tm="100000">
                                          <p:val>
                                            <p:strVal val="#ppt_y"/>
                                          </p:val>
                                        </p:tav>
                                      </p:tavLst>
                                    </p:anim>
                                  </p:childTnLst>
                                </p:cTn>
                              </p:par>
                              <p:par>
                                <p:cTn id="792" presetID="42" presetClass="entr" presetSubtype="0" fill="hold" grpId="0" nodeType="withEffect">
                                  <p:stCondLst>
                                    <p:cond delay="0"/>
                                  </p:stCondLst>
                                  <p:childTnLst>
                                    <p:set>
                                      <p:cBhvr>
                                        <p:cTn id="793" dur="1" fill="hold">
                                          <p:stCondLst>
                                            <p:cond delay="0"/>
                                          </p:stCondLst>
                                        </p:cTn>
                                        <p:tgtEl>
                                          <p:spTgt spid="698"/>
                                        </p:tgtEl>
                                        <p:attrNameLst>
                                          <p:attrName>style.visibility</p:attrName>
                                        </p:attrNameLst>
                                      </p:cBhvr>
                                      <p:to>
                                        <p:strVal val="visible"/>
                                      </p:to>
                                    </p:set>
                                    <p:animEffect transition="in" filter="fade">
                                      <p:cBhvr>
                                        <p:cTn id="794" dur="1000"/>
                                        <p:tgtEl>
                                          <p:spTgt spid="698"/>
                                        </p:tgtEl>
                                      </p:cBhvr>
                                    </p:animEffect>
                                    <p:anim calcmode="lin" valueType="num">
                                      <p:cBhvr>
                                        <p:cTn id="795" dur="1000" fill="hold"/>
                                        <p:tgtEl>
                                          <p:spTgt spid="698"/>
                                        </p:tgtEl>
                                        <p:attrNameLst>
                                          <p:attrName>ppt_x</p:attrName>
                                        </p:attrNameLst>
                                      </p:cBhvr>
                                      <p:tavLst>
                                        <p:tav tm="0">
                                          <p:val>
                                            <p:strVal val="#ppt_x"/>
                                          </p:val>
                                        </p:tav>
                                        <p:tav tm="100000">
                                          <p:val>
                                            <p:strVal val="#ppt_x"/>
                                          </p:val>
                                        </p:tav>
                                      </p:tavLst>
                                    </p:anim>
                                    <p:anim calcmode="lin" valueType="num">
                                      <p:cBhvr>
                                        <p:cTn id="796" dur="1000" fill="hold"/>
                                        <p:tgtEl>
                                          <p:spTgt spid="698"/>
                                        </p:tgtEl>
                                        <p:attrNameLst>
                                          <p:attrName>ppt_y</p:attrName>
                                        </p:attrNameLst>
                                      </p:cBhvr>
                                      <p:tavLst>
                                        <p:tav tm="0">
                                          <p:val>
                                            <p:strVal val="#ppt_y+.1"/>
                                          </p:val>
                                        </p:tav>
                                        <p:tav tm="100000">
                                          <p:val>
                                            <p:strVal val="#ppt_y"/>
                                          </p:val>
                                        </p:tav>
                                      </p:tavLst>
                                    </p:anim>
                                  </p:childTnLst>
                                </p:cTn>
                              </p:par>
                              <p:par>
                                <p:cTn id="797" presetID="42" presetClass="entr" presetSubtype="0" fill="hold" grpId="0" nodeType="withEffect">
                                  <p:stCondLst>
                                    <p:cond delay="0"/>
                                  </p:stCondLst>
                                  <p:childTnLst>
                                    <p:set>
                                      <p:cBhvr>
                                        <p:cTn id="798" dur="1" fill="hold">
                                          <p:stCondLst>
                                            <p:cond delay="0"/>
                                          </p:stCondLst>
                                        </p:cTn>
                                        <p:tgtEl>
                                          <p:spTgt spid="699"/>
                                        </p:tgtEl>
                                        <p:attrNameLst>
                                          <p:attrName>style.visibility</p:attrName>
                                        </p:attrNameLst>
                                      </p:cBhvr>
                                      <p:to>
                                        <p:strVal val="visible"/>
                                      </p:to>
                                    </p:set>
                                    <p:animEffect transition="in" filter="fade">
                                      <p:cBhvr>
                                        <p:cTn id="799" dur="1000"/>
                                        <p:tgtEl>
                                          <p:spTgt spid="699"/>
                                        </p:tgtEl>
                                      </p:cBhvr>
                                    </p:animEffect>
                                    <p:anim calcmode="lin" valueType="num">
                                      <p:cBhvr>
                                        <p:cTn id="800" dur="1000" fill="hold"/>
                                        <p:tgtEl>
                                          <p:spTgt spid="699"/>
                                        </p:tgtEl>
                                        <p:attrNameLst>
                                          <p:attrName>ppt_x</p:attrName>
                                        </p:attrNameLst>
                                      </p:cBhvr>
                                      <p:tavLst>
                                        <p:tav tm="0">
                                          <p:val>
                                            <p:strVal val="#ppt_x"/>
                                          </p:val>
                                        </p:tav>
                                        <p:tav tm="100000">
                                          <p:val>
                                            <p:strVal val="#ppt_x"/>
                                          </p:val>
                                        </p:tav>
                                      </p:tavLst>
                                    </p:anim>
                                    <p:anim calcmode="lin" valueType="num">
                                      <p:cBhvr>
                                        <p:cTn id="801" dur="1000" fill="hold"/>
                                        <p:tgtEl>
                                          <p:spTgt spid="699"/>
                                        </p:tgtEl>
                                        <p:attrNameLst>
                                          <p:attrName>ppt_y</p:attrName>
                                        </p:attrNameLst>
                                      </p:cBhvr>
                                      <p:tavLst>
                                        <p:tav tm="0">
                                          <p:val>
                                            <p:strVal val="#ppt_y+.1"/>
                                          </p:val>
                                        </p:tav>
                                        <p:tav tm="100000">
                                          <p:val>
                                            <p:strVal val="#ppt_y"/>
                                          </p:val>
                                        </p:tav>
                                      </p:tavLst>
                                    </p:anim>
                                  </p:childTnLst>
                                </p:cTn>
                              </p:par>
                              <p:par>
                                <p:cTn id="802" presetID="42" presetClass="entr" presetSubtype="0" fill="hold" grpId="0" nodeType="withEffect">
                                  <p:stCondLst>
                                    <p:cond delay="0"/>
                                  </p:stCondLst>
                                  <p:childTnLst>
                                    <p:set>
                                      <p:cBhvr>
                                        <p:cTn id="803" dur="1" fill="hold">
                                          <p:stCondLst>
                                            <p:cond delay="0"/>
                                          </p:stCondLst>
                                        </p:cTn>
                                        <p:tgtEl>
                                          <p:spTgt spid="700"/>
                                        </p:tgtEl>
                                        <p:attrNameLst>
                                          <p:attrName>style.visibility</p:attrName>
                                        </p:attrNameLst>
                                      </p:cBhvr>
                                      <p:to>
                                        <p:strVal val="visible"/>
                                      </p:to>
                                    </p:set>
                                    <p:animEffect transition="in" filter="fade">
                                      <p:cBhvr>
                                        <p:cTn id="804" dur="1000"/>
                                        <p:tgtEl>
                                          <p:spTgt spid="700"/>
                                        </p:tgtEl>
                                      </p:cBhvr>
                                    </p:animEffect>
                                    <p:anim calcmode="lin" valueType="num">
                                      <p:cBhvr>
                                        <p:cTn id="805" dur="1000" fill="hold"/>
                                        <p:tgtEl>
                                          <p:spTgt spid="700"/>
                                        </p:tgtEl>
                                        <p:attrNameLst>
                                          <p:attrName>ppt_x</p:attrName>
                                        </p:attrNameLst>
                                      </p:cBhvr>
                                      <p:tavLst>
                                        <p:tav tm="0">
                                          <p:val>
                                            <p:strVal val="#ppt_x"/>
                                          </p:val>
                                        </p:tav>
                                        <p:tav tm="100000">
                                          <p:val>
                                            <p:strVal val="#ppt_x"/>
                                          </p:val>
                                        </p:tav>
                                      </p:tavLst>
                                    </p:anim>
                                    <p:anim calcmode="lin" valueType="num">
                                      <p:cBhvr>
                                        <p:cTn id="806" dur="1000" fill="hold"/>
                                        <p:tgtEl>
                                          <p:spTgt spid="700"/>
                                        </p:tgtEl>
                                        <p:attrNameLst>
                                          <p:attrName>ppt_y</p:attrName>
                                        </p:attrNameLst>
                                      </p:cBhvr>
                                      <p:tavLst>
                                        <p:tav tm="0">
                                          <p:val>
                                            <p:strVal val="#ppt_y+.1"/>
                                          </p:val>
                                        </p:tav>
                                        <p:tav tm="100000">
                                          <p:val>
                                            <p:strVal val="#ppt_y"/>
                                          </p:val>
                                        </p:tav>
                                      </p:tavLst>
                                    </p:anim>
                                  </p:childTnLst>
                                </p:cTn>
                              </p:par>
                              <p:par>
                                <p:cTn id="807" presetID="42" presetClass="entr" presetSubtype="0" fill="hold" grpId="0" nodeType="withEffect">
                                  <p:stCondLst>
                                    <p:cond delay="0"/>
                                  </p:stCondLst>
                                  <p:childTnLst>
                                    <p:set>
                                      <p:cBhvr>
                                        <p:cTn id="808" dur="1" fill="hold">
                                          <p:stCondLst>
                                            <p:cond delay="0"/>
                                          </p:stCondLst>
                                        </p:cTn>
                                        <p:tgtEl>
                                          <p:spTgt spid="701"/>
                                        </p:tgtEl>
                                        <p:attrNameLst>
                                          <p:attrName>style.visibility</p:attrName>
                                        </p:attrNameLst>
                                      </p:cBhvr>
                                      <p:to>
                                        <p:strVal val="visible"/>
                                      </p:to>
                                    </p:set>
                                    <p:animEffect transition="in" filter="fade">
                                      <p:cBhvr>
                                        <p:cTn id="809" dur="1000"/>
                                        <p:tgtEl>
                                          <p:spTgt spid="701"/>
                                        </p:tgtEl>
                                      </p:cBhvr>
                                    </p:animEffect>
                                    <p:anim calcmode="lin" valueType="num">
                                      <p:cBhvr>
                                        <p:cTn id="810" dur="1000" fill="hold"/>
                                        <p:tgtEl>
                                          <p:spTgt spid="701"/>
                                        </p:tgtEl>
                                        <p:attrNameLst>
                                          <p:attrName>ppt_x</p:attrName>
                                        </p:attrNameLst>
                                      </p:cBhvr>
                                      <p:tavLst>
                                        <p:tav tm="0">
                                          <p:val>
                                            <p:strVal val="#ppt_x"/>
                                          </p:val>
                                        </p:tav>
                                        <p:tav tm="100000">
                                          <p:val>
                                            <p:strVal val="#ppt_x"/>
                                          </p:val>
                                        </p:tav>
                                      </p:tavLst>
                                    </p:anim>
                                    <p:anim calcmode="lin" valueType="num">
                                      <p:cBhvr>
                                        <p:cTn id="811" dur="1000" fill="hold"/>
                                        <p:tgtEl>
                                          <p:spTgt spid="701"/>
                                        </p:tgtEl>
                                        <p:attrNameLst>
                                          <p:attrName>ppt_y</p:attrName>
                                        </p:attrNameLst>
                                      </p:cBhvr>
                                      <p:tavLst>
                                        <p:tav tm="0">
                                          <p:val>
                                            <p:strVal val="#ppt_y+.1"/>
                                          </p:val>
                                        </p:tav>
                                        <p:tav tm="100000">
                                          <p:val>
                                            <p:strVal val="#ppt_y"/>
                                          </p:val>
                                        </p:tav>
                                      </p:tavLst>
                                    </p:anim>
                                  </p:childTnLst>
                                </p:cTn>
                              </p:par>
                              <p:par>
                                <p:cTn id="812" presetID="42" presetClass="entr" presetSubtype="0" fill="hold" grpId="0" nodeType="withEffect">
                                  <p:stCondLst>
                                    <p:cond delay="0"/>
                                  </p:stCondLst>
                                  <p:childTnLst>
                                    <p:set>
                                      <p:cBhvr>
                                        <p:cTn id="813" dur="1" fill="hold">
                                          <p:stCondLst>
                                            <p:cond delay="0"/>
                                          </p:stCondLst>
                                        </p:cTn>
                                        <p:tgtEl>
                                          <p:spTgt spid="702"/>
                                        </p:tgtEl>
                                        <p:attrNameLst>
                                          <p:attrName>style.visibility</p:attrName>
                                        </p:attrNameLst>
                                      </p:cBhvr>
                                      <p:to>
                                        <p:strVal val="visible"/>
                                      </p:to>
                                    </p:set>
                                    <p:animEffect transition="in" filter="fade">
                                      <p:cBhvr>
                                        <p:cTn id="814" dur="1000"/>
                                        <p:tgtEl>
                                          <p:spTgt spid="702"/>
                                        </p:tgtEl>
                                      </p:cBhvr>
                                    </p:animEffect>
                                    <p:anim calcmode="lin" valueType="num">
                                      <p:cBhvr>
                                        <p:cTn id="815" dur="1000" fill="hold"/>
                                        <p:tgtEl>
                                          <p:spTgt spid="702"/>
                                        </p:tgtEl>
                                        <p:attrNameLst>
                                          <p:attrName>ppt_x</p:attrName>
                                        </p:attrNameLst>
                                      </p:cBhvr>
                                      <p:tavLst>
                                        <p:tav tm="0">
                                          <p:val>
                                            <p:strVal val="#ppt_x"/>
                                          </p:val>
                                        </p:tav>
                                        <p:tav tm="100000">
                                          <p:val>
                                            <p:strVal val="#ppt_x"/>
                                          </p:val>
                                        </p:tav>
                                      </p:tavLst>
                                    </p:anim>
                                    <p:anim calcmode="lin" valueType="num">
                                      <p:cBhvr>
                                        <p:cTn id="816" dur="1000" fill="hold"/>
                                        <p:tgtEl>
                                          <p:spTgt spid="702"/>
                                        </p:tgtEl>
                                        <p:attrNameLst>
                                          <p:attrName>ppt_y</p:attrName>
                                        </p:attrNameLst>
                                      </p:cBhvr>
                                      <p:tavLst>
                                        <p:tav tm="0">
                                          <p:val>
                                            <p:strVal val="#ppt_y+.1"/>
                                          </p:val>
                                        </p:tav>
                                        <p:tav tm="100000">
                                          <p:val>
                                            <p:strVal val="#ppt_y"/>
                                          </p:val>
                                        </p:tav>
                                      </p:tavLst>
                                    </p:anim>
                                  </p:childTnLst>
                                </p:cTn>
                              </p:par>
                              <p:par>
                                <p:cTn id="817" presetID="42" presetClass="entr" presetSubtype="0" fill="hold" grpId="0" nodeType="withEffect">
                                  <p:stCondLst>
                                    <p:cond delay="0"/>
                                  </p:stCondLst>
                                  <p:childTnLst>
                                    <p:set>
                                      <p:cBhvr>
                                        <p:cTn id="818" dur="1" fill="hold">
                                          <p:stCondLst>
                                            <p:cond delay="0"/>
                                          </p:stCondLst>
                                        </p:cTn>
                                        <p:tgtEl>
                                          <p:spTgt spid="703"/>
                                        </p:tgtEl>
                                        <p:attrNameLst>
                                          <p:attrName>style.visibility</p:attrName>
                                        </p:attrNameLst>
                                      </p:cBhvr>
                                      <p:to>
                                        <p:strVal val="visible"/>
                                      </p:to>
                                    </p:set>
                                    <p:animEffect transition="in" filter="fade">
                                      <p:cBhvr>
                                        <p:cTn id="819" dur="1000"/>
                                        <p:tgtEl>
                                          <p:spTgt spid="703"/>
                                        </p:tgtEl>
                                      </p:cBhvr>
                                    </p:animEffect>
                                    <p:anim calcmode="lin" valueType="num">
                                      <p:cBhvr>
                                        <p:cTn id="820" dur="1000" fill="hold"/>
                                        <p:tgtEl>
                                          <p:spTgt spid="703"/>
                                        </p:tgtEl>
                                        <p:attrNameLst>
                                          <p:attrName>ppt_x</p:attrName>
                                        </p:attrNameLst>
                                      </p:cBhvr>
                                      <p:tavLst>
                                        <p:tav tm="0">
                                          <p:val>
                                            <p:strVal val="#ppt_x"/>
                                          </p:val>
                                        </p:tav>
                                        <p:tav tm="100000">
                                          <p:val>
                                            <p:strVal val="#ppt_x"/>
                                          </p:val>
                                        </p:tav>
                                      </p:tavLst>
                                    </p:anim>
                                    <p:anim calcmode="lin" valueType="num">
                                      <p:cBhvr>
                                        <p:cTn id="821" dur="1000" fill="hold"/>
                                        <p:tgtEl>
                                          <p:spTgt spid="703"/>
                                        </p:tgtEl>
                                        <p:attrNameLst>
                                          <p:attrName>ppt_y</p:attrName>
                                        </p:attrNameLst>
                                      </p:cBhvr>
                                      <p:tavLst>
                                        <p:tav tm="0">
                                          <p:val>
                                            <p:strVal val="#ppt_y+.1"/>
                                          </p:val>
                                        </p:tav>
                                        <p:tav tm="100000">
                                          <p:val>
                                            <p:strVal val="#ppt_y"/>
                                          </p:val>
                                        </p:tav>
                                      </p:tavLst>
                                    </p:anim>
                                  </p:childTnLst>
                                </p:cTn>
                              </p:par>
                              <p:par>
                                <p:cTn id="822" presetID="42" presetClass="entr" presetSubtype="0" fill="hold" grpId="0" nodeType="withEffect">
                                  <p:stCondLst>
                                    <p:cond delay="0"/>
                                  </p:stCondLst>
                                  <p:childTnLst>
                                    <p:set>
                                      <p:cBhvr>
                                        <p:cTn id="823" dur="1" fill="hold">
                                          <p:stCondLst>
                                            <p:cond delay="0"/>
                                          </p:stCondLst>
                                        </p:cTn>
                                        <p:tgtEl>
                                          <p:spTgt spid="704"/>
                                        </p:tgtEl>
                                        <p:attrNameLst>
                                          <p:attrName>style.visibility</p:attrName>
                                        </p:attrNameLst>
                                      </p:cBhvr>
                                      <p:to>
                                        <p:strVal val="visible"/>
                                      </p:to>
                                    </p:set>
                                    <p:animEffect transition="in" filter="fade">
                                      <p:cBhvr>
                                        <p:cTn id="824" dur="1000"/>
                                        <p:tgtEl>
                                          <p:spTgt spid="704"/>
                                        </p:tgtEl>
                                      </p:cBhvr>
                                    </p:animEffect>
                                    <p:anim calcmode="lin" valueType="num">
                                      <p:cBhvr>
                                        <p:cTn id="825" dur="1000" fill="hold"/>
                                        <p:tgtEl>
                                          <p:spTgt spid="704"/>
                                        </p:tgtEl>
                                        <p:attrNameLst>
                                          <p:attrName>ppt_x</p:attrName>
                                        </p:attrNameLst>
                                      </p:cBhvr>
                                      <p:tavLst>
                                        <p:tav tm="0">
                                          <p:val>
                                            <p:strVal val="#ppt_x"/>
                                          </p:val>
                                        </p:tav>
                                        <p:tav tm="100000">
                                          <p:val>
                                            <p:strVal val="#ppt_x"/>
                                          </p:val>
                                        </p:tav>
                                      </p:tavLst>
                                    </p:anim>
                                    <p:anim calcmode="lin" valueType="num">
                                      <p:cBhvr>
                                        <p:cTn id="826" dur="1000" fill="hold"/>
                                        <p:tgtEl>
                                          <p:spTgt spid="704"/>
                                        </p:tgtEl>
                                        <p:attrNameLst>
                                          <p:attrName>ppt_y</p:attrName>
                                        </p:attrNameLst>
                                      </p:cBhvr>
                                      <p:tavLst>
                                        <p:tav tm="0">
                                          <p:val>
                                            <p:strVal val="#ppt_y+.1"/>
                                          </p:val>
                                        </p:tav>
                                        <p:tav tm="100000">
                                          <p:val>
                                            <p:strVal val="#ppt_y"/>
                                          </p:val>
                                        </p:tav>
                                      </p:tavLst>
                                    </p:anim>
                                  </p:childTnLst>
                                </p:cTn>
                              </p:par>
                              <p:par>
                                <p:cTn id="827" presetID="42" presetClass="entr" presetSubtype="0" fill="hold" grpId="0" nodeType="withEffect">
                                  <p:stCondLst>
                                    <p:cond delay="0"/>
                                  </p:stCondLst>
                                  <p:childTnLst>
                                    <p:set>
                                      <p:cBhvr>
                                        <p:cTn id="828" dur="1" fill="hold">
                                          <p:stCondLst>
                                            <p:cond delay="0"/>
                                          </p:stCondLst>
                                        </p:cTn>
                                        <p:tgtEl>
                                          <p:spTgt spid="705"/>
                                        </p:tgtEl>
                                        <p:attrNameLst>
                                          <p:attrName>style.visibility</p:attrName>
                                        </p:attrNameLst>
                                      </p:cBhvr>
                                      <p:to>
                                        <p:strVal val="visible"/>
                                      </p:to>
                                    </p:set>
                                    <p:animEffect transition="in" filter="fade">
                                      <p:cBhvr>
                                        <p:cTn id="829" dur="1000"/>
                                        <p:tgtEl>
                                          <p:spTgt spid="705"/>
                                        </p:tgtEl>
                                      </p:cBhvr>
                                    </p:animEffect>
                                    <p:anim calcmode="lin" valueType="num">
                                      <p:cBhvr>
                                        <p:cTn id="830" dur="1000" fill="hold"/>
                                        <p:tgtEl>
                                          <p:spTgt spid="705"/>
                                        </p:tgtEl>
                                        <p:attrNameLst>
                                          <p:attrName>ppt_x</p:attrName>
                                        </p:attrNameLst>
                                      </p:cBhvr>
                                      <p:tavLst>
                                        <p:tav tm="0">
                                          <p:val>
                                            <p:strVal val="#ppt_x"/>
                                          </p:val>
                                        </p:tav>
                                        <p:tav tm="100000">
                                          <p:val>
                                            <p:strVal val="#ppt_x"/>
                                          </p:val>
                                        </p:tav>
                                      </p:tavLst>
                                    </p:anim>
                                    <p:anim calcmode="lin" valueType="num">
                                      <p:cBhvr>
                                        <p:cTn id="831" dur="1000" fill="hold"/>
                                        <p:tgtEl>
                                          <p:spTgt spid="705"/>
                                        </p:tgtEl>
                                        <p:attrNameLst>
                                          <p:attrName>ppt_y</p:attrName>
                                        </p:attrNameLst>
                                      </p:cBhvr>
                                      <p:tavLst>
                                        <p:tav tm="0">
                                          <p:val>
                                            <p:strVal val="#ppt_y+.1"/>
                                          </p:val>
                                        </p:tav>
                                        <p:tav tm="100000">
                                          <p:val>
                                            <p:strVal val="#ppt_y"/>
                                          </p:val>
                                        </p:tav>
                                      </p:tavLst>
                                    </p:anim>
                                  </p:childTnLst>
                                </p:cTn>
                              </p:par>
                              <p:par>
                                <p:cTn id="832" presetID="42" presetClass="entr" presetSubtype="0" fill="hold" grpId="0" nodeType="withEffect">
                                  <p:stCondLst>
                                    <p:cond delay="0"/>
                                  </p:stCondLst>
                                  <p:childTnLst>
                                    <p:set>
                                      <p:cBhvr>
                                        <p:cTn id="833" dur="1" fill="hold">
                                          <p:stCondLst>
                                            <p:cond delay="0"/>
                                          </p:stCondLst>
                                        </p:cTn>
                                        <p:tgtEl>
                                          <p:spTgt spid="706"/>
                                        </p:tgtEl>
                                        <p:attrNameLst>
                                          <p:attrName>style.visibility</p:attrName>
                                        </p:attrNameLst>
                                      </p:cBhvr>
                                      <p:to>
                                        <p:strVal val="visible"/>
                                      </p:to>
                                    </p:set>
                                    <p:animEffect transition="in" filter="fade">
                                      <p:cBhvr>
                                        <p:cTn id="834" dur="1000"/>
                                        <p:tgtEl>
                                          <p:spTgt spid="706"/>
                                        </p:tgtEl>
                                      </p:cBhvr>
                                    </p:animEffect>
                                    <p:anim calcmode="lin" valueType="num">
                                      <p:cBhvr>
                                        <p:cTn id="835" dur="1000" fill="hold"/>
                                        <p:tgtEl>
                                          <p:spTgt spid="706"/>
                                        </p:tgtEl>
                                        <p:attrNameLst>
                                          <p:attrName>ppt_x</p:attrName>
                                        </p:attrNameLst>
                                      </p:cBhvr>
                                      <p:tavLst>
                                        <p:tav tm="0">
                                          <p:val>
                                            <p:strVal val="#ppt_x"/>
                                          </p:val>
                                        </p:tav>
                                        <p:tav tm="100000">
                                          <p:val>
                                            <p:strVal val="#ppt_x"/>
                                          </p:val>
                                        </p:tav>
                                      </p:tavLst>
                                    </p:anim>
                                    <p:anim calcmode="lin" valueType="num">
                                      <p:cBhvr>
                                        <p:cTn id="836" dur="1000" fill="hold"/>
                                        <p:tgtEl>
                                          <p:spTgt spid="706"/>
                                        </p:tgtEl>
                                        <p:attrNameLst>
                                          <p:attrName>ppt_y</p:attrName>
                                        </p:attrNameLst>
                                      </p:cBhvr>
                                      <p:tavLst>
                                        <p:tav tm="0">
                                          <p:val>
                                            <p:strVal val="#ppt_y+.1"/>
                                          </p:val>
                                        </p:tav>
                                        <p:tav tm="100000">
                                          <p:val>
                                            <p:strVal val="#ppt_y"/>
                                          </p:val>
                                        </p:tav>
                                      </p:tavLst>
                                    </p:anim>
                                  </p:childTnLst>
                                </p:cTn>
                              </p:par>
                              <p:par>
                                <p:cTn id="837" presetID="42" presetClass="entr" presetSubtype="0" fill="hold" grpId="0" nodeType="withEffect">
                                  <p:stCondLst>
                                    <p:cond delay="0"/>
                                  </p:stCondLst>
                                  <p:childTnLst>
                                    <p:set>
                                      <p:cBhvr>
                                        <p:cTn id="838" dur="1" fill="hold">
                                          <p:stCondLst>
                                            <p:cond delay="0"/>
                                          </p:stCondLst>
                                        </p:cTn>
                                        <p:tgtEl>
                                          <p:spTgt spid="707"/>
                                        </p:tgtEl>
                                        <p:attrNameLst>
                                          <p:attrName>style.visibility</p:attrName>
                                        </p:attrNameLst>
                                      </p:cBhvr>
                                      <p:to>
                                        <p:strVal val="visible"/>
                                      </p:to>
                                    </p:set>
                                    <p:animEffect transition="in" filter="fade">
                                      <p:cBhvr>
                                        <p:cTn id="839" dur="1000"/>
                                        <p:tgtEl>
                                          <p:spTgt spid="707"/>
                                        </p:tgtEl>
                                      </p:cBhvr>
                                    </p:animEffect>
                                    <p:anim calcmode="lin" valueType="num">
                                      <p:cBhvr>
                                        <p:cTn id="840" dur="1000" fill="hold"/>
                                        <p:tgtEl>
                                          <p:spTgt spid="707"/>
                                        </p:tgtEl>
                                        <p:attrNameLst>
                                          <p:attrName>ppt_x</p:attrName>
                                        </p:attrNameLst>
                                      </p:cBhvr>
                                      <p:tavLst>
                                        <p:tav tm="0">
                                          <p:val>
                                            <p:strVal val="#ppt_x"/>
                                          </p:val>
                                        </p:tav>
                                        <p:tav tm="100000">
                                          <p:val>
                                            <p:strVal val="#ppt_x"/>
                                          </p:val>
                                        </p:tav>
                                      </p:tavLst>
                                    </p:anim>
                                    <p:anim calcmode="lin" valueType="num">
                                      <p:cBhvr>
                                        <p:cTn id="841" dur="1000" fill="hold"/>
                                        <p:tgtEl>
                                          <p:spTgt spid="707"/>
                                        </p:tgtEl>
                                        <p:attrNameLst>
                                          <p:attrName>ppt_y</p:attrName>
                                        </p:attrNameLst>
                                      </p:cBhvr>
                                      <p:tavLst>
                                        <p:tav tm="0">
                                          <p:val>
                                            <p:strVal val="#ppt_y+.1"/>
                                          </p:val>
                                        </p:tav>
                                        <p:tav tm="100000">
                                          <p:val>
                                            <p:strVal val="#ppt_y"/>
                                          </p:val>
                                        </p:tav>
                                      </p:tavLst>
                                    </p:anim>
                                  </p:childTnLst>
                                </p:cTn>
                              </p:par>
                              <p:par>
                                <p:cTn id="842" presetID="42" presetClass="entr" presetSubtype="0" fill="hold" grpId="0" nodeType="withEffect">
                                  <p:stCondLst>
                                    <p:cond delay="0"/>
                                  </p:stCondLst>
                                  <p:childTnLst>
                                    <p:set>
                                      <p:cBhvr>
                                        <p:cTn id="843" dur="1" fill="hold">
                                          <p:stCondLst>
                                            <p:cond delay="0"/>
                                          </p:stCondLst>
                                        </p:cTn>
                                        <p:tgtEl>
                                          <p:spTgt spid="708"/>
                                        </p:tgtEl>
                                        <p:attrNameLst>
                                          <p:attrName>style.visibility</p:attrName>
                                        </p:attrNameLst>
                                      </p:cBhvr>
                                      <p:to>
                                        <p:strVal val="visible"/>
                                      </p:to>
                                    </p:set>
                                    <p:animEffect transition="in" filter="fade">
                                      <p:cBhvr>
                                        <p:cTn id="844" dur="1000"/>
                                        <p:tgtEl>
                                          <p:spTgt spid="708"/>
                                        </p:tgtEl>
                                      </p:cBhvr>
                                    </p:animEffect>
                                    <p:anim calcmode="lin" valueType="num">
                                      <p:cBhvr>
                                        <p:cTn id="845" dur="1000" fill="hold"/>
                                        <p:tgtEl>
                                          <p:spTgt spid="708"/>
                                        </p:tgtEl>
                                        <p:attrNameLst>
                                          <p:attrName>ppt_x</p:attrName>
                                        </p:attrNameLst>
                                      </p:cBhvr>
                                      <p:tavLst>
                                        <p:tav tm="0">
                                          <p:val>
                                            <p:strVal val="#ppt_x"/>
                                          </p:val>
                                        </p:tav>
                                        <p:tav tm="100000">
                                          <p:val>
                                            <p:strVal val="#ppt_x"/>
                                          </p:val>
                                        </p:tav>
                                      </p:tavLst>
                                    </p:anim>
                                    <p:anim calcmode="lin" valueType="num">
                                      <p:cBhvr>
                                        <p:cTn id="846" dur="1000" fill="hold"/>
                                        <p:tgtEl>
                                          <p:spTgt spid="708"/>
                                        </p:tgtEl>
                                        <p:attrNameLst>
                                          <p:attrName>ppt_y</p:attrName>
                                        </p:attrNameLst>
                                      </p:cBhvr>
                                      <p:tavLst>
                                        <p:tav tm="0">
                                          <p:val>
                                            <p:strVal val="#ppt_y+.1"/>
                                          </p:val>
                                        </p:tav>
                                        <p:tav tm="100000">
                                          <p:val>
                                            <p:strVal val="#ppt_y"/>
                                          </p:val>
                                        </p:tav>
                                      </p:tavLst>
                                    </p:anim>
                                  </p:childTnLst>
                                </p:cTn>
                              </p:par>
                              <p:par>
                                <p:cTn id="847" presetID="42" presetClass="entr" presetSubtype="0" fill="hold" grpId="0" nodeType="withEffect">
                                  <p:stCondLst>
                                    <p:cond delay="0"/>
                                  </p:stCondLst>
                                  <p:childTnLst>
                                    <p:set>
                                      <p:cBhvr>
                                        <p:cTn id="848" dur="1" fill="hold">
                                          <p:stCondLst>
                                            <p:cond delay="0"/>
                                          </p:stCondLst>
                                        </p:cTn>
                                        <p:tgtEl>
                                          <p:spTgt spid="709"/>
                                        </p:tgtEl>
                                        <p:attrNameLst>
                                          <p:attrName>style.visibility</p:attrName>
                                        </p:attrNameLst>
                                      </p:cBhvr>
                                      <p:to>
                                        <p:strVal val="visible"/>
                                      </p:to>
                                    </p:set>
                                    <p:animEffect transition="in" filter="fade">
                                      <p:cBhvr>
                                        <p:cTn id="849" dur="1000"/>
                                        <p:tgtEl>
                                          <p:spTgt spid="709"/>
                                        </p:tgtEl>
                                      </p:cBhvr>
                                    </p:animEffect>
                                    <p:anim calcmode="lin" valueType="num">
                                      <p:cBhvr>
                                        <p:cTn id="850" dur="1000" fill="hold"/>
                                        <p:tgtEl>
                                          <p:spTgt spid="709"/>
                                        </p:tgtEl>
                                        <p:attrNameLst>
                                          <p:attrName>ppt_x</p:attrName>
                                        </p:attrNameLst>
                                      </p:cBhvr>
                                      <p:tavLst>
                                        <p:tav tm="0">
                                          <p:val>
                                            <p:strVal val="#ppt_x"/>
                                          </p:val>
                                        </p:tav>
                                        <p:tav tm="100000">
                                          <p:val>
                                            <p:strVal val="#ppt_x"/>
                                          </p:val>
                                        </p:tav>
                                      </p:tavLst>
                                    </p:anim>
                                    <p:anim calcmode="lin" valueType="num">
                                      <p:cBhvr>
                                        <p:cTn id="851" dur="1000" fill="hold"/>
                                        <p:tgtEl>
                                          <p:spTgt spid="709"/>
                                        </p:tgtEl>
                                        <p:attrNameLst>
                                          <p:attrName>ppt_y</p:attrName>
                                        </p:attrNameLst>
                                      </p:cBhvr>
                                      <p:tavLst>
                                        <p:tav tm="0">
                                          <p:val>
                                            <p:strVal val="#ppt_y+.1"/>
                                          </p:val>
                                        </p:tav>
                                        <p:tav tm="100000">
                                          <p:val>
                                            <p:strVal val="#ppt_y"/>
                                          </p:val>
                                        </p:tav>
                                      </p:tavLst>
                                    </p:anim>
                                  </p:childTnLst>
                                </p:cTn>
                              </p:par>
                              <p:par>
                                <p:cTn id="852" presetID="42" presetClass="entr" presetSubtype="0" fill="hold" grpId="0" nodeType="withEffect">
                                  <p:stCondLst>
                                    <p:cond delay="0"/>
                                  </p:stCondLst>
                                  <p:childTnLst>
                                    <p:set>
                                      <p:cBhvr>
                                        <p:cTn id="853" dur="1" fill="hold">
                                          <p:stCondLst>
                                            <p:cond delay="0"/>
                                          </p:stCondLst>
                                        </p:cTn>
                                        <p:tgtEl>
                                          <p:spTgt spid="710"/>
                                        </p:tgtEl>
                                        <p:attrNameLst>
                                          <p:attrName>style.visibility</p:attrName>
                                        </p:attrNameLst>
                                      </p:cBhvr>
                                      <p:to>
                                        <p:strVal val="visible"/>
                                      </p:to>
                                    </p:set>
                                    <p:animEffect transition="in" filter="fade">
                                      <p:cBhvr>
                                        <p:cTn id="854" dur="1000"/>
                                        <p:tgtEl>
                                          <p:spTgt spid="710"/>
                                        </p:tgtEl>
                                      </p:cBhvr>
                                    </p:animEffect>
                                    <p:anim calcmode="lin" valueType="num">
                                      <p:cBhvr>
                                        <p:cTn id="855" dur="1000" fill="hold"/>
                                        <p:tgtEl>
                                          <p:spTgt spid="710"/>
                                        </p:tgtEl>
                                        <p:attrNameLst>
                                          <p:attrName>ppt_x</p:attrName>
                                        </p:attrNameLst>
                                      </p:cBhvr>
                                      <p:tavLst>
                                        <p:tav tm="0">
                                          <p:val>
                                            <p:strVal val="#ppt_x"/>
                                          </p:val>
                                        </p:tav>
                                        <p:tav tm="100000">
                                          <p:val>
                                            <p:strVal val="#ppt_x"/>
                                          </p:val>
                                        </p:tav>
                                      </p:tavLst>
                                    </p:anim>
                                    <p:anim calcmode="lin" valueType="num">
                                      <p:cBhvr>
                                        <p:cTn id="856" dur="1000" fill="hold"/>
                                        <p:tgtEl>
                                          <p:spTgt spid="710"/>
                                        </p:tgtEl>
                                        <p:attrNameLst>
                                          <p:attrName>ppt_y</p:attrName>
                                        </p:attrNameLst>
                                      </p:cBhvr>
                                      <p:tavLst>
                                        <p:tav tm="0">
                                          <p:val>
                                            <p:strVal val="#ppt_y+.1"/>
                                          </p:val>
                                        </p:tav>
                                        <p:tav tm="100000">
                                          <p:val>
                                            <p:strVal val="#ppt_y"/>
                                          </p:val>
                                        </p:tav>
                                      </p:tavLst>
                                    </p:anim>
                                  </p:childTnLst>
                                </p:cTn>
                              </p:par>
                              <p:par>
                                <p:cTn id="857" presetID="42" presetClass="entr" presetSubtype="0" fill="hold" grpId="0" nodeType="withEffect">
                                  <p:stCondLst>
                                    <p:cond delay="0"/>
                                  </p:stCondLst>
                                  <p:childTnLst>
                                    <p:set>
                                      <p:cBhvr>
                                        <p:cTn id="858" dur="1" fill="hold">
                                          <p:stCondLst>
                                            <p:cond delay="0"/>
                                          </p:stCondLst>
                                        </p:cTn>
                                        <p:tgtEl>
                                          <p:spTgt spid="711"/>
                                        </p:tgtEl>
                                        <p:attrNameLst>
                                          <p:attrName>style.visibility</p:attrName>
                                        </p:attrNameLst>
                                      </p:cBhvr>
                                      <p:to>
                                        <p:strVal val="visible"/>
                                      </p:to>
                                    </p:set>
                                    <p:animEffect transition="in" filter="fade">
                                      <p:cBhvr>
                                        <p:cTn id="859" dur="1000"/>
                                        <p:tgtEl>
                                          <p:spTgt spid="711"/>
                                        </p:tgtEl>
                                      </p:cBhvr>
                                    </p:animEffect>
                                    <p:anim calcmode="lin" valueType="num">
                                      <p:cBhvr>
                                        <p:cTn id="860" dur="1000" fill="hold"/>
                                        <p:tgtEl>
                                          <p:spTgt spid="711"/>
                                        </p:tgtEl>
                                        <p:attrNameLst>
                                          <p:attrName>ppt_x</p:attrName>
                                        </p:attrNameLst>
                                      </p:cBhvr>
                                      <p:tavLst>
                                        <p:tav tm="0">
                                          <p:val>
                                            <p:strVal val="#ppt_x"/>
                                          </p:val>
                                        </p:tav>
                                        <p:tav tm="100000">
                                          <p:val>
                                            <p:strVal val="#ppt_x"/>
                                          </p:val>
                                        </p:tav>
                                      </p:tavLst>
                                    </p:anim>
                                    <p:anim calcmode="lin" valueType="num">
                                      <p:cBhvr>
                                        <p:cTn id="861" dur="1000" fill="hold"/>
                                        <p:tgtEl>
                                          <p:spTgt spid="711"/>
                                        </p:tgtEl>
                                        <p:attrNameLst>
                                          <p:attrName>ppt_y</p:attrName>
                                        </p:attrNameLst>
                                      </p:cBhvr>
                                      <p:tavLst>
                                        <p:tav tm="0">
                                          <p:val>
                                            <p:strVal val="#ppt_y+.1"/>
                                          </p:val>
                                        </p:tav>
                                        <p:tav tm="100000">
                                          <p:val>
                                            <p:strVal val="#ppt_y"/>
                                          </p:val>
                                        </p:tav>
                                      </p:tavLst>
                                    </p:anim>
                                  </p:childTnLst>
                                </p:cTn>
                              </p:par>
                              <p:par>
                                <p:cTn id="862" presetID="42" presetClass="entr" presetSubtype="0" fill="hold" grpId="0" nodeType="withEffect">
                                  <p:stCondLst>
                                    <p:cond delay="0"/>
                                  </p:stCondLst>
                                  <p:childTnLst>
                                    <p:set>
                                      <p:cBhvr>
                                        <p:cTn id="863" dur="1" fill="hold">
                                          <p:stCondLst>
                                            <p:cond delay="0"/>
                                          </p:stCondLst>
                                        </p:cTn>
                                        <p:tgtEl>
                                          <p:spTgt spid="712"/>
                                        </p:tgtEl>
                                        <p:attrNameLst>
                                          <p:attrName>style.visibility</p:attrName>
                                        </p:attrNameLst>
                                      </p:cBhvr>
                                      <p:to>
                                        <p:strVal val="visible"/>
                                      </p:to>
                                    </p:set>
                                    <p:animEffect transition="in" filter="fade">
                                      <p:cBhvr>
                                        <p:cTn id="864" dur="1000"/>
                                        <p:tgtEl>
                                          <p:spTgt spid="712"/>
                                        </p:tgtEl>
                                      </p:cBhvr>
                                    </p:animEffect>
                                    <p:anim calcmode="lin" valueType="num">
                                      <p:cBhvr>
                                        <p:cTn id="865" dur="1000" fill="hold"/>
                                        <p:tgtEl>
                                          <p:spTgt spid="712"/>
                                        </p:tgtEl>
                                        <p:attrNameLst>
                                          <p:attrName>ppt_x</p:attrName>
                                        </p:attrNameLst>
                                      </p:cBhvr>
                                      <p:tavLst>
                                        <p:tav tm="0">
                                          <p:val>
                                            <p:strVal val="#ppt_x"/>
                                          </p:val>
                                        </p:tav>
                                        <p:tav tm="100000">
                                          <p:val>
                                            <p:strVal val="#ppt_x"/>
                                          </p:val>
                                        </p:tav>
                                      </p:tavLst>
                                    </p:anim>
                                    <p:anim calcmode="lin" valueType="num">
                                      <p:cBhvr>
                                        <p:cTn id="866" dur="1000" fill="hold"/>
                                        <p:tgtEl>
                                          <p:spTgt spid="712"/>
                                        </p:tgtEl>
                                        <p:attrNameLst>
                                          <p:attrName>ppt_y</p:attrName>
                                        </p:attrNameLst>
                                      </p:cBhvr>
                                      <p:tavLst>
                                        <p:tav tm="0">
                                          <p:val>
                                            <p:strVal val="#ppt_y+.1"/>
                                          </p:val>
                                        </p:tav>
                                        <p:tav tm="100000">
                                          <p:val>
                                            <p:strVal val="#ppt_y"/>
                                          </p:val>
                                        </p:tav>
                                      </p:tavLst>
                                    </p:anim>
                                  </p:childTnLst>
                                </p:cTn>
                              </p:par>
                              <p:par>
                                <p:cTn id="867" presetID="42" presetClass="entr" presetSubtype="0" fill="hold" grpId="0" nodeType="withEffect">
                                  <p:stCondLst>
                                    <p:cond delay="0"/>
                                  </p:stCondLst>
                                  <p:childTnLst>
                                    <p:set>
                                      <p:cBhvr>
                                        <p:cTn id="868" dur="1" fill="hold">
                                          <p:stCondLst>
                                            <p:cond delay="0"/>
                                          </p:stCondLst>
                                        </p:cTn>
                                        <p:tgtEl>
                                          <p:spTgt spid="713"/>
                                        </p:tgtEl>
                                        <p:attrNameLst>
                                          <p:attrName>style.visibility</p:attrName>
                                        </p:attrNameLst>
                                      </p:cBhvr>
                                      <p:to>
                                        <p:strVal val="visible"/>
                                      </p:to>
                                    </p:set>
                                    <p:animEffect transition="in" filter="fade">
                                      <p:cBhvr>
                                        <p:cTn id="869" dur="1000"/>
                                        <p:tgtEl>
                                          <p:spTgt spid="713"/>
                                        </p:tgtEl>
                                      </p:cBhvr>
                                    </p:animEffect>
                                    <p:anim calcmode="lin" valueType="num">
                                      <p:cBhvr>
                                        <p:cTn id="870" dur="1000" fill="hold"/>
                                        <p:tgtEl>
                                          <p:spTgt spid="713"/>
                                        </p:tgtEl>
                                        <p:attrNameLst>
                                          <p:attrName>ppt_x</p:attrName>
                                        </p:attrNameLst>
                                      </p:cBhvr>
                                      <p:tavLst>
                                        <p:tav tm="0">
                                          <p:val>
                                            <p:strVal val="#ppt_x"/>
                                          </p:val>
                                        </p:tav>
                                        <p:tav tm="100000">
                                          <p:val>
                                            <p:strVal val="#ppt_x"/>
                                          </p:val>
                                        </p:tav>
                                      </p:tavLst>
                                    </p:anim>
                                    <p:anim calcmode="lin" valueType="num">
                                      <p:cBhvr>
                                        <p:cTn id="871" dur="1000" fill="hold"/>
                                        <p:tgtEl>
                                          <p:spTgt spid="713"/>
                                        </p:tgtEl>
                                        <p:attrNameLst>
                                          <p:attrName>ppt_y</p:attrName>
                                        </p:attrNameLst>
                                      </p:cBhvr>
                                      <p:tavLst>
                                        <p:tav tm="0">
                                          <p:val>
                                            <p:strVal val="#ppt_y+.1"/>
                                          </p:val>
                                        </p:tav>
                                        <p:tav tm="100000">
                                          <p:val>
                                            <p:strVal val="#ppt_y"/>
                                          </p:val>
                                        </p:tav>
                                      </p:tavLst>
                                    </p:anim>
                                  </p:childTnLst>
                                </p:cTn>
                              </p:par>
                              <p:par>
                                <p:cTn id="872" presetID="42" presetClass="entr" presetSubtype="0" fill="hold" grpId="0" nodeType="withEffect">
                                  <p:stCondLst>
                                    <p:cond delay="0"/>
                                  </p:stCondLst>
                                  <p:childTnLst>
                                    <p:set>
                                      <p:cBhvr>
                                        <p:cTn id="873" dur="1" fill="hold">
                                          <p:stCondLst>
                                            <p:cond delay="0"/>
                                          </p:stCondLst>
                                        </p:cTn>
                                        <p:tgtEl>
                                          <p:spTgt spid="714"/>
                                        </p:tgtEl>
                                        <p:attrNameLst>
                                          <p:attrName>style.visibility</p:attrName>
                                        </p:attrNameLst>
                                      </p:cBhvr>
                                      <p:to>
                                        <p:strVal val="visible"/>
                                      </p:to>
                                    </p:set>
                                    <p:animEffect transition="in" filter="fade">
                                      <p:cBhvr>
                                        <p:cTn id="874" dur="1000"/>
                                        <p:tgtEl>
                                          <p:spTgt spid="714"/>
                                        </p:tgtEl>
                                      </p:cBhvr>
                                    </p:animEffect>
                                    <p:anim calcmode="lin" valueType="num">
                                      <p:cBhvr>
                                        <p:cTn id="875" dur="1000" fill="hold"/>
                                        <p:tgtEl>
                                          <p:spTgt spid="714"/>
                                        </p:tgtEl>
                                        <p:attrNameLst>
                                          <p:attrName>ppt_x</p:attrName>
                                        </p:attrNameLst>
                                      </p:cBhvr>
                                      <p:tavLst>
                                        <p:tav tm="0">
                                          <p:val>
                                            <p:strVal val="#ppt_x"/>
                                          </p:val>
                                        </p:tav>
                                        <p:tav tm="100000">
                                          <p:val>
                                            <p:strVal val="#ppt_x"/>
                                          </p:val>
                                        </p:tav>
                                      </p:tavLst>
                                    </p:anim>
                                    <p:anim calcmode="lin" valueType="num">
                                      <p:cBhvr>
                                        <p:cTn id="876" dur="1000" fill="hold"/>
                                        <p:tgtEl>
                                          <p:spTgt spid="714"/>
                                        </p:tgtEl>
                                        <p:attrNameLst>
                                          <p:attrName>ppt_y</p:attrName>
                                        </p:attrNameLst>
                                      </p:cBhvr>
                                      <p:tavLst>
                                        <p:tav tm="0">
                                          <p:val>
                                            <p:strVal val="#ppt_y+.1"/>
                                          </p:val>
                                        </p:tav>
                                        <p:tav tm="100000">
                                          <p:val>
                                            <p:strVal val="#ppt_y"/>
                                          </p:val>
                                        </p:tav>
                                      </p:tavLst>
                                    </p:anim>
                                  </p:childTnLst>
                                </p:cTn>
                              </p:par>
                              <p:par>
                                <p:cTn id="877" presetID="42" presetClass="entr" presetSubtype="0" fill="hold" grpId="0" nodeType="withEffect">
                                  <p:stCondLst>
                                    <p:cond delay="0"/>
                                  </p:stCondLst>
                                  <p:childTnLst>
                                    <p:set>
                                      <p:cBhvr>
                                        <p:cTn id="878" dur="1" fill="hold">
                                          <p:stCondLst>
                                            <p:cond delay="0"/>
                                          </p:stCondLst>
                                        </p:cTn>
                                        <p:tgtEl>
                                          <p:spTgt spid="715"/>
                                        </p:tgtEl>
                                        <p:attrNameLst>
                                          <p:attrName>style.visibility</p:attrName>
                                        </p:attrNameLst>
                                      </p:cBhvr>
                                      <p:to>
                                        <p:strVal val="visible"/>
                                      </p:to>
                                    </p:set>
                                    <p:animEffect transition="in" filter="fade">
                                      <p:cBhvr>
                                        <p:cTn id="879" dur="1000"/>
                                        <p:tgtEl>
                                          <p:spTgt spid="715"/>
                                        </p:tgtEl>
                                      </p:cBhvr>
                                    </p:animEffect>
                                    <p:anim calcmode="lin" valueType="num">
                                      <p:cBhvr>
                                        <p:cTn id="880" dur="1000" fill="hold"/>
                                        <p:tgtEl>
                                          <p:spTgt spid="715"/>
                                        </p:tgtEl>
                                        <p:attrNameLst>
                                          <p:attrName>ppt_x</p:attrName>
                                        </p:attrNameLst>
                                      </p:cBhvr>
                                      <p:tavLst>
                                        <p:tav tm="0">
                                          <p:val>
                                            <p:strVal val="#ppt_x"/>
                                          </p:val>
                                        </p:tav>
                                        <p:tav tm="100000">
                                          <p:val>
                                            <p:strVal val="#ppt_x"/>
                                          </p:val>
                                        </p:tav>
                                      </p:tavLst>
                                    </p:anim>
                                    <p:anim calcmode="lin" valueType="num">
                                      <p:cBhvr>
                                        <p:cTn id="881" dur="1000" fill="hold"/>
                                        <p:tgtEl>
                                          <p:spTgt spid="715"/>
                                        </p:tgtEl>
                                        <p:attrNameLst>
                                          <p:attrName>ppt_y</p:attrName>
                                        </p:attrNameLst>
                                      </p:cBhvr>
                                      <p:tavLst>
                                        <p:tav tm="0">
                                          <p:val>
                                            <p:strVal val="#ppt_y+.1"/>
                                          </p:val>
                                        </p:tav>
                                        <p:tav tm="100000">
                                          <p:val>
                                            <p:strVal val="#ppt_y"/>
                                          </p:val>
                                        </p:tav>
                                      </p:tavLst>
                                    </p:anim>
                                  </p:childTnLst>
                                </p:cTn>
                              </p:par>
                              <p:par>
                                <p:cTn id="882" presetID="42" presetClass="entr" presetSubtype="0" fill="hold" grpId="0" nodeType="withEffect">
                                  <p:stCondLst>
                                    <p:cond delay="0"/>
                                  </p:stCondLst>
                                  <p:childTnLst>
                                    <p:set>
                                      <p:cBhvr>
                                        <p:cTn id="883" dur="1" fill="hold">
                                          <p:stCondLst>
                                            <p:cond delay="0"/>
                                          </p:stCondLst>
                                        </p:cTn>
                                        <p:tgtEl>
                                          <p:spTgt spid="716"/>
                                        </p:tgtEl>
                                        <p:attrNameLst>
                                          <p:attrName>style.visibility</p:attrName>
                                        </p:attrNameLst>
                                      </p:cBhvr>
                                      <p:to>
                                        <p:strVal val="visible"/>
                                      </p:to>
                                    </p:set>
                                    <p:animEffect transition="in" filter="fade">
                                      <p:cBhvr>
                                        <p:cTn id="884" dur="1000"/>
                                        <p:tgtEl>
                                          <p:spTgt spid="716"/>
                                        </p:tgtEl>
                                      </p:cBhvr>
                                    </p:animEffect>
                                    <p:anim calcmode="lin" valueType="num">
                                      <p:cBhvr>
                                        <p:cTn id="885" dur="1000" fill="hold"/>
                                        <p:tgtEl>
                                          <p:spTgt spid="716"/>
                                        </p:tgtEl>
                                        <p:attrNameLst>
                                          <p:attrName>ppt_x</p:attrName>
                                        </p:attrNameLst>
                                      </p:cBhvr>
                                      <p:tavLst>
                                        <p:tav tm="0">
                                          <p:val>
                                            <p:strVal val="#ppt_x"/>
                                          </p:val>
                                        </p:tav>
                                        <p:tav tm="100000">
                                          <p:val>
                                            <p:strVal val="#ppt_x"/>
                                          </p:val>
                                        </p:tav>
                                      </p:tavLst>
                                    </p:anim>
                                    <p:anim calcmode="lin" valueType="num">
                                      <p:cBhvr>
                                        <p:cTn id="886" dur="1000" fill="hold"/>
                                        <p:tgtEl>
                                          <p:spTgt spid="716"/>
                                        </p:tgtEl>
                                        <p:attrNameLst>
                                          <p:attrName>ppt_y</p:attrName>
                                        </p:attrNameLst>
                                      </p:cBhvr>
                                      <p:tavLst>
                                        <p:tav tm="0">
                                          <p:val>
                                            <p:strVal val="#ppt_y+.1"/>
                                          </p:val>
                                        </p:tav>
                                        <p:tav tm="100000">
                                          <p:val>
                                            <p:strVal val="#ppt_y"/>
                                          </p:val>
                                        </p:tav>
                                      </p:tavLst>
                                    </p:anim>
                                  </p:childTnLst>
                                </p:cTn>
                              </p:par>
                              <p:par>
                                <p:cTn id="887" presetID="42" presetClass="entr" presetSubtype="0" fill="hold" grpId="0" nodeType="withEffect">
                                  <p:stCondLst>
                                    <p:cond delay="0"/>
                                  </p:stCondLst>
                                  <p:childTnLst>
                                    <p:set>
                                      <p:cBhvr>
                                        <p:cTn id="888" dur="1" fill="hold">
                                          <p:stCondLst>
                                            <p:cond delay="0"/>
                                          </p:stCondLst>
                                        </p:cTn>
                                        <p:tgtEl>
                                          <p:spTgt spid="717"/>
                                        </p:tgtEl>
                                        <p:attrNameLst>
                                          <p:attrName>style.visibility</p:attrName>
                                        </p:attrNameLst>
                                      </p:cBhvr>
                                      <p:to>
                                        <p:strVal val="visible"/>
                                      </p:to>
                                    </p:set>
                                    <p:animEffect transition="in" filter="fade">
                                      <p:cBhvr>
                                        <p:cTn id="889" dur="1000"/>
                                        <p:tgtEl>
                                          <p:spTgt spid="717"/>
                                        </p:tgtEl>
                                      </p:cBhvr>
                                    </p:animEffect>
                                    <p:anim calcmode="lin" valueType="num">
                                      <p:cBhvr>
                                        <p:cTn id="890" dur="1000" fill="hold"/>
                                        <p:tgtEl>
                                          <p:spTgt spid="717"/>
                                        </p:tgtEl>
                                        <p:attrNameLst>
                                          <p:attrName>ppt_x</p:attrName>
                                        </p:attrNameLst>
                                      </p:cBhvr>
                                      <p:tavLst>
                                        <p:tav tm="0">
                                          <p:val>
                                            <p:strVal val="#ppt_x"/>
                                          </p:val>
                                        </p:tav>
                                        <p:tav tm="100000">
                                          <p:val>
                                            <p:strVal val="#ppt_x"/>
                                          </p:val>
                                        </p:tav>
                                      </p:tavLst>
                                    </p:anim>
                                    <p:anim calcmode="lin" valueType="num">
                                      <p:cBhvr>
                                        <p:cTn id="891" dur="1000" fill="hold"/>
                                        <p:tgtEl>
                                          <p:spTgt spid="717"/>
                                        </p:tgtEl>
                                        <p:attrNameLst>
                                          <p:attrName>ppt_y</p:attrName>
                                        </p:attrNameLst>
                                      </p:cBhvr>
                                      <p:tavLst>
                                        <p:tav tm="0">
                                          <p:val>
                                            <p:strVal val="#ppt_y+.1"/>
                                          </p:val>
                                        </p:tav>
                                        <p:tav tm="100000">
                                          <p:val>
                                            <p:strVal val="#ppt_y"/>
                                          </p:val>
                                        </p:tav>
                                      </p:tavLst>
                                    </p:anim>
                                  </p:childTnLst>
                                </p:cTn>
                              </p:par>
                              <p:par>
                                <p:cTn id="892" presetID="42" presetClass="entr" presetSubtype="0" fill="hold" grpId="0" nodeType="withEffect">
                                  <p:stCondLst>
                                    <p:cond delay="0"/>
                                  </p:stCondLst>
                                  <p:childTnLst>
                                    <p:set>
                                      <p:cBhvr>
                                        <p:cTn id="893" dur="1" fill="hold">
                                          <p:stCondLst>
                                            <p:cond delay="0"/>
                                          </p:stCondLst>
                                        </p:cTn>
                                        <p:tgtEl>
                                          <p:spTgt spid="718"/>
                                        </p:tgtEl>
                                        <p:attrNameLst>
                                          <p:attrName>style.visibility</p:attrName>
                                        </p:attrNameLst>
                                      </p:cBhvr>
                                      <p:to>
                                        <p:strVal val="visible"/>
                                      </p:to>
                                    </p:set>
                                    <p:animEffect transition="in" filter="fade">
                                      <p:cBhvr>
                                        <p:cTn id="894" dur="1000"/>
                                        <p:tgtEl>
                                          <p:spTgt spid="718"/>
                                        </p:tgtEl>
                                      </p:cBhvr>
                                    </p:animEffect>
                                    <p:anim calcmode="lin" valueType="num">
                                      <p:cBhvr>
                                        <p:cTn id="895" dur="1000" fill="hold"/>
                                        <p:tgtEl>
                                          <p:spTgt spid="718"/>
                                        </p:tgtEl>
                                        <p:attrNameLst>
                                          <p:attrName>ppt_x</p:attrName>
                                        </p:attrNameLst>
                                      </p:cBhvr>
                                      <p:tavLst>
                                        <p:tav tm="0">
                                          <p:val>
                                            <p:strVal val="#ppt_x"/>
                                          </p:val>
                                        </p:tav>
                                        <p:tav tm="100000">
                                          <p:val>
                                            <p:strVal val="#ppt_x"/>
                                          </p:val>
                                        </p:tav>
                                      </p:tavLst>
                                    </p:anim>
                                    <p:anim calcmode="lin" valueType="num">
                                      <p:cBhvr>
                                        <p:cTn id="896" dur="1000" fill="hold"/>
                                        <p:tgtEl>
                                          <p:spTgt spid="718"/>
                                        </p:tgtEl>
                                        <p:attrNameLst>
                                          <p:attrName>ppt_y</p:attrName>
                                        </p:attrNameLst>
                                      </p:cBhvr>
                                      <p:tavLst>
                                        <p:tav tm="0">
                                          <p:val>
                                            <p:strVal val="#ppt_y+.1"/>
                                          </p:val>
                                        </p:tav>
                                        <p:tav tm="100000">
                                          <p:val>
                                            <p:strVal val="#ppt_y"/>
                                          </p:val>
                                        </p:tav>
                                      </p:tavLst>
                                    </p:anim>
                                  </p:childTnLst>
                                </p:cTn>
                              </p:par>
                              <p:par>
                                <p:cTn id="897" presetID="42" presetClass="entr" presetSubtype="0" fill="hold" grpId="0" nodeType="withEffect">
                                  <p:stCondLst>
                                    <p:cond delay="0"/>
                                  </p:stCondLst>
                                  <p:childTnLst>
                                    <p:set>
                                      <p:cBhvr>
                                        <p:cTn id="898" dur="1" fill="hold">
                                          <p:stCondLst>
                                            <p:cond delay="0"/>
                                          </p:stCondLst>
                                        </p:cTn>
                                        <p:tgtEl>
                                          <p:spTgt spid="719"/>
                                        </p:tgtEl>
                                        <p:attrNameLst>
                                          <p:attrName>style.visibility</p:attrName>
                                        </p:attrNameLst>
                                      </p:cBhvr>
                                      <p:to>
                                        <p:strVal val="visible"/>
                                      </p:to>
                                    </p:set>
                                    <p:animEffect transition="in" filter="fade">
                                      <p:cBhvr>
                                        <p:cTn id="899" dur="1000"/>
                                        <p:tgtEl>
                                          <p:spTgt spid="719"/>
                                        </p:tgtEl>
                                      </p:cBhvr>
                                    </p:animEffect>
                                    <p:anim calcmode="lin" valueType="num">
                                      <p:cBhvr>
                                        <p:cTn id="900" dur="1000" fill="hold"/>
                                        <p:tgtEl>
                                          <p:spTgt spid="719"/>
                                        </p:tgtEl>
                                        <p:attrNameLst>
                                          <p:attrName>ppt_x</p:attrName>
                                        </p:attrNameLst>
                                      </p:cBhvr>
                                      <p:tavLst>
                                        <p:tav tm="0">
                                          <p:val>
                                            <p:strVal val="#ppt_x"/>
                                          </p:val>
                                        </p:tav>
                                        <p:tav tm="100000">
                                          <p:val>
                                            <p:strVal val="#ppt_x"/>
                                          </p:val>
                                        </p:tav>
                                      </p:tavLst>
                                    </p:anim>
                                    <p:anim calcmode="lin" valueType="num">
                                      <p:cBhvr>
                                        <p:cTn id="901" dur="1000" fill="hold"/>
                                        <p:tgtEl>
                                          <p:spTgt spid="719"/>
                                        </p:tgtEl>
                                        <p:attrNameLst>
                                          <p:attrName>ppt_y</p:attrName>
                                        </p:attrNameLst>
                                      </p:cBhvr>
                                      <p:tavLst>
                                        <p:tav tm="0">
                                          <p:val>
                                            <p:strVal val="#ppt_y+.1"/>
                                          </p:val>
                                        </p:tav>
                                        <p:tav tm="100000">
                                          <p:val>
                                            <p:strVal val="#ppt_y"/>
                                          </p:val>
                                        </p:tav>
                                      </p:tavLst>
                                    </p:anim>
                                  </p:childTnLst>
                                </p:cTn>
                              </p:par>
                              <p:par>
                                <p:cTn id="902" presetID="42" presetClass="entr" presetSubtype="0" fill="hold" grpId="0" nodeType="withEffect">
                                  <p:stCondLst>
                                    <p:cond delay="250"/>
                                  </p:stCondLst>
                                  <p:childTnLst>
                                    <p:set>
                                      <p:cBhvr>
                                        <p:cTn id="903" dur="1" fill="hold">
                                          <p:stCondLst>
                                            <p:cond delay="0"/>
                                          </p:stCondLst>
                                        </p:cTn>
                                        <p:tgtEl>
                                          <p:spTgt spid="720"/>
                                        </p:tgtEl>
                                        <p:attrNameLst>
                                          <p:attrName>style.visibility</p:attrName>
                                        </p:attrNameLst>
                                      </p:cBhvr>
                                      <p:to>
                                        <p:strVal val="visible"/>
                                      </p:to>
                                    </p:set>
                                    <p:animEffect transition="in" filter="fade">
                                      <p:cBhvr>
                                        <p:cTn id="904" dur="750"/>
                                        <p:tgtEl>
                                          <p:spTgt spid="720"/>
                                        </p:tgtEl>
                                      </p:cBhvr>
                                    </p:animEffect>
                                    <p:anim calcmode="lin" valueType="num">
                                      <p:cBhvr>
                                        <p:cTn id="905" dur="750" fill="hold"/>
                                        <p:tgtEl>
                                          <p:spTgt spid="720"/>
                                        </p:tgtEl>
                                        <p:attrNameLst>
                                          <p:attrName>ppt_x</p:attrName>
                                        </p:attrNameLst>
                                      </p:cBhvr>
                                      <p:tavLst>
                                        <p:tav tm="0">
                                          <p:val>
                                            <p:strVal val="#ppt_x"/>
                                          </p:val>
                                        </p:tav>
                                        <p:tav tm="100000">
                                          <p:val>
                                            <p:strVal val="#ppt_x"/>
                                          </p:val>
                                        </p:tav>
                                      </p:tavLst>
                                    </p:anim>
                                    <p:anim calcmode="lin" valueType="num">
                                      <p:cBhvr>
                                        <p:cTn id="906" dur="750" fill="hold"/>
                                        <p:tgtEl>
                                          <p:spTgt spid="720"/>
                                        </p:tgtEl>
                                        <p:attrNameLst>
                                          <p:attrName>ppt_y</p:attrName>
                                        </p:attrNameLst>
                                      </p:cBhvr>
                                      <p:tavLst>
                                        <p:tav tm="0">
                                          <p:val>
                                            <p:strVal val="#ppt_y+.1"/>
                                          </p:val>
                                        </p:tav>
                                        <p:tav tm="100000">
                                          <p:val>
                                            <p:strVal val="#ppt_y"/>
                                          </p:val>
                                        </p:tav>
                                      </p:tavLst>
                                    </p:anim>
                                  </p:childTnLst>
                                </p:cTn>
                              </p:par>
                              <p:par>
                                <p:cTn id="907" presetID="42" presetClass="entr" presetSubtype="0" fill="hold" grpId="0" nodeType="withEffect">
                                  <p:stCondLst>
                                    <p:cond delay="250"/>
                                  </p:stCondLst>
                                  <p:childTnLst>
                                    <p:set>
                                      <p:cBhvr>
                                        <p:cTn id="908" dur="1" fill="hold">
                                          <p:stCondLst>
                                            <p:cond delay="0"/>
                                          </p:stCondLst>
                                        </p:cTn>
                                        <p:tgtEl>
                                          <p:spTgt spid="721"/>
                                        </p:tgtEl>
                                        <p:attrNameLst>
                                          <p:attrName>style.visibility</p:attrName>
                                        </p:attrNameLst>
                                      </p:cBhvr>
                                      <p:to>
                                        <p:strVal val="visible"/>
                                      </p:to>
                                    </p:set>
                                    <p:animEffect transition="in" filter="fade">
                                      <p:cBhvr>
                                        <p:cTn id="909" dur="750"/>
                                        <p:tgtEl>
                                          <p:spTgt spid="721"/>
                                        </p:tgtEl>
                                      </p:cBhvr>
                                    </p:animEffect>
                                    <p:anim calcmode="lin" valueType="num">
                                      <p:cBhvr>
                                        <p:cTn id="910" dur="750" fill="hold"/>
                                        <p:tgtEl>
                                          <p:spTgt spid="721"/>
                                        </p:tgtEl>
                                        <p:attrNameLst>
                                          <p:attrName>ppt_x</p:attrName>
                                        </p:attrNameLst>
                                      </p:cBhvr>
                                      <p:tavLst>
                                        <p:tav tm="0">
                                          <p:val>
                                            <p:strVal val="#ppt_x"/>
                                          </p:val>
                                        </p:tav>
                                        <p:tav tm="100000">
                                          <p:val>
                                            <p:strVal val="#ppt_x"/>
                                          </p:val>
                                        </p:tav>
                                      </p:tavLst>
                                    </p:anim>
                                    <p:anim calcmode="lin" valueType="num">
                                      <p:cBhvr>
                                        <p:cTn id="911" dur="750" fill="hold"/>
                                        <p:tgtEl>
                                          <p:spTgt spid="721"/>
                                        </p:tgtEl>
                                        <p:attrNameLst>
                                          <p:attrName>ppt_y</p:attrName>
                                        </p:attrNameLst>
                                      </p:cBhvr>
                                      <p:tavLst>
                                        <p:tav tm="0">
                                          <p:val>
                                            <p:strVal val="#ppt_y+.1"/>
                                          </p:val>
                                        </p:tav>
                                        <p:tav tm="100000">
                                          <p:val>
                                            <p:strVal val="#ppt_y"/>
                                          </p:val>
                                        </p:tav>
                                      </p:tavLst>
                                    </p:anim>
                                  </p:childTnLst>
                                </p:cTn>
                              </p:par>
                              <p:par>
                                <p:cTn id="912" presetID="42" presetClass="entr" presetSubtype="0" fill="hold" grpId="0" nodeType="withEffect">
                                  <p:stCondLst>
                                    <p:cond delay="250"/>
                                  </p:stCondLst>
                                  <p:childTnLst>
                                    <p:set>
                                      <p:cBhvr>
                                        <p:cTn id="913" dur="1" fill="hold">
                                          <p:stCondLst>
                                            <p:cond delay="0"/>
                                          </p:stCondLst>
                                        </p:cTn>
                                        <p:tgtEl>
                                          <p:spTgt spid="722"/>
                                        </p:tgtEl>
                                        <p:attrNameLst>
                                          <p:attrName>style.visibility</p:attrName>
                                        </p:attrNameLst>
                                      </p:cBhvr>
                                      <p:to>
                                        <p:strVal val="visible"/>
                                      </p:to>
                                    </p:set>
                                    <p:animEffect transition="in" filter="fade">
                                      <p:cBhvr>
                                        <p:cTn id="914" dur="750"/>
                                        <p:tgtEl>
                                          <p:spTgt spid="722"/>
                                        </p:tgtEl>
                                      </p:cBhvr>
                                    </p:animEffect>
                                    <p:anim calcmode="lin" valueType="num">
                                      <p:cBhvr>
                                        <p:cTn id="915" dur="750" fill="hold"/>
                                        <p:tgtEl>
                                          <p:spTgt spid="722"/>
                                        </p:tgtEl>
                                        <p:attrNameLst>
                                          <p:attrName>ppt_x</p:attrName>
                                        </p:attrNameLst>
                                      </p:cBhvr>
                                      <p:tavLst>
                                        <p:tav tm="0">
                                          <p:val>
                                            <p:strVal val="#ppt_x"/>
                                          </p:val>
                                        </p:tav>
                                        <p:tav tm="100000">
                                          <p:val>
                                            <p:strVal val="#ppt_x"/>
                                          </p:val>
                                        </p:tav>
                                      </p:tavLst>
                                    </p:anim>
                                    <p:anim calcmode="lin" valueType="num">
                                      <p:cBhvr>
                                        <p:cTn id="916" dur="750" fill="hold"/>
                                        <p:tgtEl>
                                          <p:spTgt spid="722"/>
                                        </p:tgtEl>
                                        <p:attrNameLst>
                                          <p:attrName>ppt_y</p:attrName>
                                        </p:attrNameLst>
                                      </p:cBhvr>
                                      <p:tavLst>
                                        <p:tav tm="0">
                                          <p:val>
                                            <p:strVal val="#ppt_y+.1"/>
                                          </p:val>
                                        </p:tav>
                                        <p:tav tm="100000">
                                          <p:val>
                                            <p:strVal val="#ppt_y"/>
                                          </p:val>
                                        </p:tav>
                                      </p:tavLst>
                                    </p:anim>
                                  </p:childTnLst>
                                </p:cTn>
                              </p:par>
                              <p:par>
                                <p:cTn id="917" presetID="42" presetClass="entr" presetSubtype="0" fill="hold" grpId="0" nodeType="withEffect">
                                  <p:stCondLst>
                                    <p:cond delay="250"/>
                                  </p:stCondLst>
                                  <p:childTnLst>
                                    <p:set>
                                      <p:cBhvr>
                                        <p:cTn id="918" dur="1" fill="hold">
                                          <p:stCondLst>
                                            <p:cond delay="0"/>
                                          </p:stCondLst>
                                        </p:cTn>
                                        <p:tgtEl>
                                          <p:spTgt spid="723"/>
                                        </p:tgtEl>
                                        <p:attrNameLst>
                                          <p:attrName>style.visibility</p:attrName>
                                        </p:attrNameLst>
                                      </p:cBhvr>
                                      <p:to>
                                        <p:strVal val="visible"/>
                                      </p:to>
                                    </p:set>
                                    <p:animEffect transition="in" filter="fade">
                                      <p:cBhvr>
                                        <p:cTn id="919" dur="750"/>
                                        <p:tgtEl>
                                          <p:spTgt spid="723"/>
                                        </p:tgtEl>
                                      </p:cBhvr>
                                    </p:animEffect>
                                    <p:anim calcmode="lin" valueType="num">
                                      <p:cBhvr>
                                        <p:cTn id="920" dur="750" fill="hold"/>
                                        <p:tgtEl>
                                          <p:spTgt spid="723"/>
                                        </p:tgtEl>
                                        <p:attrNameLst>
                                          <p:attrName>ppt_x</p:attrName>
                                        </p:attrNameLst>
                                      </p:cBhvr>
                                      <p:tavLst>
                                        <p:tav tm="0">
                                          <p:val>
                                            <p:strVal val="#ppt_x"/>
                                          </p:val>
                                        </p:tav>
                                        <p:tav tm="100000">
                                          <p:val>
                                            <p:strVal val="#ppt_x"/>
                                          </p:val>
                                        </p:tav>
                                      </p:tavLst>
                                    </p:anim>
                                    <p:anim calcmode="lin" valueType="num">
                                      <p:cBhvr>
                                        <p:cTn id="921" dur="750" fill="hold"/>
                                        <p:tgtEl>
                                          <p:spTgt spid="723"/>
                                        </p:tgtEl>
                                        <p:attrNameLst>
                                          <p:attrName>ppt_y</p:attrName>
                                        </p:attrNameLst>
                                      </p:cBhvr>
                                      <p:tavLst>
                                        <p:tav tm="0">
                                          <p:val>
                                            <p:strVal val="#ppt_y+.1"/>
                                          </p:val>
                                        </p:tav>
                                        <p:tav tm="100000">
                                          <p:val>
                                            <p:strVal val="#ppt_y"/>
                                          </p:val>
                                        </p:tav>
                                      </p:tavLst>
                                    </p:anim>
                                  </p:childTnLst>
                                </p:cTn>
                              </p:par>
                              <p:par>
                                <p:cTn id="922" presetID="42" presetClass="entr" presetSubtype="0" fill="hold" grpId="0" nodeType="withEffect">
                                  <p:stCondLst>
                                    <p:cond delay="250"/>
                                  </p:stCondLst>
                                  <p:childTnLst>
                                    <p:set>
                                      <p:cBhvr>
                                        <p:cTn id="923" dur="1" fill="hold">
                                          <p:stCondLst>
                                            <p:cond delay="0"/>
                                          </p:stCondLst>
                                        </p:cTn>
                                        <p:tgtEl>
                                          <p:spTgt spid="724"/>
                                        </p:tgtEl>
                                        <p:attrNameLst>
                                          <p:attrName>style.visibility</p:attrName>
                                        </p:attrNameLst>
                                      </p:cBhvr>
                                      <p:to>
                                        <p:strVal val="visible"/>
                                      </p:to>
                                    </p:set>
                                    <p:animEffect transition="in" filter="fade">
                                      <p:cBhvr>
                                        <p:cTn id="924" dur="750"/>
                                        <p:tgtEl>
                                          <p:spTgt spid="724"/>
                                        </p:tgtEl>
                                      </p:cBhvr>
                                    </p:animEffect>
                                    <p:anim calcmode="lin" valueType="num">
                                      <p:cBhvr>
                                        <p:cTn id="925" dur="750" fill="hold"/>
                                        <p:tgtEl>
                                          <p:spTgt spid="724"/>
                                        </p:tgtEl>
                                        <p:attrNameLst>
                                          <p:attrName>ppt_x</p:attrName>
                                        </p:attrNameLst>
                                      </p:cBhvr>
                                      <p:tavLst>
                                        <p:tav tm="0">
                                          <p:val>
                                            <p:strVal val="#ppt_x"/>
                                          </p:val>
                                        </p:tav>
                                        <p:tav tm="100000">
                                          <p:val>
                                            <p:strVal val="#ppt_x"/>
                                          </p:val>
                                        </p:tav>
                                      </p:tavLst>
                                    </p:anim>
                                    <p:anim calcmode="lin" valueType="num">
                                      <p:cBhvr>
                                        <p:cTn id="926" dur="750" fill="hold"/>
                                        <p:tgtEl>
                                          <p:spTgt spid="724"/>
                                        </p:tgtEl>
                                        <p:attrNameLst>
                                          <p:attrName>ppt_y</p:attrName>
                                        </p:attrNameLst>
                                      </p:cBhvr>
                                      <p:tavLst>
                                        <p:tav tm="0">
                                          <p:val>
                                            <p:strVal val="#ppt_y+.1"/>
                                          </p:val>
                                        </p:tav>
                                        <p:tav tm="100000">
                                          <p:val>
                                            <p:strVal val="#ppt_y"/>
                                          </p:val>
                                        </p:tav>
                                      </p:tavLst>
                                    </p:anim>
                                  </p:childTnLst>
                                </p:cTn>
                              </p:par>
                              <p:par>
                                <p:cTn id="927" presetID="42" presetClass="entr" presetSubtype="0" fill="hold" grpId="0" nodeType="withEffect">
                                  <p:stCondLst>
                                    <p:cond delay="250"/>
                                  </p:stCondLst>
                                  <p:childTnLst>
                                    <p:set>
                                      <p:cBhvr>
                                        <p:cTn id="928" dur="1" fill="hold">
                                          <p:stCondLst>
                                            <p:cond delay="0"/>
                                          </p:stCondLst>
                                        </p:cTn>
                                        <p:tgtEl>
                                          <p:spTgt spid="725"/>
                                        </p:tgtEl>
                                        <p:attrNameLst>
                                          <p:attrName>style.visibility</p:attrName>
                                        </p:attrNameLst>
                                      </p:cBhvr>
                                      <p:to>
                                        <p:strVal val="visible"/>
                                      </p:to>
                                    </p:set>
                                    <p:animEffect transition="in" filter="fade">
                                      <p:cBhvr>
                                        <p:cTn id="929" dur="750"/>
                                        <p:tgtEl>
                                          <p:spTgt spid="725"/>
                                        </p:tgtEl>
                                      </p:cBhvr>
                                    </p:animEffect>
                                    <p:anim calcmode="lin" valueType="num">
                                      <p:cBhvr>
                                        <p:cTn id="930" dur="750" fill="hold"/>
                                        <p:tgtEl>
                                          <p:spTgt spid="725"/>
                                        </p:tgtEl>
                                        <p:attrNameLst>
                                          <p:attrName>ppt_x</p:attrName>
                                        </p:attrNameLst>
                                      </p:cBhvr>
                                      <p:tavLst>
                                        <p:tav tm="0">
                                          <p:val>
                                            <p:strVal val="#ppt_x"/>
                                          </p:val>
                                        </p:tav>
                                        <p:tav tm="100000">
                                          <p:val>
                                            <p:strVal val="#ppt_x"/>
                                          </p:val>
                                        </p:tav>
                                      </p:tavLst>
                                    </p:anim>
                                    <p:anim calcmode="lin" valueType="num">
                                      <p:cBhvr>
                                        <p:cTn id="931" dur="750" fill="hold"/>
                                        <p:tgtEl>
                                          <p:spTgt spid="725"/>
                                        </p:tgtEl>
                                        <p:attrNameLst>
                                          <p:attrName>ppt_y</p:attrName>
                                        </p:attrNameLst>
                                      </p:cBhvr>
                                      <p:tavLst>
                                        <p:tav tm="0">
                                          <p:val>
                                            <p:strVal val="#ppt_y+.1"/>
                                          </p:val>
                                        </p:tav>
                                        <p:tav tm="100000">
                                          <p:val>
                                            <p:strVal val="#ppt_y"/>
                                          </p:val>
                                        </p:tav>
                                      </p:tavLst>
                                    </p:anim>
                                  </p:childTnLst>
                                </p:cTn>
                              </p:par>
                              <p:par>
                                <p:cTn id="932" presetID="42" presetClass="entr" presetSubtype="0" fill="hold" grpId="0" nodeType="withEffect">
                                  <p:stCondLst>
                                    <p:cond delay="250"/>
                                  </p:stCondLst>
                                  <p:childTnLst>
                                    <p:set>
                                      <p:cBhvr>
                                        <p:cTn id="933" dur="1" fill="hold">
                                          <p:stCondLst>
                                            <p:cond delay="0"/>
                                          </p:stCondLst>
                                        </p:cTn>
                                        <p:tgtEl>
                                          <p:spTgt spid="726"/>
                                        </p:tgtEl>
                                        <p:attrNameLst>
                                          <p:attrName>style.visibility</p:attrName>
                                        </p:attrNameLst>
                                      </p:cBhvr>
                                      <p:to>
                                        <p:strVal val="visible"/>
                                      </p:to>
                                    </p:set>
                                    <p:animEffect transition="in" filter="fade">
                                      <p:cBhvr>
                                        <p:cTn id="934" dur="750"/>
                                        <p:tgtEl>
                                          <p:spTgt spid="726"/>
                                        </p:tgtEl>
                                      </p:cBhvr>
                                    </p:animEffect>
                                    <p:anim calcmode="lin" valueType="num">
                                      <p:cBhvr>
                                        <p:cTn id="935" dur="750" fill="hold"/>
                                        <p:tgtEl>
                                          <p:spTgt spid="726"/>
                                        </p:tgtEl>
                                        <p:attrNameLst>
                                          <p:attrName>ppt_x</p:attrName>
                                        </p:attrNameLst>
                                      </p:cBhvr>
                                      <p:tavLst>
                                        <p:tav tm="0">
                                          <p:val>
                                            <p:strVal val="#ppt_x"/>
                                          </p:val>
                                        </p:tav>
                                        <p:tav tm="100000">
                                          <p:val>
                                            <p:strVal val="#ppt_x"/>
                                          </p:val>
                                        </p:tav>
                                      </p:tavLst>
                                    </p:anim>
                                    <p:anim calcmode="lin" valueType="num">
                                      <p:cBhvr>
                                        <p:cTn id="936" dur="750" fill="hold"/>
                                        <p:tgtEl>
                                          <p:spTgt spid="726"/>
                                        </p:tgtEl>
                                        <p:attrNameLst>
                                          <p:attrName>ppt_y</p:attrName>
                                        </p:attrNameLst>
                                      </p:cBhvr>
                                      <p:tavLst>
                                        <p:tav tm="0">
                                          <p:val>
                                            <p:strVal val="#ppt_y+.1"/>
                                          </p:val>
                                        </p:tav>
                                        <p:tav tm="100000">
                                          <p:val>
                                            <p:strVal val="#ppt_y"/>
                                          </p:val>
                                        </p:tav>
                                      </p:tavLst>
                                    </p:anim>
                                  </p:childTnLst>
                                </p:cTn>
                              </p:par>
                              <p:par>
                                <p:cTn id="937" presetID="42" presetClass="entr" presetSubtype="0" fill="hold" grpId="0" nodeType="withEffect">
                                  <p:stCondLst>
                                    <p:cond delay="0"/>
                                  </p:stCondLst>
                                  <p:childTnLst>
                                    <p:set>
                                      <p:cBhvr>
                                        <p:cTn id="938" dur="1" fill="hold">
                                          <p:stCondLst>
                                            <p:cond delay="0"/>
                                          </p:stCondLst>
                                        </p:cTn>
                                        <p:tgtEl>
                                          <p:spTgt spid="727"/>
                                        </p:tgtEl>
                                        <p:attrNameLst>
                                          <p:attrName>style.visibility</p:attrName>
                                        </p:attrNameLst>
                                      </p:cBhvr>
                                      <p:to>
                                        <p:strVal val="visible"/>
                                      </p:to>
                                    </p:set>
                                    <p:animEffect transition="in" filter="fade">
                                      <p:cBhvr>
                                        <p:cTn id="939" dur="1000"/>
                                        <p:tgtEl>
                                          <p:spTgt spid="727"/>
                                        </p:tgtEl>
                                      </p:cBhvr>
                                    </p:animEffect>
                                    <p:anim calcmode="lin" valueType="num">
                                      <p:cBhvr>
                                        <p:cTn id="940" dur="1000" fill="hold"/>
                                        <p:tgtEl>
                                          <p:spTgt spid="727"/>
                                        </p:tgtEl>
                                        <p:attrNameLst>
                                          <p:attrName>ppt_x</p:attrName>
                                        </p:attrNameLst>
                                      </p:cBhvr>
                                      <p:tavLst>
                                        <p:tav tm="0">
                                          <p:val>
                                            <p:strVal val="#ppt_x"/>
                                          </p:val>
                                        </p:tav>
                                        <p:tav tm="100000">
                                          <p:val>
                                            <p:strVal val="#ppt_x"/>
                                          </p:val>
                                        </p:tav>
                                      </p:tavLst>
                                    </p:anim>
                                    <p:anim calcmode="lin" valueType="num">
                                      <p:cBhvr>
                                        <p:cTn id="941" dur="1000" fill="hold"/>
                                        <p:tgtEl>
                                          <p:spTgt spid="727"/>
                                        </p:tgtEl>
                                        <p:attrNameLst>
                                          <p:attrName>ppt_y</p:attrName>
                                        </p:attrNameLst>
                                      </p:cBhvr>
                                      <p:tavLst>
                                        <p:tav tm="0">
                                          <p:val>
                                            <p:strVal val="#ppt_y+.1"/>
                                          </p:val>
                                        </p:tav>
                                        <p:tav tm="100000">
                                          <p:val>
                                            <p:strVal val="#ppt_y"/>
                                          </p:val>
                                        </p:tav>
                                      </p:tavLst>
                                    </p:anim>
                                  </p:childTnLst>
                                </p:cTn>
                              </p:par>
                              <p:par>
                                <p:cTn id="942" presetID="42" presetClass="entr" presetSubtype="0" fill="hold" grpId="0" nodeType="withEffect">
                                  <p:stCondLst>
                                    <p:cond delay="0"/>
                                  </p:stCondLst>
                                  <p:childTnLst>
                                    <p:set>
                                      <p:cBhvr>
                                        <p:cTn id="943" dur="1" fill="hold">
                                          <p:stCondLst>
                                            <p:cond delay="0"/>
                                          </p:stCondLst>
                                        </p:cTn>
                                        <p:tgtEl>
                                          <p:spTgt spid="728"/>
                                        </p:tgtEl>
                                        <p:attrNameLst>
                                          <p:attrName>style.visibility</p:attrName>
                                        </p:attrNameLst>
                                      </p:cBhvr>
                                      <p:to>
                                        <p:strVal val="visible"/>
                                      </p:to>
                                    </p:set>
                                    <p:animEffect transition="in" filter="fade">
                                      <p:cBhvr>
                                        <p:cTn id="944" dur="1000"/>
                                        <p:tgtEl>
                                          <p:spTgt spid="728"/>
                                        </p:tgtEl>
                                      </p:cBhvr>
                                    </p:animEffect>
                                    <p:anim calcmode="lin" valueType="num">
                                      <p:cBhvr>
                                        <p:cTn id="945" dur="1000" fill="hold"/>
                                        <p:tgtEl>
                                          <p:spTgt spid="728"/>
                                        </p:tgtEl>
                                        <p:attrNameLst>
                                          <p:attrName>ppt_x</p:attrName>
                                        </p:attrNameLst>
                                      </p:cBhvr>
                                      <p:tavLst>
                                        <p:tav tm="0">
                                          <p:val>
                                            <p:strVal val="#ppt_x"/>
                                          </p:val>
                                        </p:tav>
                                        <p:tav tm="100000">
                                          <p:val>
                                            <p:strVal val="#ppt_x"/>
                                          </p:val>
                                        </p:tav>
                                      </p:tavLst>
                                    </p:anim>
                                    <p:anim calcmode="lin" valueType="num">
                                      <p:cBhvr>
                                        <p:cTn id="946" dur="1000" fill="hold"/>
                                        <p:tgtEl>
                                          <p:spTgt spid="728"/>
                                        </p:tgtEl>
                                        <p:attrNameLst>
                                          <p:attrName>ppt_y</p:attrName>
                                        </p:attrNameLst>
                                      </p:cBhvr>
                                      <p:tavLst>
                                        <p:tav tm="0">
                                          <p:val>
                                            <p:strVal val="#ppt_y+.1"/>
                                          </p:val>
                                        </p:tav>
                                        <p:tav tm="100000">
                                          <p:val>
                                            <p:strVal val="#ppt_y"/>
                                          </p:val>
                                        </p:tav>
                                      </p:tavLst>
                                    </p:anim>
                                  </p:childTnLst>
                                </p:cTn>
                              </p:par>
                              <p:par>
                                <p:cTn id="947" presetID="42" presetClass="entr" presetSubtype="0" fill="hold" grpId="0" nodeType="withEffect">
                                  <p:stCondLst>
                                    <p:cond delay="250"/>
                                  </p:stCondLst>
                                  <p:childTnLst>
                                    <p:set>
                                      <p:cBhvr>
                                        <p:cTn id="948" dur="1" fill="hold">
                                          <p:stCondLst>
                                            <p:cond delay="0"/>
                                          </p:stCondLst>
                                        </p:cTn>
                                        <p:tgtEl>
                                          <p:spTgt spid="729"/>
                                        </p:tgtEl>
                                        <p:attrNameLst>
                                          <p:attrName>style.visibility</p:attrName>
                                        </p:attrNameLst>
                                      </p:cBhvr>
                                      <p:to>
                                        <p:strVal val="visible"/>
                                      </p:to>
                                    </p:set>
                                    <p:animEffect transition="in" filter="fade">
                                      <p:cBhvr>
                                        <p:cTn id="949" dur="1250"/>
                                        <p:tgtEl>
                                          <p:spTgt spid="729"/>
                                        </p:tgtEl>
                                      </p:cBhvr>
                                    </p:animEffect>
                                    <p:anim calcmode="lin" valueType="num">
                                      <p:cBhvr>
                                        <p:cTn id="950" dur="1250" fill="hold"/>
                                        <p:tgtEl>
                                          <p:spTgt spid="729"/>
                                        </p:tgtEl>
                                        <p:attrNameLst>
                                          <p:attrName>ppt_x</p:attrName>
                                        </p:attrNameLst>
                                      </p:cBhvr>
                                      <p:tavLst>
                                        <p:tav tm="0">
                                          <p:val>
                                            <p:strVal val="#ppt_x"/>
                                          </p:val>
                                        </p:tav>
                                        <p:tav tm="100000">
                                          <p:val>
                                            <p:strVal val="#ppt_x"/>
                                          </p:val>
                                        </p:tav>
                                      </p:tavLst>
                                    </p:anim>
                                    <p:anim calcmode="lin" valueType="num">
                                      <p:cBhvr>
                                        <p:cTn id="951" dur="1250" fill="hold"/>
                                        <p:tgtEl>
                                          <p:spTgt spid="729"/>
                                        </p:tgtEl>
                                        <p:attrNameLst>
                                          <p:attrName>ppt_y</p:attrName>
                                        </p:attrNameLst>
                                      </p:cBhvr>
                                      <p:tavLst>
                                        <p:tav tm="0">
                                          <p:val>
                                            <p:strVal val="#ppt_y+.1"/>
                                          </p:val>
                                        </p:tav>
                                        <p:tav tm="100000">
                                          <p:val>
                                            <p:strVal val="#ppt_y"/>
                                          </p:val>
                                        </p:tav>
                                      </p:tavLst>
                                    </p:anim>
                                  </p:childTnLst>
                                </p:cTn>
                              </p:par>
                              <p:par>
                                <p:cTn id="952" presetID="42" presetClass="entr" presetSubtype="0" fill="hold" grpId="0" nodeType="withEffect">
                                  <p:stCondLst>
                                    <p:cond delay="250"/>
                                  </p:stCondLst>
                                  <p:childTnLst>
                                    <p:set>
                                      <p:cBhvr>
                                        <p:cTn id="953" dur="1" fill="hold">
                                          <p:stCondLst>
                                            <p:cond delay="0"/>
                                          </p:stCondLst>
                                        </p:cTn>
                                        <p:tgtEl>
                                          <p:spTgt spid="730"/>
                                        </p:tgtEl>
                                        <p:attrNameLst>
                                          <p:attrName>style.visibility</p:attrName>
                                        </p:attrNameLst>
                                      </p:cBhvr>
                                      <p:to>
                                        <p:strVal val="visible"/>
                                      </p:to>
                                    </p:set>
                                    <p:animEffect transition="in" filter="fade">
                                      <p:cBhvr>
                                        <p:cTn id="954" dur="1250"/>
                                        <p:tgtEl>
                                          <p:spTgt spid="730"/>
                                        </p:tgtEl>
                                      </p:cBhvr>
                                    </p:animEffect>
                                    <p:anim calcmode="lin" valueType="num">
                                      <p:cBhvr>
                                        <p:cTn id="955" dur="1250" fill="hold"/>
                                        <p:tgtEl>
                                          <p:spTgt spid="730"/>
                                        </p:tgtEl>
                                        <p:attrNameLst>
                                          <p:attrName>ppt_x</p:attrName>
                                        </p:attrNameLst>
                                      </p:cBhvr>
                                      <p:tavLst>
                                        <p:tav tm="0">
                                          <p:val>
                                            <p:strVal val="#ppt_x"/>
                                          </p:val>
                                        </p:tav>
                                        <p:tav tm="100000">
                                          <p:val>
                                            <p:strVal val="#ppt_x"/>
                                          </p:val>
                                        </p:tav>
                                      </p:tavLst>
                                    </p:anim>
                                    <p:anim calcmode="lin" valueType="num">
                                      <p:cBhvr>
                                        <p:cTn id="956" dur="1250" fill="hold"/>
                                        <p:tgtEl>
                                          <p:spTgt spid="730"/>
                                        </p:tgtEl>
                                        <p:attrNameLst>
                                          <p:attrName>ppt_y</p:attrName>
                                        </p:attrNameLst>
                                      </p:cBhvr>
                                      <p:tavLst>
                                        <p:tav tm="0">
                                          <p:val>
                                            <p:strVal val="#ppt_y+.1"/>
                                          </p:val>
                                        </p:tav>
                                        <p:tav tm="100000">
                                          <p:val>
                                            <p:strVal val="#ppt_y"/>
                                          </p:val>
                                        </p:tav>
                                      </p:tavLst>
                                    </p:anim>
                                  </p:childTnLst>
                                </p:cTn>
                              </p:par>
                              <p:par>
                                <p:cTn id="957" presetID="42" presetClass="entr" presetSubtype="0" fill="hold" grpId="0" nodeType="withEffect">
                                  <p:stCondLst>
                                    <p:cond delay="250"/>
                                  </p:stCondLst>
                                  <p:childTnLst>
                                    <p:set>
                                      <p:cBhvr>
                                        <p:cTn id="958" dur="1" fill="hold">
                                          <p:stCondLst>
                                            <p:cond delay="0"/>
                                          </p:stCondLst>
                                        </p:cTn>
                                        <p:tgtEl>
                                          <p:spTgt spid="731"/>
                                        </p:tgtEl>
                                        <p:attrNameLst>
                                          <p:attrName>style.visibility</p:attrName>
                                        </p:attrNameLst>
                                      </p:cBhvr>
                                      <p:to>
                                        <p:strVal val="visible"/>
                                      </p:to>
                                    </p:set>
                                    <p:animEffect transition="in" filter="fade">
                                      <p:cBhvr>
                                        <p:cTn id="959" dur="1250"/>
                                        <p:tgtEl>
                                          <p:spTgt spid="731"/>
                                        </p:tgtEl>
                                      </p:cBhvr>
                                    </p:animEffect>
                                    <p:anim calcmode="lin" valueType="num">
                                      <p:cBhvr>
                                        <p:cTn id="960" dur="1250" fill="hold"/>
                                        <p:tgtEl>
                                          <p:spTgt spid="731"/>
                                        </p:tgtEl>
                                        <p:attrNameLst>
                                          <p:attrName>ppt_x</p:attrName>
                                        </p:attrNameLst>
                                      </p:cBhvr>
                                      <p:tavLst>
                                        <p:tav tm="0">
                                          <p:val>
                                            <p:strVal val="#ppt_x"/>
                                          </p:val>
                                        </p:tav>
                                        <p:tav tm="100000">
                                          <p:val>
                                            <p:strVal val="#ppt_x"/>
                                          </p:val>
                                        </p:tav>
                                      </p:tavLst>
                                    </p:anim>
                                    <p:anim calcmode="lin" valueType="num">
                                      <p:cBhvr>
                                        <p:cTn id="961" dur="1250" fill="hold"/>
                                        <p:tgtEl>
                                          <p:spTgt spid="731"/>
                                        </p:tgtEl>
                                        <p:attrNameLst>
                                          <p:attrName>ppt_y</p:attrName>
                                        </p:attrNameLst>
                                      </p:cBhvr>
                                      <p:tavLst>
                                        <p:tav tm="0">
                                          <p:val>
                                            <p:strVal val="#ppt_y+.1"/>
                                          </p:val>
                                        </p:tav>
                                        <p:tav tm="100000">
                                          <p:val>
                                            <p:strVal val="#ppt_y"/>
                                          </p:val>
                                        </p:tav>
                                      </p:tavLst>
                                    </p:anim>
                                  </p:childTnLst>
                                </p:cTn>
                              </p:par>
                              <p:par>
                                <p:cTn id="962" presetID="42" presetClass="entr" presetSubtype="0" fill="hold" grpId="0" nodeType="withEffect">
                                  <p:stCondLst>
                                    <p:cond delay="250"/>
                                  </p:stCondLst>
                                  <p:childTnLst>
                                    <p:set>
                                      <p:cBhvr>
                                        <p:cTn id="963" dur="1" fill="hold">
                                          <p:stCondLst>
                                            <p:cond delay="0"/>
                                          </p:stCondLst>
                                        </p:cTn>
                                        <p:tgtEl>
                                          <p:spTgt spid="732"/>
                                        </p:tgtEl>
                                        <p:attrNameLst>
                                          <p:attrName>style.visibility</p:attrName>
                                        </p:attrNameLst>
                                      </p:cBhvr>
                                      <p:to>
                                        <p:strVal val="visible"/>
                                      </p:to>
                                    </p:set>
                                    <p:animEffect transition="in" filter="fade">
                                      <p:cBhvr>
                                        <p:cTn id="964" dur="1250"/>
                                        <p:tgtEl>
                                          <p:spTgt spid="732"/>
                                        </p:tgtEl>
                                      </p:cBhvr>
                                    </p:animEffect>
                                    <p:anim calcmode="lin" valueType="num">
                                      <p:cBhvr>
                                        <p:cTn id="965" dur="1250" fill="hold"/>
                                        <p:tgtEl>
                                          <p:spTgt spid="732"/>
                                        </p:tgtEl>
                                        <p:attrNameLst>
                                          <p:attrName>ppt_x</p:attrName>
                                        </p:attrNameLst>
                                      </p:cBhvr>
                                      <p:tavLst>
                                        <p:tav tm="0">
                                          <p:val>
                                            <p:strVal val="#ppt_x"/>
                                          </p:val>
                                        </p:tav>
                                        <p:tav tm="100000">
                                          <p:val>
                                            <p:strVal val="#ppt_x"/>
                                          </p:val>
                                        </p:tav>
                                      </p:tavLst>
                                    </p:anim>
                                    <p:anim calcmode="lin" valueType="num">
                                      <p:cBhvr>
                                        <p:cTn id="966" dur="1250" fill="hold"/>
                                        <p:tgtEl>
                                          <p:spTgt spid="732"/>
                                        </p:tgtEl>
                                        <p:attrNameLst>
                                          <p:attrName>ppt_y</p:attrName>
                                        </p:attrNameLst>
                                      </p:cBhvr>
                                      <p:tavLst>
                                        <p:tav tm="0">
                                          <p:val>
                                            <p:strVal val="#ppt_y+.1"/>
                                          </p:val>
                                        </p:tav>
                                        <p:tav tm="100000">
                                          <p:val>
                                            <p:strVal val="#ppt_y"/>
                                          </p:val>
                                        </p:tav>
                                      </p:tavLst>
                                    </p:anim>
                                  </p:childTnLst>
                                </p:cTn>
                              </p:par>
                              <p:par>
                                <p:cTn id="967" presetID="42" presetClass="entr" presetSubtype="0" fill="hold" grpId="0" nodeType="withEffect">
                                  <p:stCondLst>
                                    <p:cond delay="250"/>
                                  </p:stCondLst>
                                  <p:childTnLst>
                                    <p:set>
                                      <p:cBhvr>
                                        <p:cTn id="968" dur="1" fill="hold">
                                          <p:stCondLst>
                                            <p:cond delay="0"/>
                                          </p:stCondLst>
                                        </p:cTn>
                                        <p:tgtEl>
                                          <p:spTgt spid="733"/>
                                        </p:tgtEl>
                                        <p:attrNameLst>
                                          <p:attrName>style.visibility</p:attrName>
                                        </p:attrNameLst>
                                      </p:cBhvr>
                                      <p:to>
                                        <p:strVal val="visible"/>
                                      </p:to>
                                    </p:set>
                                    <p:animEffect transition="in" filter="fade">
                                      <p:cBhvr>
                                        <p:cTn id="969" dur="1250"/>
                                        <p:tgtEl>
                                          <p:spTgt spid="733"/>
                                        </p:tgtEl>
                                      </p:cBhvr>
                                    </p:animEffect>
                                    <p:anim calcmode="lin" valueType="num">
                                      <p:cBhvr>
                                        <p:cTn id="970" dur="1250" fill="hold"/>
                                        <p:tgtEl>
                                          <p:spTgt spid="733"/>
                                        </p:tgtEl>
                                        <p:attrNameLst>
                                          <p:attrName>ppt_x</p:attrName>
                                        </p:attrNameLst>
                                      </p:cBhvr>
                                      <p:tavLst>
                                        <p:tav tm="0">
                                          <p:val>
                                            <p:strVal val="#ppt_x"/>
                                          </p:val>
                                        </p:tav>
                                        <p:tav tm="100000">
                                          <p:val>
                                            <p:strVal val="#ppt_x"/>
                                          </p:val>
                                        </p:tav>
                                      </p:tavLst>
                                    </p:anim>
                                    <p:anim calcmode="lin" valueType="num">
                                      <p:cBhvr>
                                        <p:cTn id="971" dur="1250" fill="hold"/>
                                        <p:tgtEl>
                                          <p:spTgt spid="733"/>
                                        </p:tgtEl>
                                        <p:attrNameLst>
                                          <p:attrName>ppt_y</p:attrName>
                                        </p:attrNameLst>
                                      </p:cBhvr>
                                      <p:tavLst>
                                        <p:tav tm="0">
                                          <p:val>
                                            <p:strVal val="#ppt_y+.1"/>
                                          </p:val>
                                        </p:tav>
                                        <p:tav tm="100000">
                                          <p:val>
                                            <p:strVal val="#ppt_y"/>
                                          </p:val>
                                        </p:tav>
                                      </p:tavLst>
                                    </p:anim>
                                  </p:childTnLst>
                                </p:cTn>
                              </p:par>
                              <p:par>
                                <p:cTn id="972" presetID="42" presetClass="entr" presetSubtype="0" fill="hold" grpId="0" nodeType="withEffect">
                                  <p:stCondLst>
                                    <p:cond delay="250"/>
                                  </p:stCondLst>
                                  <p:childTnLst>
                                    <p:set>
                                      <p:cBhvr>
                                        <p:cTn id="973" dur="1" fill="hold">
                                          <p:stCondLst>
                                            <p:cond delay="0"/>
                                          </p:stCondLst>
                                        </p:cTn>
                                        <p:tgtEl>
                                          <p:spTgt spid="734"/>
                                        </p:tgtEl>
                                        <p:attrNameLst>
                                          <p:attrName>style.visibility</p:attrName>
                                        </p:attrNameLst>
                                      </p:cBhvr>
                                      <p:to>
                                        <p:strVal val="visible"/>
                                      </p:to>
                                    </p:set>
                                    <p:animEffect transition="in" filter="fade">
                                      <p:cBhvr>
                                        <p:cTn id="974" dur="1250"/>
                                        <p:tgtEl>
                                          <p:spTgt spid="734"/>
                                        </p:tgtEl>
                                      </p:cBhvr>
                                    </p:animEffect>
                                    <p:anim calcmode="lin" valueType="num">
                                      <p:cBhvr>
                                        <p:cTn id="975" dur="1250" fill="hold"/>
                                        <p:tgtEl>
                                          <p:spTgt spid="734"/>
                                        </p:tgtEl>
                                        <p:attrNameLst>
                                          <p:attrName>ppt_x</p:attrName>
                                        </p:attrNameLst>
                                      </p:cBhvr>
                                      <p:tavLst>
                                        <p:tav tm="0">
                                          <p:val>
                                            <p:strVal val="#ppt_x"/>
                                          </p:val>
                                        </p:tav>
                                        <p:tav tm="100000">
                                          <p:val>
                                            <p:strVal val="#ppt_x"/>
                                          </p:val>
                                        </p:tav>
                                      </p:tavLst>
                                    </p:anim>
                                    <p:anim calcmode="lin" valueType="num">
                                      <p:cBhvr>
                                        <p:cTn id="976" dur="1250" fill="hold"/>
                                        <p:tgtEl>
                                          <p:spTgt spid="734"/>
                                        </p:tgtEl>
                                        <p:attrNameLst>
                                          <p:attrName>ppt_y</p:attrName>
                                        </p:attrNameLst>
                                      </p:cBhvr>
                                      <p:tavLst>
                                        <p:tav tm="0">
                                          <p:val>
                                            <p:strVal val="#ppt_y+.1"/>
                                          </p:val>
                                        </p:tav>
                                        <p:tav tm="100000">
                                          <p:val>
                                            <p:strVal val="#ppt_y"/>
                                          </p:val>
                                        </p:tav>
                                      </p:tavLst>
                                    </p:anim>
                                  </p:childTnLst>
                                </p:cTn>
                              </p:par>
                              <p:par>
                                <p:cTn id="977" presetID="42" presetClass="entr" presetSubtype="0" fill="hold" grpId="0" nodeType="withEffect">
                                  <p:stCondLst>
                                    <p:cond delay="250"/>
                                  </p:stCondLst>
                                  <p:childTnLst>
                                    <p:set>
                                      <p:cBhvr>
                                        <p:cTn id="978" dur="1" fill="hold">
                                          <p:stCondLst>
                                            <p:cond delay="0"/>
                                          </p:stCondLst>
                                        </p:cTn>
                                        <p:tgtEl>
                                          <p:spTgt spid="735"/>
                                        </p:tgtEl>
                                        <p:attrNameLst>
                                          <p:attrName>style.visibility</p:attrName>
                                        </p:attrNameLst>
                                      </p:cBhvr>
                                      <p:to>
                                        <p:strVal val="visible"/>
                                      </p:to>
                                    </p:set>
                                    <p:animEffect transition="in" filter="fade">
                                      <p:cBhvr>
                                        <p:cTn id="979" dur="1250"/>
                                        <p:tgtEl>
                                          <p:spTgt spid="735"/>
                                        </p:tgtEl>
                                      </p:cBhvr>
                                    </p:animEffect>
                                    <p:anim calcmode="lin" valueType="num">
                                      <p:cBhvr>
                                        <p:cTn id="980" dur="1250" fill="hold"/>
                                        <p:tgtEl>
                                          <p:spTgt spid="735"/>
                                        </p:tgtEl>
                                        <p:attrNameLst>
                                          <p:attrName>ppt_x</p:attrName>
                                        </p:attrNameLst>
                                      </p:cBhvr>
                                      <p:tavLst>
                                        <p:tav tm="0">
                                          <p:val>
                                            <p:strVal val="#ppt_x"/>
                                          </p:val>
                                        </p:tav>
                                        <p:tav tm="100000">
                                          <p:val>
                                            <p:strVal val="#ppt_x"/>
                                          </p:val>
                                        </p:tav>
                                      </p:tavLst>
                                    </p:anim>
                                    <p:anim calcmode="lin" valueType="num">
                                      <p:cBhvr>
                                        <p:cTn id="981" dur="1250" fill="hold"/>
                                        <p:tgtEl>
                                          <p:spTgt spid="735"/>
                                        </p:tgtEl>
                                        <p:attrNameLst>
                                          <p:attrName>ppt_y</p:attrName>
                                        </p:attrNameLst>
                                      </p:cBhvr>
                                      <p:tavLst>
                                        <p:tav tm="0">
                                          <p:val>
                                            <p:strVal val="#ppt_y+.1"/>
                                          </p:val>
                                        </p:tav>
                                        <p:tav tm="100000">
                                          <p:val>
                                            <p:strVal val="#ppt_y"/>
                                          </p:val>
                                        </p:tav>
                                      </p:tavLst>
                                    </p:anim>
                                  </p:childTnLst>
                                </p:cTn>
                              </p:par>
                              <p:par>
                                <p:cTn id="982" presetID="42" presetClass="entr" presetSubtype="0" fill="hold" grpId="0" nodeType="withEffect">
                                  <p:stCondLst>
                                    <p:cond delay="0"/>
                                  </p:stCondLst>
                                  <p:childTnLst>
                                    <p:set>
                                      <p:cBhvr>
                                        <p:cTn id="983" dur="1" fill="hold">
                                          <p:stCondLst>
                                            <p:cond delay="0"/>
                                          </p:stCondLst>
                                        </p:cTn>
                                        <p:tgtEl>
                                          <p:spTgt spid="736"/>
                                        </p:tgtEl>
                                        <p:attrNameLst>
                                          <p:attrName>style.visibility</p:attrName>
                                        </p:attrNameLst>
                                      </p:cBhvr>
                                      <p:to>
                                        <p:strVal val="visible"/>
                                      </p:to>
                                    </p:set>
                                    <p:animEffect transition="in" filter="fade">
                                      <p:cBhvr>
                                        <p:cTn id="984" dur="1000"/>
                                        <p:tgtEl>
                                          <p:spTgt spid="736"/>
                                        </p:tgtEl>
                                      </p:cBhvr>
                                    </p:animEffect>
                                    <p:anim calcmode="lin" valueType="num">
                                      <p:cBhvr>
                                        <p:cTn id="985" dur="1000" fill="hold"/>
                                        <p:tgtEl>
                                          <p:spTgt spid="736"/>
                                        </p:tgtEl>
                                        <p:attrNameLst>
                                          <p:attrName>ppt_x</p:attrName>
                                        </p:attrNameLst>
                                      </p:cBhvr>
                                      <p:tavLst>
                                        <p:tav tm="0">
                                          <p:val>
                                            <p:strVal val="#ppt_x"/>
                                          </p:val>
                                        </p:tav>
                                        <p:tav tm="100000">
                                          <p:val>
                                            <p:strVal val="#ppt_x"/>
                                          </p:val>
                                        </p:tav>
                                      </p:tavLst>
                                    </p:anim>
                                    <p:anim calcmode="lin" valueType="num">
                                      <p:cBhvr>
                                        <p:cTn id="986" dur="1000" fill="hold"/>
                                        <p:tgtEl>
                                          <p:spTgt spid="736"/>
                                        </p:tgtEl>
                                        <p:attrNameLst>
                                          <p:attrName>ppt_y</p:attrName>
                                        </p:attrNameLst>
                                      </p:cBhvr>
                                      <p:tavLst>
                                        <p:tav tm="0">
                                          <p:val>
                                            <p:strVal val="#ppt_y+.1"/>
                                          </p:val>
                                        </p:tav>
                                        <p:tav tm="100000">
                                          <p:val>
                                            <p:strVal val="#ppt_y"/>
                                          </p:val>
                                        </p:tav>
                                      </p:tavLst>
                                    </p:anim>
                                  </p:childTnLst>
                                </p:cTn>
                              </p:par>
                              <p:par>
                                <p:cTn id="987" presetID="42" presetClass="entr" presetSubtype="0" fill="hold" grpId="0" nodeType="withEffect">
                                  <p:stCondLst>
                                    <p:cond delay="0"/>
                                  </p:stCondLst>
                                  <p:childTnLst>
                                    <p:set>
                                      <p:cBhvr>
                                        <p:cTn id="988" dur="1" fill="hold">
                                          <p:stCondLst>
                                            <p:cond delay="0"/>
                                          </p:stCondLst>
                                        </p:cTn>
                                        <p:tgtEl>
                                          <p:spTgt spid="737"/>
                                        </p:tgtEl>
                                        <p:attrNameLst>
                                          <p:attrName>style.visibility</p:attrName>
                                        </p:attrNameLst>
                                      </p:cBhvr>
                                      <p:to>
                                        <p:strVal val="visible"/>
                                      </p:to>
                                    </p:set>
                                    <p:animEffect transition="in" filter="fade">
                                      <p:cBhvr>
                                        <p:cTn id="989" dur="1000"/>
                                        <p:tgtEl>
                                          <p:spTgt spid="737"/>
                                        </p:tgtEl>
                                      </p:cBhvr>
                                    </p:animEffect>
                                    <p:anim calcmode="lin" valueType="num">
                                      <p:cBhvr>
                                        <p:cTn id="990" dur="1000" fill="hold"/>
                                        <p:tgtEl>
                                          <p:spTgt spid="737"/>
                                        </p:tgtEl>
                                        <p:attrNameLst>
                                          <p:attrName>ppt_x</p:attrName>
                                        </p:attrNameLst>
                                      </p:cBhvr>
                                      <p:tavLst>
                                        <p:tav tm="0">
                                          <p:val>
                                            <p:strVal val="#ppt_x"/>
                                          </p:val>
                                        </p:tav>
                                        <p:tav tm="100000">
                                          <p:val>
                                            <p:strVal val="#ppt_x"/>
                                          </p:val>
                                        </p:tav>
                                      </p:tavLst>
                                    </p:anim>
                                    <p:anim calcmode="lin" valueType="num">
                                      <p:cBhvr>
                                        <p:cTn id="991" dur="1000" fill="hold"/>
                                        <p:tgtEl>
                                          <p:spTgt spid="737"/>
                                        </p:tgtEl>
                                        <p:attrNameLst>
                                          <p:attrName>ppt_y</p:attrName>
                                        </p:attrNameLst>
                                      </p:cBhvr>
                                      <p:tavLst>
                                        <p:tav tm="0">
                                          <p:val>
                                            <p:strVal val="#ppt_y+.1"/>
                                          </p:val>
                                        </p:tav>
                                        <p:tav tm="100000">
                                          <p:val>
                                            <p:strVal val="#ppt_y"/>
                                          </p:val>
                                        </p:tav>
                                      </p:tavLst>
                                    </p:anim>
                                  </p:childTnLst>
                                </p:cTn>
                              </p:par>
                            </p:childTnLst>
                          </p:cTn>
                        </p:par>
                      </p:childTnLst>
                    </p:cTn>
                  </p:par>
                  <p:par>
                    <p:cTn id="992" fill="hold">
                      <p:stCondLst>
                        <p:cond delay="indefinite"/>
                      </p:stCondLst>
                      <p:childTnLst>
                        <p:par>
                          <p:cTn id="993" fill="hold">
                            <p:stCondLst>
                              <p:cond delay="0"/>
                            </p:stCondLst>
                            <p:childTnLst>
                              <p:par>
                                <p:cTn id="994" presetID="22" presetClass="entr" presetSubtype="4" fill="hold" nodeType="clickEffect">
                                  <p:stCondLst>
                                    <p:cond delay="0"/>
                                  </p:stCondLst>
                                  <p:childTnLst>
                                    <p:set>
                                      <p:cBhvr>
                                        <p:cTn id="995" dur="1" fill="hold">
                                          <p:stCondLst>
                                            <p:cond delay="0"/>
                                          </p:stCondLst>
                                        </p:cTn>
                                        <p:tgtEl>
                                          <p:spTgt spid="739"/>
                                        </p:tgtEl>
                                        <p:attrNameLst>
                                          <p:attrName>style.visibility</p:attrName>
                                        </p:attrNameLst>
                                      </p:cBhvr>
                                      <p:to>
                                        <p:strVal val="visible"/>
                                      </p:to>
                                    </p:set>
                                    <p:animEffect transition="in" filter="wipe(down)">
                                      <p:cBhvr>
                                        <p:cTn id="996" dur="700"/>
                                        <p:tgtEl>
                                          <p:spTgt spid="739"/>
                                        </p:tgtEl>
                                      </p:cBhvr>
                                    </p:animEffect>
                                  </p:childTnLst>
                                </p:cTn>
                              </p:par>
                              <p:par>
                                <p:cTn id="997" presetID="22" presetClass="entr" presetSubtype="4" fill="hold" grpId="0" nodeType="withEffect">
                                  <p:stCondLst>
                                    <p:cond delay="200"/>
                                  </p:stCondLst>
                                  <p:childTnLst>
                                    <p:set>
                                      <p:cBhvr>
                                        <p:cTn id="998" dur="1" fill="hold">
                                          <p:stCondLst>
                                            <p:cond delay="0"/>
                                          </p:stCondLst>
                                        </p:cTn>
                                        <p:tgtEl>
                                          <p:spTgt spid="741"/>
                                        </p:tgtEl>
                                        <p:attrNameLst>
                                          <p:attrName>style.visibility</p:attrName>
                                        </p:attrNameLst>
                                      </p:cBhvr>
                                      <p:to>
                                        <p:strVal val="visible"/>
                                      </p:to>
                                    </p:set>
                                    <p:animEffect transition="in" filter="wipe(down)">
                                      <p:cBhvr>
                                        <p:cTn id="999" dur="1100"/>
                                        <p:tgtEl>
                                          <p:spTgt spid="741"/>
                                        </p:tgtEl>
                                      </p:cBhvr>
                                    </p:animEffect>
                                  </p:childTnLst>
                                </p:cTn>
                              </p:par>
                              <p:par>
                                <p:cTn id="1000" presetID="22" presetClass="entr" presetSubtype="4" fill="hold" nodeType="withEffect">
                                  <p:stCondLst>
                                    <p:cond delay="1100"/>
                                  </p:stCondLst>
                                  <p:childTnLst>
                                    <p:set>
                                      <p:cBhvr>
                                        <p:cTn id="1001" dur="1" fill="hold">
                                          <p:stCondLst>
                                            <p:cond delay="0"/>
                                          </p:stCondLst>
                                        </p:cTn>
                                        <p:tgtEl>
                                          <p:spTgt spid="963"/>
                                        </p:tgtEl>
                                        <p:attrNameLst>
                                          <p:attrName>style.visibility</p:attrName>
                                        </p:attrNameLst>
                                      </p:cBhvr>
                                      <p:to>
                                        <p:strVal val="visible"/>
                                      </p:to>
                                    </p:set>
                                    <p:animEffect transition="in" filter="wipe(down)">
                                      <p:cBhvr>
                                        <p:cTn id="1002" dur="900"/>
                                        <p:tgtEl>
                                          <p:spTgt spid="963"/>
                                        </p:tgtEl>
                                      </p:cBhvr>
                                    </p:animEffect>
                                  </p:childTnLst>
                                </p:cTn>
                              </p:par>
                              <p:par>
                                <p:cTn id="1003" presetID="22" presetClass="entr" presetSubtype="4" fill="hold" nodeType="withEffect">
                                  <p:stCondLst>
                                    <p:cond delay="600"/>
                                  </p:stCondLst>
                                  <p:childTnLst>
                                    <p:set>
                                      <p:cBhvr>
                                        <p:cTn id="1004" dur="1" fill="hold">
                                          <p:stCondLst>
                                            <p:cond delay="0"/>
                                          </p:stCondLst>
                                        </p:cTn>
                                        <p:tgtEl>
                                          <p:spTgt spid="738"/>
                                        </p:tgtEl>
                                        <p:attrNameLst>
                                          <p:attrName>style.visibility</p:attrName>
                                        </p:attrNameLst>
                                      </p:cBhvr>
                                      <p:to>
                                        <p:strVal val="visible"/>
                                      </p:to>
                                    </p:set>
                                    <p:animEffect transition="in" filter="wipe(down)">
                                      <p:cBhvr>
                                        <p:cTn id="1005" dur="1400"/>
                                        <p:tgtEl>
                                          <p:spTgt spid="738"/>
                                        </p:tgtEl>
                                      </p:cBhvr>
                                    </p:animEffect>
                                  </p:childTnLst>
                                </p:cTn>
                              </p:par>
                              <p:par>
                                <p:cTn id="1006" presetID="22" presetClass="entr" presetSubtype="4" fill="hold" grpId="0" nodeType="withEffect">
                                  <p:stCondLst>
                                    <p:cond delay="900"/>
                                  </p:stCondLst>
                                  <p:childTnLst>
                                    <p:set>
                                      <p:cBhvr>
                                        <p:cTn id="1007" dur="1" fill="hold">
                                          <p:stCondLst>
                                            <p:cond delay="0"/>
                                          </p:stCondLst>
                                        </p:cTn>
                                        <p:tgtEl>
                                          <p:spTgt spid="740"/>
                                        </p:tgtEl>
                                        <p:attrNameLst>
                                          <p:attrName>style.visibility</p:attrName>
                                        </p:attrNameLst>
                                      </p:cBhvr>
                                      <p:to>
                                        <p:strVal val="visible"/>
                                      </p:to>
                                    </p:set>
                                    <p:animEffect transition="in" filter="wipe(down)">
                                      <p:cBhvr>
                                        <p:cTn id="1008" dur="1500"/>
                                        <p:tgtEl>
                                          <p:spTgt spid="740"/>
                                        </p:tgtEl>
                                      </p:cBhvr>
                                    </p:animEffect>
                                  </p:childTnLst>
                                </p:cTn>
                              </p:par>
                              <p:par>
                                <p:cTn id="1009" presetID="22" presetClass="entr" presetSubtype="4" fill="hold" nodeType="withEffect">
                                  <p:stCondLst>
                                    <p:cond delay="0"/>
                                  </p:stCondLst>
                                  <p:childTnLst>
                                    <p:set>
                                      <p:cBhvr>
                                        <p:cTn id="1010" dur="1" fill="hold">
                                          <p:stCondLst>
                                            <p:cond delay="0"/>
                                          </p:stCondLst>
                                        </p:cTn>
                                        <p:tgtEl>
                                          <p:spTgt spid="959"/>
                                        </p:tgtEl>
                                        <p:attrNameLst>
                                          <p:attrName>style.visibility</p:attrName>
                                        </p:attrNameLst>
                                      </p:cBhvr>
                                      <p:to>
                                        <p:strVal val="visible"/>
                                      </p:to>
                                    </p:set>
                                    <p:animEffect transition="in" filter="wipe(down)">
                                      <p:cBhvr>
                                        <p:cTn id="1011" dur="1600"/>
                                        <p:tgtEl>
                                          <p:spTgt spid="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 grpId="0" animBg="1"/>
      <p:bldP spid="634" grpId="0" animBg="1"/>
      <p:bldP spid="635" grpId="0" animBg="1"/>
      <p:bldP spid="636" grpId="0" animBg="1"/>
      <p:bldP spid="637" grpId="0" animBg="1"/>
      <p:bldP spid="638" grpId="0" animBg="1"/>
      <p:bldP spid="639" grpId="0" animBg="1"/>
      <p:bldP spid="640" grpId="0" animBg="1"/>
      <p:bldP spid="641" grpId="0" animBg="1"/>
      <p:bldP spid="642" grpId="0" animBg="1"/>
      <p:bldP spid="643" grpId="0" animBg="1"/>
      <p:bldP spid="644" grpId="0" animBg="1"/>
      <p:bldP spid="645" grpId="0" animBg="1"/>
      <p:bldP spid="646" grpId="0" animBg="1"/>
      <p:bldP spid="647" grpId="0" animBg="1"/>
      <p:bldP spid="648" grpId="0" animBg="1"/>
      <p:bldP spid="649" grpId="0" animBg="1"/>
      <p:bldP spid="650" grpId="0" animBg="1"/>
      <p:bldP spid="651" grpId="0" animBg="1"/>
      <p:bldP spid="652" grpId="0" animBg="1"/>
      <p:bldP spid="653" grpId="0" animBg="1"/>
      <p:bldP spid="654" grpId="0" animBg="1"/>
      <p:bldP spid="655" grpId="0" animBg="1"/>
      <p:bldP spid="656" grpId="0" animBg="1"/>
      <p:bldP spid="657" grpId="0" animBg="1"/>
      <p:bldP spid="658" grpId="0" animBg="1"/>
      <p:bldP spid="659" grpId="0" animBg="1"/>
      <p:bldP spid="660" grpId="0" animBg="1"/>
      <p:bldP spid="661" grpId="0" animBg="1"/>
      <p:bldP spid="662" grpId="0" animBg="1"/>
      <p:bldP spid="663" grpId="0" animBg="1"/>
      <p:bldP spid="664" grpId="0" animBg="1"/>
      <p:bldP spid="665" grpId="0" animBg="1"/>
      <p:bldP spid="666" grpId="0" animBg="1"/>
      <p:bldP spid="667" grpId="0" animBg="1"/>
      <p:bldP spid="668" grpId="0" animBg="1"/>
      <p:bldP spid="669" grpId="0" animBg="1"/>
      <p:bldP spid="670" grpId="0" animBg="1"/>
      <p:bldP spid="671" grpId="0" animBg="1"/>
      <p:bldP spid="672" grpId="0" animBg="1"/>
      <p:bldP spid="673" grpId="0" animBg="1"/>
      <p:bldP spid="674" grpId="0" animBg="1"/>
      <p:bldP spid="675" grpId="0" animBg="1"/>
      <p:bldP spid="676" grpId="0" animBg="1"/>
      <p:bldP spid="677" grpId="0" animBg="1"/>
      <p:bldP spid="678" grpId="0" animBg="1"/>
      <p:bldP spid="679" grpId="0" animBg="1"/>
      <p:bldP spid="680" grpId="0" animBg="1"/>
      <p:bldP spid="681" grpId="0" animBg="1"/>
      <p:bldP spid="682" grpId="0" animBg="1"/>
      <p:bldP spid="683" grpId="0" animBg="1"/>
      <p:bldP spid="684" grpId="0" animBg="1"/>
      <p:bldP spid="686" grpId="0" animBg="1"/>
      <p:bldP spid="687" grpId="0" animBg="1"/>
      <p:bldP spid="688" grpId="0" animBg="1"/>
      <p:bldP spid="689" grpId="0" animBg="1"/>
      <p:bldP spid="690" grpId="0" animBg="1"/>
      <p:bldP spid="691" grpId="0" animBg="1"/>
      <p:bldP spid="692" grpId="0" animBg="1"/>
      <p:bldP spid="693" grpId="0" animBg="1"/>
      <p:bldP spid="694" grpId="0" animBg="1"/>
      <p:bldP spid="695" grpId="0" animBg="1"/>
      <p:bldP spid="696" grpId="0" animBg="1"/>
      <p:bldP spid="697" grpId="0" animBg="1"/>
      <p:bldP spid="698" grpId="0" animBg="1"/>
      <p:bldP spid="699" grpId="0" animBg="1"/>
      <p:bldP spid="700" grpId="0" animBg="1"/>
      <p:bldP spid="701" grpId="0" animBg="1"/>
      <p:bldP spid="702" grpId="0" animBg="1"/>
      <p:bldP spid="703" grpId="0" animBg="1"/>
      <p:bldP spid="704" grpId="0" animBg="1"/>
      <p:bldP spid="705" grpId="0" animBg="1"/>
      <p:bldP spid="706" grpId="0" animBg="1"/>
      <p:bldP spid="707" grpId="0" animBg="1"/>
      <p:bldP spid="708" grpId="0" animBg="1"/>
      <p:bldP spid="709" grpId="0" animBg="1"/>
      <p:bldP spid="710" grpId="0" animBg="1"/>
      <p:bldP spid="711" grpId="0" animBg="1"/>
      <p:bldP spid="712" grpId="0" animBg="1"/>
      <p:bldP spid="713" grpId="0" animBg="1"/>
      <p:bldP spid="714" grpId="0" animBg="1"/>
      <p:bldP spid="715" grpId="0" animBg="1"/>
      <p:bldP spid="716" grpId="0" animBg="1"/>
      <p:bldP spid="717" grpId="0" animBg="1"/>
      <p:bldP spid="718" grpId="0" animBg="1"/>
      <p:bldP spid="719" grpId="0" animBg="1"/>
      <p:bldP spid="720" grpId="0" animBg="1"/>
      <p:bldP spid="721" grpId="0" animBg="1"/>
      <p:bldP spid="722" grpId="0" animBg="1"/>
      <p:bldP spid="723" grpId="0" animBg="1"/>
      <p:bldP spid="724" grpId="0" animBg="1"/>
      <p:bldP spid="725" grpId="0" animBg="1"/>
      <p:bldP spid="726" grpId="0" animBg="1"/>
      <p:bldP spid="727" grpId="0" animBg="1"/>
      <p:bldP spid="728" grpId="0" animBg="1"/>
      <p:bldP spid="729" grpId="0" animBg="1"/>
      <p:bldP spid="730" grpId="0" animBg="1"/>
      <p:bldP spid="731" grpId="0" animBg="1"/>
      <p:bldP spid="732" grpId="0" animBg="1"/>
      <p:bldP spid="733" grpId="0" animBg="1"/>
      <p:bldP spid="734" grpId="0" animBg="1"/>
      <p:bldP spid="735" grpId="0" animBg="1"/>
      <p:bldP spid="736" grpId="0" animBg="1"/>
      <p:bldP spid="737" grpId="0" animBg="1"/>
      <p:bldP spid="740" grpId="0" animBg="1"/>
      <p:bldP spid="741" grpId="0" animBg="1"/>
      <p:bldP spid="746" grpId="0" animBg="1"/>
      <p:bldP spid="747" grpId="0" animBg="1"/>
      <p:bldP spid="748" grpId="0" animBg="1"/>
      <p:bldP spid="749" grpId="0" animBg="1"/>
      <p:bldP spid="750" grpId="0" animBg="1"/>
      <p:bldP spid="751" grpId="0" animBg="1"/>
      <p:bldP spid="752" grpId="0" animBg="1"/>
      <p:bldP spid="753" grpId="0" animBg="1"/>
      <p:bldP spid="754" grpId="0" animBg="1"/>
      <p:bldP spid="755" grpId="0" animBg="1"/>
      <p:bldP spid="756" grpId="0" animBg="1"/>
      <p:bldP spid="757" grpId="0" animBg="1"/>
      <p:bldP spid="758" grpId="0" animBg="1"/>
      <p:bldP spid="759" grpId="0" animBg="1"/>
      <p:bldP spid="760" grpId="0" animBg="1"/>
      <p:bldP spid="761" grpId="0" animBg="1"/>
      <p:bldP spid="765" grpId="0" animBg="1"/>
      <p:bldP spid="766" grpId="0" animBg="1"/>
      <p:bldP spid="803" grpId="0" animBg="1"/>
      <p:bldP spid="804" grpId="0" animBg="1"/>
      <p:bldP spid="805" grpId="0" animBg="1"/>
      <p:bldP spid="806" grpId="0" animBg="1"/>
      <p:bldP spid="807" grpId="0" animBg="1"/>
      <p:bldP spid="808" grpId="0" animBg="1"/>
      <p:bldP spid="809" grpId="0" animBg="1"/>
      <p:bldP spid="810" grpId="0" animBg="1"/>
      <p:bldP spid="811" grpId="0" animBg="1"/>
      <p:bldP spid="812" grpId="0" animBg="1"/>
      <p:bldP spid="813" grpId="0" animBg="1"/>
      <p:bldP spid="814" grpId="0" animBg="1"/>
      <p:bldP spid="815" grpId="0" animBg="1"/>
      <p:bldP spid="816" grpId="0" animBg="1"/>
      <p:bldP spid="817" grpId="0" animBg="1"/>
      <p:bldP spid="818" grpId="0" animBg="1"/>
      <p:bldP spid="853" grpId="0" animBg="1"/>
      <p:bldP spid="854" grpId="0" animBg="1"/>
      <p:bldP spid="855" grpId="0" animBg="1"/>
      <p:bldP spid="856" grpId="0" animBg="1"/>
      <p:bldP spid="857" grpId="0" animBg="1"/>
      <p:bldP spid="858" grpId="0" animBg="1"/>
      <p:bldP spid="842" grpId="0" animBg="1"/>
      <p:bldP spid="843" grpId="0" animBg="1"/>
      <p:bldP spid="844" grpId="0" animBg="1"/>
      <p:bldP spid="845" grpId="0" animBg="1"/>
      <p:bldP spid="846" grpId="0" animBg="1"/>
      <p:bldP spid="847" grpId="0" animBg="1"/>
      <p:bldP spid="848" grpId="0" animBg="1"/>
      <p:bldP spid="849" grpId="0" animBg="1"/>
      <p:bldP spid="850" grpId="0" animBg="1"/>
      <p:bldP spid="851" grpId="0" animBg="1"/>
      <p:bldP spid="852" grpId="0" animBg="1"/>
      <p:bldP spid="838" grpId="0" animBg="1"/>
      <p:bldP spid="839" grpId="0" animBg="1"/>
      <p:bldP spid="840" grpId="0" animBg="1"/>
      <p:bldP spid="841" grpId="0" animBg="1"/>
      <p:bldP spid="822" grpId="0" animBg="1"/>
      <p:bldP spid="823" grpId="0" animBg="1"/>
      <p:bldP spid="825" grpId="0" animBg="1"/>
      <p:bldP spid="826" grpId="0" animBg="1"/>
      <p:bldP spid="827" grpId="0" animBg="1"/>
      <p:bldP spid="828" grpId="0" animBg="1"/>
      <p:bldP spid="829" grpId="0" animBg="1"/>
      <p:bldP spid="830" grpId="0" animBg="1"/>
      <p:bldP spid="831" grpId="0" animBg="1"/>
      <p:bldP spid="832" grpId="0" animBg="1"/>
      <p:bldP spid="833" grpId="0" animBg="1"/>
      <p:bldP spid="834" grpId="0" animBg="1"/>
      <p:bldP spid="835" grpId="0" animBg="1"/>
      <p:bldP spid="836" grpId="0" animBg="1"/>
      <p:bldP spid="837" grpId="0" animBg="1"/>
      <p:bldP spid="859" grpId="0" animBg="1"/>
      <p:bldP spid="860" grpId="0" animBg="1"/>
      <p:bldP spid="861" grpId="0" animBg="1"/>
      <p:bldP spid="862" grpId="0" animBg="1"/>
      <p:bldP spid="863" grpId="0" animBg="1"/>
      <p:bldP spid="864" grpId="0" animBg="1"/>
      <p:bldP spid="865" grpId="0" animBg="1"/>
      <p:bldP spid="866" grpId="0" animBg="1"/>
      <p:bldP spid="867" grpId="0" animBg="1"/>
      <p:bldP spid="868" grpId="0" animBg="1"/>
      <p:bldP spid="869" grpId="0" animBg="1"/>
      <p:bldP spid="870" grpId="0" animBg="1"/>
      <p:bldP spid="871" grpId="0" animBg="1"/>
      <p:bldP spid="872" grpId="0" animBg="1"/>
      <p:bldP spid="873" grpId="0" animBg="1"/>
      <p:bldP spid="874" grpId="0" animBg="1"/>
      <p:bldP spid="899" grpId="0" animBg="1"/>
      <p:bldP spid="900" grpId="0" animBg="1"/>
      <p:bldP spid="916" grpId="0" animBg="1"/>
      <p:bldP spid="917" grpId="0" animBg="1"/>
      <p:bldP spid="918" grpId="0" animBg="1"/>
      <p:bldP spid="919" grpId="0" animBg="1"/>
      <p:bldP spid="920" grpId="0" animBg="1"/>
      <p:bldP spid="923" grpId="0" animBg="1"/>
      <p:bldP spid="925" grpId="0" animBg="1"/>
      <p:bldP spid="926" grpId="0" animBg="1"/>
      <p:bldP spid="927" grpId="0" animBg="1"/>
      <p:bldP spid="928" grpId="0" animBg="1"/>
      <p:bldP spid="929" grpId="0" animBg="1"/>
      <p:bldP spid="930" grpId="0" animBg="1"/>
      <p:bldP spid="956" grpId="0" animBg="1"/>
      <p:bldP spid="957" grpId="0" animBg="1"/>
      <p:bldP spid="1028" grpId="0"/>
      <p:bldP spid="1029"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F9C56C3-7437-42CA-AF2B-8CF0C5EFA9AA}" type="datetimeFigureOut">
              <a:rPr lang="zh-CN" altLang="en-US" smtClean="0"/>
              <a:t>2024/6/4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DD2392-9B12-49D5-A9C6-729F23FBA419}" type="slidenum">
              <a:rPr lang="zh-CN" altLang="en-US" smtClean="0"/>
              <a:t>‹#›</a:t>
            </a:fld>
            <a:endParaRPr lang="zh-CN" altLang="en-US"/>
          </a:p>
        </p:txBody>
      </p:sp>
    </p:spTree>
    <p:extLst>
      <p:ext uri="{BB962C8B-B14F-4D97-AF65-F5344CB8AC3E}">
        <p14:creationId xmlns:p14="http://schemas.microsoft.com/office/powerpoint/2010/main" val="54029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gradFill>
          <a:gsLst>
            <a:gs pos="20000">
              <a:srgbClr val="050537"/>
            </a:gs>
            <a:gs pos="58000">
              <a:srgbClr val="180F3A"/>
            </a:gs>
            <a:gs pos="84000">
              <a:srgbClr val="4A113C"/>
            </a:gs>
          </a:gsLst>
          <a:lin ang="5400000" scaled="0"/>
        </a:gradFill>
        <a:effectLst/>
      </p:bgPr>
    </p:bg>
    <p:spTree>
      <p:nvGrpSpPr>
        <p:cNvPr id="1" name=""/>
        <p:cNvGrpSpPr/>
        <p:nvPr/>
      </p:nvGrpSpPr>
      <p:grpSpPr>
        <a:xfrm>
          <a:off x="0" y="0"/>
          <a:ext cx="0" cy="0"/>
          <a:chOff x="0" y="0"/>
          <a:chExt cx="0" cy="0"/>
        </a:xfrm>
      </p:grpSpPr>
      <p:cxnSp>
        <p:nvCxnSpPr>
          <p:cNvPr id="54" name="直接连接符 53"/>
          <p:cNvCxnSpPr/>
          <p:nvPr userDrawn="1"/>
        </p:nvCxnSpPr>
        <p:spPr>
          <a:xfrm rot="993570" flipV="1">
            <a:off x="8319967" y="2540279"/>
            <a:ext cx="4590865" cy="1222312"/>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grpSp>
        <p:nvGrpSpPr>
          <p:cNvPr id="55" name="组合 54"/>
          <p:cNvGrpSpPr/>
          <p:nvPr userDrawn="1"/>
        </p:nvGrpSpPr>
        <p:grpSpPr>
          <a:xfrm rot="993570">
            <a:off x="4658749" y="1838345"/>
            <a:ext cx="1588070" cy="1677181"/>
            <a:chOff x="1742207" y="566851"/>
            <a:chExt cx="2254443" cy="2380947"/>
          </a:xfrm>
          <a:solidFill>
            <a:srgbClr val="B40F51"/>
          </a:solidFill>
        </p:grpSpPr>
        <p:sp>
          <p:nvSpPr>
            <p:cNvPr id="56" name="椭圆 55"/>
            <p:cNvSpPr/>
            <p:nvPr userDrawn="1"/>
          </p:nvSpPr>
          <p:spPr>
            <a:xfrm rot="176448">
              <a:off x="2648617" y="566851"/>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userDrawn="1"/>
          </p:nvSpPr>
          <p:spPr>
            <a:xfrm rot="176448">
              <a:off x="3188778" y="744228"/>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userDrawn="1"/>
          </p:nvSpPr>
          <p:spPr>
            <a:xfrm rot="21361236">
              <a:off x="3095107" y="869747"/>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userDrawn="1"/>
          </p:nvSpPr>
          <p:spPr>
            <a:xfrm rot="19976448">
              <a:off x="2452667" y="1191653"/>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userDrawn="1"/>
          </p:nvSpPr>
          <p:spPr>
            <a:xfrm rot="19976448">
              <a:off x="2965815" y="1136332"/>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userDrawn="1"/>
          </p:nvSpPr>
          <p:spPr>
            <a:xfrm rot="19561236">
              <a:off x="2921555" y="1319319"/>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userDrawn="1"/>
          </p:nvSpPr>
          <p:spPr>
            <a:xfrm rot="2291856" flipH="1">
              <a:off x="2984211" y="966799"/>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userDrawn="1"/>
          </p:nvSpPr>
          <p:spPr>
            <a:xfrm rot="2291856" flipH="1">
              <a:off x="2662977" y="928918"/>
              <a:ext cx="111047" cy="13387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userDrawn="1"/>
          </p:nvSpPr>
          <p:spPr>
            <a:xfrm rot="2707068" flipH="1">
              <a:off x="2813751" y="1083180"/>
              <a:ext cx="115172" cy="115806"/>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椭圆 64"/>
            <p:cNvSpPr/>
            <p:nvPr userDrawn="1"/>
          </p:nvSpPr>
          <p:spPr>
            <a:xfrm rot="1234152">
              <a:off x="2357060" y="1615669"/>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userDrawn="1"/>
          </p:nvSpPr>
          <p:spPr>
            <a:xfrm rot="1234152">
              <a:off x="2718168" y="2199546"/>
              <a:ext cx="274225" cy="27422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userDrawn="1"/>
          </p:nvSpPr>
          <p:spPr>
            <a:xfrm rot="1234152">
              <a:off x="2822140" y="1790195"/>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userDrawn="1"/>
          </p:nvSpPr>
          <p:spPr>
            <a:xfrm rot="18334152">
              <a:off x="2725552" y="1954055"/>
              <a:ext cx="78686" cy="9664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userDrawn="1"/>
          </p:nvSpPr>
          <p:spPr>
            <a:xfrm rot="1234152">
              <a:off x="2732538" y="1999680"/>
              <a:ext cx="269051" cy="269051"/>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userDrawn="1"/>
          </p:nvSpPr>
          <p:spPr>
            <a:xfrm rot="502701">
              <a:off x="2594613" y="1725720"/>
              <a:ext cx="329965" cy="329965"/>
            </a:xfrm>
            <a:prstGeom prst="ellipse">
              <a:avLst/>
            </a:prstGeom>
            <a:grp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userDrawn="1"/>
          </p:nvSpPr>
          <p:spPr>
            <a:xfrm rot="1234152">
              <a:off x="2624481" y="1859053"/>
              <a:ext cx="471949" cy="471949"/>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userDrawn="1"/>
          </p:nvSpPr>
          <p:spPr>
            <a:xfrm rot="21261684">
              <a:off x="2816270" y="1618642"/>
              <a:ext cx="102496" cy="125888"/>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userDrawn="1"/>
          </p:nvSpPr>
          <p:spPr>
            <a:xfrm rot="1839080">
              <a:off x="2916871" y="2061459"/>
              <a:ext cx="129860" cy="189767"/>
            </a:xfrm>
            <a:prstGeom prst="ellipse">
              <a:avLst/>
            </a:prstGeom>
            <a:grp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userDrawn="1"/>
          </p:nvSpPr>
          <p:spPr>
            <a:xfrm rot="18334152">
              <a:off x="3033302" y="1578682"/>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userDrawn="1"/>
          </p:nvSpPr>
          <p:spPr>
            <a:xfrm rot="18334152">
              <a:off x="2953280" y="1756579"/>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userDrawn="1"/>
          </p:nvSpPr>
          <p:spPr>
            <a:xfrm rot="6550902">
              <a:off x="2519190" y="1961873"/>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userDrawn="1"/>
          </p:nvSpPr>
          <p:spPr>
            <a:xfrm rot="6550902">
              <a:off x="2423095" y="2484726"/>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userDrawn="1"/>
          </p:nvSpPr>
          <p:spPr>
            <a:xfrm rot="6135690">
              <a:off x="2437333" y="2402347"/>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userDrawn="1"/>
          </p:nvSpPr>
          <p:spPr>
            <a:xfrm rot="10466310" flipH="1">
              <a:off x="2944460" y="2511315"/>
              <a:ext cx="111047" cy="13387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userDrawn="1"/>
          </p:nvSpPr>
          <p:spPr>
            <a:xfrm rot="10881522" flipH="1">
              <a:off x="2731567" y="2521162"/>
              <a:ext cx="115172" cy="115806"/>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椭圆 80"/>
            <p:cNvSpPr/>
            <p:nvPr userDrawn="1"/>
          </p:nvSpPr>
          <p:spPr>
            <a:xfrm rot="9408606">
              <a:off x="2434107" y="1710569"/>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userDrawn="1"/>
          </p:nvSpPr>
          <p:spPr>
            <a:xfrm rot="9408606">
              <a:off x="1836745" y="1567338"/>
              <a:ext cx="274225" cy="27422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userDrawn="1"/>
          </p:nvSpPr>
          <p:spPr>
            <a:xfrm rot="9408606">
              <a:off x="1977494" y="1906180"/>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userDrawn="1"/>
          </p:nvSpPr>
          <p:spPr>
            <a:xfrm rot="4908606">
              <a:off x="2230993" y="1835052"/>
              <a:ext cx="78686" cy="9664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userDrawn="1"/>
          </p:nvSpPr>
          <p:spPr>
            <a:xfrm rot="9408606">
              <a:off x="1970843" y="1724297"/>
              <a:ext cx="269051" cy="269051"/>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userDrawn="1"/>
          </p:nvSpPr>
          <p:spPr>
            <a:xfrm rot="8677155">
              <a:off x="2186419" y="1795384"/>
              <a:ext cx="329965" cy="329965"/>
            </a:xfrm>
            <a:prstGeom prst="ellipse">
              <a:avLst/>
            </a:prstGeom>
            <a:grp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userDrawn="1"/>
          </p:nvSpPr>
          <p:spPr>
            <a:xfrm rot="9408606">
              <a:off x="1901264" y="1646574"/>
              <a:ext cx="471949" cy="471949"/>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userDrawn="1"/>
          </p:nvSpPr>
          <p:spPr>
            <a:xfrm rot="7836138">
              <a:off x="2366837" y="2123099"/>
              <a:ext cx="102496" cy="125888"/>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userDrawn="1"/>
          </p:nvSpPr>
          <p:spPr>
            <a:xfrm rot="10013534">
              <a:off x="1942258" y="1827306"/>
              <a:ext cx="129860" cy="189767"/>
            </a:xfrm>
            <a:prstGeom prst="ellipse">
              <a:avLst/>
            </a:prstGeom>
            <a:grp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userDrawn="1"/>
          </p:nvSpPr>
          <p:spPr>
            <a:xfrm rot="4908606">
              <a:off x="2291422" y="2331794"/>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userDrawn="1"/>
          </p:nvSpPr>
          <p:spPr>
            <a:xfrm rot="4908606">
              <a:off x="2226181" y="2147962"/>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userDrawn="1"/>
          </p:nvSpPr>
          <p:spPr>
            <a:xfrm rot="17775658">
              <a:off x="1772336" y="2408440"/>
              <a:ext cx="293144" cy="353402"/>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userDrawn="1"/>
          </p:nvSpPr>
          <p:spPr>
            <a:xfrm rot="17360446">
              <a:off x="1827485" y="2667662"/>
              <a:ext cx="197904" cy="198993"/>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userDrawn="1"/>
          </p:nvSpPr>
          <p:spPr>
            <a:xfrm rot="176448">
              <a:off x="3220885" y="1458964"/>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userDrawn="1"/>
          </p:nvSpPr>
          <p:spPr>
            <a:xfrm rot="176448">
              <a:off x="3761046" y="1636341"/>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userDrawn="1"/>
          </p:nvSpPr>
          <p:spPr>
            <a:xfrm rot="21361236">
              <a:off x="3667375" y="1761860"/>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userDrawn="1"/>
          </p:nvSpPr>
          <p:spPr>
            <a:xfrm rot="19976448">
              <a:off x="3024935" y="2083766"/>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userDrawn="1"/>
          </p:nvSpPr>
          <p:spPr>
            <a:xfrm rot="19976448">
              <a:off x="3538083" y="2028445"/>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userDrawn="1"/>
          </p:nvSpPr>
          <p:spPr>
            <a:xfrm rot="19561236">
              <a:off x="3493823" y="2211432"/>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userDrawn="1"/>
          </p:nvSpPr>
          <p:spPr>
            <a:xfrm rot="2291856" flipH="1">
              <a:off x="3235245" y="1821031"/>
              <a:ext cx="111047" cy="13387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userDrawn="1"/>
          </p:nvSpPr>
          <p:spPr>
            <a:xfrm rot="2707068" flipH="1">
              <a:off x="3386019" y="1975293"/>
              <a:ext cx="115172" cy="115806"/>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2" name="椭圆 101"/>
            <p:cNvSpPr/>
            <p:nvPr userDrawn="1"/>
          </p:nvSpPr>
          <p:spPr>
            <a:xfrm rot="1234152">
              <a:off x="2929328" y="2507782"/>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userDrawn="1"/>
          </p:nvSpPr>
          <p:spPr>
            <a:xfrm rot="18334152">
              <a:off x="3297820" y="2846168"/>
              <a:ext cx="78686" cy="9664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userDrawn="1"/>
          </p:nvSpPr>
          <p:spPr>
            <a:xfrm rot="502701">
              <a:off x="3166881" y="2617833"/>
              <a:ext cx="329965" cy="329965"/>
            </a:xfrm>
            <a:prstGeom prst="ellipse">
              <a:avLst/>
            </a:prstGeom>
            <a:grp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userDrawn="1"/>
          </p:nvSpPr>
          <p:spPr>
            <a:xfrm rot="21261684">
              <a:off x="3388538" y="2510755"/>
              <a:ext cx="102496" cy="125888"/>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userDrawn="1"/>
          </p:nvSpPr>
          <p:spPr>
            <a:xfrm rot="18334152">
              <a:off x="3605570" y="2470795"/>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userDrawn="1"/>
          </p:nvSpPr>
          <p:spPr>
            <a:xfrm rot="18334152">
              <a:off x="3525548" y="2648692"/>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8" name="组合 107"/>
          <p:cNvGrpSpPr/>
          <p:nvPr userDrawn="1"/>
        </p:nvGrpSpPr>
        <p:grpSpPr>
          <a:xfrm rot="993570">
            <a:off x="2066354" y="2655266"/>
            <a:ext cx="4383112" cy="1612786"/>
            <a:chOff x="-7176394" y="5545761"/>
            <a:chExt cx="4383112" cy="1612786"/>
          </a:xfrm>
        </p:grpSpPr>
        <p:cxnSp>
          <p:nvCxnSpPr>
            <p:cNvPr id="109" name="直接连接符 108"/>
            <p:cNvCxnSpPr/>
            <p:nvPr userDrawn="1"/>
          </p:nvCxnSpPr>
          <p:spPr>
            <a:xfrm flipH="1">
              <a:off x="-7176394" y="6370125"/>
              <a:ext cx="2887302" cy="788422"/>
            </a:xfrm>
            <a:prstGeom prst="line">
              <a:avLst/>
            </a:prstGeom>
            <a:ln w="2222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userDrawn="1"/>
          </p:nvCxnSpPr>
          <p:spPr>
            <a:xfrm flipH="1">
              <a:off x="-5314117" y="5602950"/>
              <a:ext cx="1257727" cy="334868"/>
            </a:xfrm>
            <a:prstGeom prst="line">
              <a:avLst/>
            </a:prstGeom>
            <a:ln w="285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userDrawn="1"/>
          </p:nvCxnSpPr>
          <p:spPr>
            <a:xfrm flipH="1">
              <a:off x="-4955736" y="5995707"/>
              <a:ext cx="1257727" cy="334868"/>
            </a:xfrm>
            <a:prstGeom prst="line">
              <a:avLst/>
            </a:prstGeom>
            <a:ln w="285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userDrawn="1"/>
          </p:nvCxnSpPr>
          <p:spPr>
            <a:xfrm flipV="1">
              <a:off x="-4374514" y="5545761"/>
              <a:ext cx="1581232" cy="421001"/>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grpSp>
      <p:cxnSp>
        <p:nvCxnSpPr>
          <p:cNvPr id="113" name="直接连接符 112"/>
          <p:cNvCxnSpPr/>
          <p:nvPr userDrawn="1"/>
        </p:nvCxnSpPr>
        <p:spPr>
          <a:xfrm rot="993570" flipV="1">
            <a:off x="1989993" y="2540278"/>
            <a:ext cx="4590865" cy="1222312"/>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userDrawn="1"/>
        </p:nvCxnSpPr>
        <p:spPr>
          <a:xfrm rot="993570" flipH="1">
            <a:off x="3570440" y="2404111"/>
            <a:ext cx="4222208" cy="1124159"/>
          </a:xfrm>
          <a:prstGeom prst="line">
            <a:avLst/>
          </a:prstGeom>
          <a:ln w="25400" cap="rnd">
            <a:gradFill flip="none" rotWithShape="1">
              <a:gsLst>
                <a:gs pos="0">
                  <a:srgbClr val="05DAE3"/>
                </a:gs>
                <a:gs pos="100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userDrawn="1"/>
        </p:nvCxnSpPr>
        <p:spPr>
          <a:xfrm rot="993570" flipH="1">
            <a:off x="470153" y="1774379"/>
            <a:ext cx="5215516" cy="1424177"/>
          </a:xfrm>
          <a:prstGeom prst="line">
            <a:avLst/>
          </a:prstGeom>
          <a:ln w="31750" cap="rnd">
            <a:gradFill flip="none" rotWithShape="1">
              <a:gsLst>
                <a:gs pos="0">
                  <a:srgbClr val="05DAE3"/>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userDrawn="1"/>
        </p:nvCxnSpPr>
        <p:spPr>
          <a:xfrm rot="993570" flipV="1">
            <a:off x="2898684" y="1920687"/>
            <a:ext cx="2385572" cy="651417"/>
          </a:xfrm>
          <a:prstGeom prst="line">
            <a:avLst/>
          </a:prstGeom>
          <a:ln w="2222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userDrawn="1"/>
        </p:nvCxnSpPr>
        <p:spPr>
          <a:xfrm rot="993570" flipH="1">
            <a:off x="1703954" y="1958424"/>
            <a:ext cx="6023249" cy="1644741"/>
          </a:xfrm>
          <a:prstGeom prst="line">
            <a:avLst/>
          </a:prstGeom>
          <a:ln w="19050" cap="rnd">
            <a:gradFill flip="none" rotWithShape="1">
              <a:gsLst>
                <a:gs pos="46000">
                  <a:srgbClr val="05DAE3">
                    <a:alpha val="26000"/>
                  </a:srgbClr>
                </a:gs>
                <a:gs pos="7000">
                  <a:srgbClr val="05DAE3"/>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userDrawn="1"/>
        </p:nvCxnSpPr>
        <p:spPr>
          <a:xfrm rot="993570" flipH="1">
            <a:off x="2054073" y="2749512"/>
            <a:ext cx="4759770" cy="1299728"/>
          </a:xfrm>
          <a:prstGeom prst="line">
            <a:avLst/>
          </a:prstGeom>
          <a:ln w="34925" cap="rnd">
            <a:gradFill flip="none" rotWithShape="1">
              <a:gsLst>
                <a:gs pos="46000">
                  <a:srgbClr val="05DAE3">
                    <a:alpha val="79000"/>
                  </a:srgbClr>
                </a:gs>
                <a:gs pos="19000">
                  <a:srgbClr val="05DAE3">
                    <a:alpha val="0"/>
                  </a:srgbClr>
                </a:gs>
                <a:gs pos="74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userDrawn="1"/>
        </p:nvCxnSpPr>
        <p:spPr>
          <a:xfrm rot="993570" flipV="1">
            <a:off x="2264474" y="1741514"/>
            <a:ext cx="5728903" cy="1525315"/>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userDrawn="1"/>
        </p:nvCxnSpPr>
        <p:spPr>
          <a:xfrm rot="993570" flipV="1">
            <a:off x="2240486" y="2281573"/>
            <a:ext cx="5728903" cy="1525315"/>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pic>
        <p:nvPicPr>
          <p:cNvPr id="121" name="图片 1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81000" y="1505798"/>
            <a:ext cx="11430000" cy="1905000"/>
          </a:xfrm>
          <a:prstGeom prst="rect">
            <a:avLst/>
          </a:prstGeom>
        </p:spPr>
      </p:pic>
      <p:pic>
        <p:nvPicPr>
          <p:cNvPr id="122" name="图片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0"/>
            <a:ext cx="11430000" cy="1905000"/>
          </a:xfrm>
          <a:prstGeom prst="rect">
            <a:avLst/>
          </a:prstGeom>
        </p:spPr>
      </p:pic>
      <p:grpSp>
        <p:nvGrpSpPr>
          <p:cNvPr id="123" name="组合 122"/>
          <p:cNvGrpSpPr/>
          <p:nvPr userDrawn="1"/>
        </p:nvGrpSpPr>
        <p:grpSpPr>
          <a:xfrm>
            <a:off x="-1612490" y="1051996"/>
            <a:ext cx="15416980" cy="8224741"/>
            <a:chOff x="748090" y="-2524465"/>
            <a:chExt cx="20264284" cy="16144683"/>
          </a:xfrm>
          <a:scene3d>
            <a:camera prst="perspectiveRelaxedModerately" fov="6000000"/>
            <a:lightRig rig="threePt" dir="t"/>
          </a:scene3d>
        </p:grpSpPr>
        <p:grpSp>
          <p:nvGrpSpPr>
            <p:cNvPr id="124" name="组合 123"/>
            <p:cNvGrpSpPr/>
            <p:nvPr/>
          </p:nvGrpSpPr>
          <p:grpSpPr>
            <a:xfrm>
              <a:off x="924742" y="-2524465"/>
              <a:ext cx="19910979" cy="16144683"/>
              <a:chOff x="319314" y="0"/>
              <a:chExt cx="11451771" cy="7503886"/>
            </a:xfrm>
          </p:grpSpPr>
          <p:cxnSp>
            <p:nvCxnSpPr>
              <p:cNvPr id="144" name="直接连接符 143"/>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rot="5400000">
              <a:off x="3118509" y="-4584266"/>
              <a:ext cx="15523445" cy="20264284"/>
              <a:chOff x="319314" y="0"/>
              <a:chExt cx="11451771" cy="7503886"/>
            </a:xfrm>
          </p:grpSpPr>
          <p:cxnSp>
            <p:nvCxnSpPr>
              <p:cNvPr id="126" name="直接连接符 125"/>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sp>
        <p:nvSpPr>
          <p:cNvPr id="162" name="矩形 161"/>
          <p:cNvSpPr/>
          <p:nvPr userDrawn="1"/>
        </p:nvSpPr>
        <p:spPr>
          <a:xfrm>
            <a:off x="0" y="-357995"/>
            <a:ext cx="12192000" cy="6858000"/>
          </a:xfrm>
          <a:prstGeom prst="rect">
            <a:avLst/>
          </a:prstGeom>
          <a:gradFill>
            <a:gsLst>
              <a:gs pos="0">
                <a:srgbClr val="050537">
                  <a:alpha val="0"/>
                </a:srgbClr>
              </a:gs>
              <a:gs pos="43000">
                <a:srgbClr val="180F3A"/>
              </a:gs>
              <a:gs pos="100000">
                <a:srgbClr val="4A113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4" name="椭圆 163"/>
          <p:cNvSpPr/>
          <p:nvPr/>
        </p:nvSpPr>
        <p:spPr>
          <a:xfrm rot="20654048">
            <a:off x="4877880" y="2050873"/>
            <a:ext cx="1219631" cy="1986395"/>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5" name="椭圆 164"/>
          <p:cNvSpPr/>
          <p:nvPr/>
        </p:nvSpPr>
        <p:spPr>
          <a:xfrm rot="20654048">
            <a:off x="4955628" y="1936635"/>
            <a:ext cx="1219631" cy="2181613"/>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6" name="椭圆 165"/>
          <p:cNvSpPr/>
          <p:nvPr/>
        </p:nvSpPr>
        <p:spPr>
          <a:xfrm rot="20654048">
            <a:off x="5067860" y="1788309"/>
            <a:ext cx="1219631" cy="2430035"/>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7" name="椭圆 166"/>
          <p:cNvSpPr/>
          <p:nvPr/>
        </p:nvSpPr>
        <p:spPr>
          <a:xfrm rot="20654048">
            <a:off x="5230686" y="1658302"/>
            <a:ext cx="1219631" cy="2617972"/>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8" name="椭圆 167"/>
          <p:cNvSpPr/>
          <p:nvPr/>
        </p:nvSpPr>
        <p:spPr>
          <a:xfrm rot="20654048">
            <a:off x="5431936" y="1543445"/>
            <a:ext cx="1212327" cy="2715233"/>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9" name="椭圆 168"/>
          <p:cNvSpPr/>
          <p:nvPr/>
        </p:nvSpPr>
        <p:spPr>
          <a:xfrm rot="20654048">
            <a:off x="5704773" y="1440622"/>
            <a:ext cx="1071209" cy="2824990"/>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0" name="椭圆 169"/>
          <p:cNvSpPr/>
          <p:nvPr/>
        </p:nvSpPr>
        <p:spPr>
          <a:xfrm rot="20654048">
            <a:off x="5989091" y="1420766"/>
            <a:ext cx="917425" cy="2730995"/>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1" name="椭圆 170"/>
          <p:cNvSpPr/>
          <p:nvPr/>
        </p:nvSpPr>
        <p:spPr>
          <a:xfrm rot="20654048">
            <a:off x="6336850" y="1451196"/>
            <a:ext cx="644902" cy="2570847"/>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2" name="椭圆 171"/>
          <p:cNvSpPr/>
          <p:nvPr/>
        </p:nvSpPr>
        <p:spPr>
          <a:xfrm rot="20654048">
            <a:off x="6649153" y="1517331"/>
            <a:ext cx="517811" cy="2308545"/>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3" name="椭圆 172"/>
          <p:cNvSpPr/>
          <p:nvPr/>
        </p:nvSpPr>
        <p:spPr>
          <a:xfrm rot="20654048">
            <a:off x="6997171" y="1652334"/>
            <a:ext cx="296596" cy="1888598"/>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4" name="椭圆 173"/>
          <p:cNvSpPr/>
          <p:nvPr/>
        </p:nvSpPr>
        <p:spPr>
          <a:xfrm rot="20654048">
            <a:off x="7332180" y="1824249"/>
            <a:ext cx="109980" cy="1409981"/>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5" name="椭圆 174"/>
          <p:cNvSpPr/>
          <p:nvPr/>
        </p:nvSpPr>
        <p:spPr>
          <a:xfrm rot="20690346">
            <a:off x="7584517" y="2047916"/>
            <a:ext cx="52684" cy="813947"/>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p:nvPr userDrawn="1"/>
        </p:nvSpPr>
        <p:spPr>
          <a:xfrm>
            <a:off x="4976993" y="1635905"/>
            <a:ext cx="2526766" cy="2526340"/>
          </a:xfrm>
          <a:prstGeom prst="ellipse">
            <a:avLst/>
          </a:prstGeom>
          <a:gradFill flip="none" rotWithShape="1">
            <a:gsLst>
              <a:gs pos="43000">
                <a:srgbClr val="05DAE3">
                  <a:alpha val="12000"/>
                </a:srgbClr>
              </a:gs>
              <a:gs pos="0">
                <a:schemeClr val="bg1">
                  <a:alpha val="99000"/>
                </a:schemeClr>
              </a:gs>
              <a:gs pos="21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7" name="任意多边形 176"/>
          <p:cNvSpPr/>
          <p:nvPr userDrawn="1"/>
        </p:nvSpPr>
        <p:spPr>
          <a:xfrm>
            <a:off x="-573379" y="1861201"/>
            <a:ext cx="13627510" cy="2171260"/>
          </a:xfrm>
          <a:custGeom>
            <a:avLst/>
            <a:gdLst>
              <a:gd name="connsiteX0" fmla="*/ 0 w 12329652"/>
              <a:gd name="connsiteY0" fmla="*/ 1317172 h 2311955"/>
              <a:gd name="connsiteX1" fmla="*/ 3362633 w 12329652"/>
              <a:gd name="connsiteY1" fmla="*/ 19314 h 2311955"/>
              <a:gd name="connsiteX2" fmla="*/ 7993626 w 12329652"/>
              <a:gd name="connsiteY2" fmla="*/ 2202075 h 2311955"/>
              <a:gd name="connsiteX3" fmla="*/ 12329652 w 12329652"/>
              <a:gd name="connsiteY3" fmla="*/ 1789121 h 2311955"/>
              <a:gd name="connsiteX0" fmla="*/ 0 w 12329652"/>
              <a:gd name="connsiteY0" fmla="*/ 1315042 h 2261692"/>
              <a:gd name="connsiteX1" fmla="*/ 3362633 w 12329652"/>
              <a:gd name="connsiteY1" fmla="*/ 17184 h 2261692"/>
              <a:gd name="connsiteX2" fmla="*/ 7787149 w 12329652"/>
              <a:gd name="connsiteY2" fmla="*/ 2140951 h 2261692"/>
              <a:gd name="connsiteX3" fmla="*/ 12329652 w 12329652"/>
              <a:gd name="connsiteY3" fmla="*/ 1786991 h 2261692"/>
              <a:gd name="connsiteX0" fmla="*/ 0 w 12329652"/>
              <a:gd name="connsiteY0" fmla="*/ 1315042 h 2391644"/>
              <a:gd name="connsiteX1" fmla="*/ 3362633 w 12329652"/>
              <a:gd name="connsiteY1" fmla="*/ 17184 h 2391644"/>
              <a:gd name="connsiteX2" fmla="*/ 7787149 w 12329652"/>
              <a:gd name="connsiteY2" fmla="*/ 2140951 h 2391644"/>
              <a:gd name="connsiteX3" fmla="*/ 12329652 w 12329652"/>
              <a:gd name="connsiteY3" fmla="*/ 1786991 h 2391644"/>
              <a:gd name="connsiteX0" fmla="*/ 0 w 12329652"/>
              <a:gd name="connsiteY0" fmla="*/ 1315042 h 2313519"/>
              <a:gd name="connsiteX1" fmla="*/ 3362633 w 12329652"/>
              <a:gd name="connsiteY1" fmla="*/ 17184 h 2313519"/>
              <a:gd name="connsiteX2" fmla="*/ 7787149 w 12329652"/>
              <a:gd name="connsiteY2" fmla="*/ 2140951 h 2313519"/>
              <a:gd name="connsiteX3" fmla="*/ 12329652 w 12329652"/>
              <a:gd name="connsiteY3" fmla="*/ 1786991 h 2313519"/>
              <a:gd name="connsiteX0" fmla="*/ 0 w 12329652"/>
              <a:gd name="connsiteY0" fmla="*/ 1315042 h 2261692"/>
              <a:gd name="connsiteX1" fmla="*/ 3539614 w 12329652"/>
              <a:gd name="connsiteY1" fmla="*/ 17184 h 2261692"/>
              <a:gd name="connsiteX2" fmla="*/ 7787149 w 12329652"/>
              <a:gd name="connsiteY2" fmla="*/ 2140951 h 2261692"/>
              <a:gd name="connsiteX3" fmla="*/ 12329652 w 12329652"/>
              <a:gd name="connsiteY3" fmla="*/ 1786991 h 2261692"/>
              <a:gd name="connsiteX0" fmla="*/ 0 w 12329652"/>
              <a:gd name="connsiteY0" fmla="*/ 1300578 h 2247228"/>
              <a:gd name="connsiteX1" fmla="*/ 3539614 w 12329652"/>
              <a:gd name="connsiteY1" fmla="*/ 2720 h 2247228"/>
              <a:gd name="connsiteX2" fmla="*/ 7787149 w 12329652"/>
              <a:gd name="connsiteY2" fmla="*/ 2126487 h 2247228"/>
              <a:gd name="connsiteX3" fmla="*/ 12329652 w 12329652"/>
              <a:gd name="connsiteY3" fmla="*/ 1772527 h 2247228"/>
              <a:gd name="connsiteX0" fmla="*/ 0 w 12890091"/>
              <a:gd name="connsiteY0" fmla="*/ 1484099 h 2253769"/>
              <a:gd name="connsiteX1" fmla="*/ 4100053 w 12890091"/>
              <a:gd name="connsiteY1" fmla="*/ 9261 h 2253769"/>
              <a:gd name="connsiteX2" fmla="*/ 8347588 w 12890091"/>
              <a:gd name="connsiteY2" fmla="*/ 2133028 h 2253769"/>
              <a:gd name="connsiteX3" fmla="*/ 12890091 w 12890091"/>
              <a:gd name="connsiteY3" fmla="*/ 1779068 h 2253769"/>
              <a:gd name="connsiteX0" fmla="*/ 0 w 12890091"/>
              <a:gd name="connsiteY0" fmla="*/ 1489050 h 2258720"/>
              <a:gd name="connsiteX1" fmla="*/ 4100053 w 12890091"/>
              <a:gd name="connsiteY1" fmla="*/ 14212 h 2258720"/>
              <a:gd name="connsiteX2" fmla="*/ 8347588 w 12890091"/>
              <a:gd name="connsiteY2" fmla="*/ 2137979 h 2258720"/>
              <a:gd name="connsiteX3" fmla="*/ 12890091 w 12890091"/>
              <a:gd name="connsiteY3" fmla="*/ 1784019 h 2258720"/>
              <a:gd name="connsiteX0" fmla="*/ 0 w 12890091"/>
              <a:gd name="connsiteY0" fmla="*/ 1494752 h 2264422"/>
              <a:gd name="connsiteX1" fmla="*/ 4100053 w 12890091"/>
              <a:gd name="connsiteY1" fmla="*/ 19914 h 2264422"/>
              <a:gd name="connsiteX2" fmla="*/ 8347588 w 12890091"/>
              <a:gd name="connsiteY2" fmla="*/ 2143681 h 2264422"/>
              <a:gd name="connsiteX3" fmla="*/ 12890091 w 12890091"/>
              <a:gd name="connsiteY3" fmla="*/ 1789721 h 2264422"/>
              <a:gd name="connsiteX0" fmla="*/ 0 w 13627510"/>
              <a:gd name="connsiteY0" fmla="*/ 1484100 h 2253770"/>
              <a:gd name="connsiteX1" fmla="*/ 4837472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484100 h 2253770"/>
              <a:gd name="connsiteX1" fmla="*/ 4483511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484100 h 2253770"/>
              <a:gd name="connsiteX1" fmla="*/ 4483511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367402 h 2128471"/>
              <a:gd name="connsiteX1" fmla="*/ 4070556 w 13627510"/>
              <a:gd name="connsiteY1" fmla="*/ 10551 h 2128471"/>
              <a:gd name="connsiteX2" fmla="*/ 9085007 w 13627510"/>
              <a:gd name="connsiteY2" fmla="*/ 2016331 h 2128471"/>
              <a:gd name="connsiteX3" fmla="*/ 13627510 w 13627510"/>
              <a:gd name="connsiteY3" fmla="*/ 1662371 h 2128471"/>
              <a:gd name="connsiteX0" fmla="*/ 0 w 13627510"/>
              <a:gd name="connsiteY0" fmla="*/ 1379211 h 2140280"/>
              <a:gd name="connsiteX1" fmla="*/ 4070556 w 13627510"/>
              <a:gd name="connsiteY1" fmla="*/ 22360 h 2140280"/>
              <a:gd name="connsiteX2" fmla="*/ 9085007 w 13627510"/>
              <a:gd name="connsiteY2" fmla="*/ 2028140 h 2140280"/>
              <a:gd name="connsiteX3" fmla="*/ 13627510 w 13627510"/>
              <a:gd name="connsiteY3" fmla="*/ 1674180 h 2140280"/>
              <a:gd name="connsiteX0" fmla="*/ 0 w 13627510"/>
              <a:gd name="connsiteY0" fmla="*/ 1408042 h 2171260"/>
              <a:gd name="connsiteX1" fmla="*/ 4542504 w 13627510"/>
              <a:gd name="connsiteY1" fmla="*/ 21695 h 2171260"/>
              <a:gd name="connsiteX2" fmla="*/ 9085007 w 13627510"/>
              <a:gd name="connsiteY2" fmla="*/ 2056971 h 2171260"/>
              <a:gd name="connsiteX3" fmla="*/ 13627510 w 13627510"/>
              <a:gd name="connsiteY3" fmla="*/ 1703011 h 2171260"/>
            </a:gdLst>
            <a:ahLst/>
            <a:cxnLst>
              <a:cxn ang="0">
                <a:pos x="connsiteX0" y="connsiteY0"/>
              </a:cxn>
              <a:cxn ang="0">
                <a:pos x="connsiteX1" y="connsiteY1"/>
              </a:cxn>
              <a:cxn ang="0">
                <a:pos x="connsiteX2" y="connsiteY2"/>
              </a:cxn>
              <a:cxn ang="0">
                <a:pos x="connsiteX3" y="connsiteY3"/>
              </a:cxn>
            </a:cxnLst>
            <a:rect l="l" t="t" r="r" b="b"/>
            <a:pathLst>
              <a:path w="13627510" h="2171260">
                <a:moveTo>
                  <a:pt x="0" y="1408042"/>
                </a:moveTo>
                <a:cubicBezTo>
                  <a:pt x="1015181" y="685371"/>
                  <a:pt x="3264310" y="-145453"/>
                  <a:pt x="4542504" y="21695"/>
                </a:cubicBezTo>
                <a:cubicBezTo>
                  <a:pt x="5820698" y="188843"/>
                  <a:pt x="7570839" y="1776752"/>
                  <a:pt x="9085007" y="2056971"/>
                </a:cubicBezTo>
                <a:cubicBezTo>
                  <a:pt x="10599175" y="2337190"/>
                  <a:pt x="12206748" y="2056972"/>
                  <a:pt x="13627510" y="1703011"/>
                </a:cubicBezTo>
              </a:path>
            </a:pathLst>
          </a:custGeom>
          <a:noFill/>
          <a:ln w="50800">
            <a:gradFill>
              <a:gsLst>
                <a:gs pos="0">
                  <a:schemeClr val="accent1">
                    <a:lumMod val="5000"/>
                    <a:lumOff val="95000"/>
                    <a:alpha val="0"/>
                  </a:schemeClr>
                </a:gs>
                <a:gs pos="58000">
                  <a:srgbClr val="FFFFFF">
                    <a:alpha val="0"/>
                  </a:srgbClr>
                </a:gs>
                <a:gs pos="41000">
                  <a:srgbClr val="FFFFFF">
                    <a:alpha val="0"/>
                  </a:srgbClr>
                </a:gs>
                <a:gs pos="23000">
                  <a:schemeClr val="bg1"/>
                </a:gs>
                <a:gs pos="79000">
                  <a:schemeClr val="bg1"/>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177"/>
          <p:cNvSpPr/>
          <p:nvPr userDrawn="1"/>
        </p:nvSpPr>
        <p:spPr>
          <a:xfrm>
            <a:off x="8615681" y="3270893"/>
            <a:ext cx="4542503" cy="468249"/>
          </a:xfrm>
          <a:custGeom>
            <a:avLst/>
            <a:gdLst>
              <a:gd name="connsiteX0" fmla="*/ 0 w 12329652"/>
              <a:gd name="connsiteY0" fmla="*/ 1317172 h 2311955"/>
              <a:gd name="connsiteX1" fmla="*/ 3362633 w 12329652"/>
              <a:gd name="connsiteY1" fmla="*/ 19314 h 2311955"/>
              <a:gd name="connsiteX2" fmla="*/ 7993626 w 12329652"/>
              <a:gd name="connsiteY2" fmla="*/ 2202075 h 2311955"/>
              <a:gd name="connsiteX3" fmla="*/ 12329652 w 12329652"/>
              <a:gd name="connsiteY3" fmla="*/ 1789121 h 2311955"/>
              <a:gd name="connsiteX0" fmla="*/ 0 w 12329652"/>
              <a:gd name="connsiteY0" fmla="*/ 1315042 h 2261692"/>
              <a:gd name="connsiteX1" fmla="*/ 3362633 w 12329652"/>
              <a:gd name="connsiteY1" fmla="*/ 17184 h 2261692"/>
              <a:gd name="connsiteX2" fmla="*/ 7787149 w 12329652"/>
              <a:gd name="connsiteY2" fmla="*/ 2140951 h 2261692"/>
              <a:gd name="connsiteX3" fmla="*/ 12329652 w 12329652"/>
              <a:gd name="connsiteY3" fmla="*/ 1786991 h 2261692"/>
              <a:gd name="connsiteX0" fmla="*/ 0 w 12329652"/>
              <a:gd name="connsiteY0" fmla="*/ 1315042 h 2391644"/>
              <a:gd name="connsiteX1" fmla="*/ 3362633 w 12329652"/>
              <a:gd name="connsiteY1" fmla="*/ 17184 h 2391644"/>
              <a:gd name="connsiteX2" fmla="*/ 7787149 w 12329652"/>
              <a:gd name="connsiteY2" fmla="*/ 2140951 h 2391644"/>
              <a:gd name="connsiteX3" fmla="*/ 12329652 w 12329652"/>
              <a:gd name="connsiteY3" fmla="*/ 1786991 h 2391644"/>
              <a:gd name="connsiteX0" fmla="*/ 0 w 12329652"/>
              <a:gd name="connsiteY0" fmla="*/ 1315042 h 2313519"/>
              <a:gd name="connsiteX1" fmla="*/ 3362633 w 12329652"/>
              <a:gd name="connsiteY1" fmla="*/ 17184 h 2313519"/>
              <a:gd name="connsiteX2" fmla="*/ 7787149 w 12329652"/>
              <a:gd name="connsiteY2" fmla="*/ 2140951 h 2313519"/>
              <a:gd name="connsiteX3" fmla="*/ 12329652 w 12329652"/>
              <a:gd name="connsiteY3" fmla="*/ 1786991 h 2313519"/>
              <a:gd name="connsiteX0" fmla="*/ 0 w 12329652"/>
              <a:gd name="connsiteY0" fmla="*/ 1315042 h 2261692"/>
              <a:gd name="connsiteX1" fmla="*/ 3539614 w 12329652"/>
              <a:gd name="connsiteY1" fmla="*/ 17184 h 2261692"/>
              <a:gd name="connsiteX2" fmla="*/ 7787149 w 12329652"/>
              <a:gd name="connsiteY2" fmla="*/ 2140951 h 2261692"/>
              <a:gd name="connsiteX3" fmla="*/ 12329652 w 12329652"/>
              <a:gd name="connsiteY3" fmla="*/ 1786991 h 2261692"/>
              <a:gd name="connsiteX0" fmla="*/ 0 w 12329652"/>
              <a:gd name="connsiteY0" fmla="*/ 1300578 h 2247228"/>
              <a:gd name="connsiteX1" fmla="*/ 3539614 w 12329652"/>
              <a:gd name="connsiteY1" fmla="*/ 2720 h 2247228"/>
              <a:gd name="connsiteX2" fmla="*/ 7787149 w 12329652"/>
              <a:gd name="connsiteY2" fmla="*/ 2126487 h 2247228"/>
              <a:gd name="connsiteX3" fmla="*/ 12329652 w 12329652"/>
              <a:gd name="connsiteY3" fmla="*/ 1772527 h 2247228"/>
              <a:gd name="connsiteX0" fmla="*/ 0 w 12890091"/>
              <a:gd name="connsiteY0" fmla="*/ 1484099 h 2253769"/>
              <a:gd name="connsiteX1" fmla="*/ 4100053 w 12890091"/>
              <a:gd name="connsiteY1" fmla="*/ 9261 h 2253769"/>
              <a:gd name="connsiteX2" fmla="*/ 8347588 w 12890091"/>
              <a:gd name="connsiteY2" fmla="*/ 2133028 h 2253769"/>
              <a:gd name="connsiteX3" fmla="*/ 12890091 w 12890091"/>
              <a:gd name="connsiteY3" fmla="*/ 1779068 h 2253769"/>
              <a:gd name="connsiteX0" fmla="*/ 0 w 12890091"/>
              <a:gd name="connsiteY0" fmla="*/ 1489050 h 2258720"/>
              <a:gd name="connsiteX1" fmla="*/ 4100053 w 12890091"/>
              <a:gd name="connsiteY1" fmla="*/ 14212 h 2258720"/>
              <a:gd name="connsiteX2" fmla="*/ 8347588 w 12890091"/>
              <a:gd name="connsiteY2" fmla="*/ 2137979 h 2258720"/>
              <a:gd name="connsiteX3" fmla="*/ 12890091 w 12890091"/>
              <a:gd name="connsiteY3" fmla="*/ 1784019 h 2258720"/>
              <a:gd name="connsiteX0" fmla="*/ 0 w 12890091"/>
              <a:gd name="connsiteY0" fmla="*/ 1494752 h 2264422"/>
              <a:gd name="connsiteX1" fmla="*/ 4100053 w 12890091"/>
              <a:gd name="connsiteY1" fmla="*/ 19914 h 2264422"/>
              <a:gd name="connsiteX2" fmla="*/ 8347588 w 12890091"/>
              <a:gd name="connsiteY2" fmla="*/ 2143681 h 2264422"/>
              <a:gd name="connsiteX3" fmla="*/ 12890091 w 12890091"/>
              <a:gd name="connsiteY3" fmla="*/ 1789721 h 2264422"/>
              <a:gd name="connsiteX0" fmla="*/ 0 w 13627510"/>
              <a:gd name="connsiteY0" fmla="*/ 1484100 h 2253770"/>
              <a:gd name="connsiteX1" fmla="*/ 4837472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484100 h 2253770"/>
              <a:gd name="connsiteX1" fmla="*/ 4483511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484100 h 2253770"/>
              <a:gd name="connsiteX1" fmla="*/ 4483511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367402 h 2128471"/>
              <a:gd name="connsiteX1" fmla="*/ 4070556 w 13627510"/>
              <a:gd name="connsiteY1" fmla="*/ 10551 h 2128471"/>
              <a:gd name="connsiteX2" fmla="*/ 9085007 w 13627510"/>
              <a:gd name="connsiteY2" fmla="*/ 2016331 h 2128471"/>
              <a:gd name="connsiteX3" fmla="*/ 13627510 w 13627510"/>
              <a:gd name="connsiteY3" fmla="*/ 1662371 h 2128471"/>
              <a:gd name="connsiteX0" fmla="*/ 0 w 13627510"/>
              <a:gd name="connsiteY0" fmla="*/ 1379211 h 2140280"/>
              <a:gd name="connsiteX1" fmla="*/ 4070556 w 13627510"/>
              <a:gd name="connsiteY1" fmla="*/ 22360 h 2140280"/>
              <a:gd name="connsiteX2" fmla="*/ 9085007 w 13627510"/>
              <a:gd name="connsiteY2" fmla="*/ 2028140 h 2140280"/>
              <a:gd name="connsiteX3" fmla="*/ 13627510 w 13627510"/>
              <a:gd name="connsiteY3" fmla="*/ 1674180 h 2140280"/>
              <a:gd name="connsiteX0" fmla="*/ 0 w 13627510"/>
              <a:gd name="connsiteY0" fmla="*/ 1408042 h 2171260"/>
              <a:gd name="connsiteX1" fmla="*/ 4542504 w 13627510"/>
              <a:gd name="connsiteY1" fmla="*/ 21695 h 2171260"/>
              <a:gd name="connsiteX2" fmla="*/ 9085007 w 13627510"/>
              <a:gd name="connsiteY2" fmla="*/ 2056971 h 2171260"/>
              <a:gd name="connsiteX3" fmla="*/ 13627510 w 13627510"/>
              <a:gd name="connsiteY3" fmla="*/ 1703011 h 2171260"/>
              <a:gd name="connsiteX0" fmla="*/ 0 w 13627510"/>
              <a:gd name="connsiteY0" fmla="*/ 0 h 763218"/>
              <a:gd name="connsiteX1" fmla="*/ 9085007 w 13627510"/>
              <a:gd name="connsiteY1" fmla="*/ 648929 h 763218"/>
              <a:gd name="connsiteX2" fmla="*/ 13627510 w 13627510"/>
              <a:gd name="connsiteY2" fmla="*/ 294969 h 763218"/>
              <a:gd name="connsiteX0" fmla="*/ 0 w 4542503"/>
              <a:gd name="connsiteY0" fmla="*/ 353960 h 468249"/>
              <a:gd name="connsiteX1" fmla="*/ 4542503 w 4542503"/>
              <a:gd name="connsiteY1" fmla="*/ 0 h 468249"/>
            </a:gdLst>
            <a:ahLst/>
            <a:cxnLst>
              <a:cxn ang="0">
                <a:pos x="connsiteX0" y="connsiteY0"/>
              </a:cxn>
              <a:cxn ang="0">
                <a:pos x="connsiteX1" y="connsiteY1"/>
              </a:cxn>
            </a:cxnLst>
            <a:rect l="l" t="t" r="r" b="b"/>
            <a:pathLst>
              <a:path w="4542503" h="468249">
                <a:moveTo>
                  <a:pt x="0" y="353960"/>
                </a:moveTo>
                <a:cubicBezTo>
                  <a:pt x="1514168" y="634179"/>
                  <a:pt x="3121741" y="353961"/>
                  <a:pt x="4542503" y="0"/>
                </a:cubicBezTo>
              </a:path>
            </a:pathLst>
          </a:custGeom>
          <a:noFill/>
          <a:ln w="12700">
            <a:gradFill>
              <a:gsLst>
                <a:gs pos="0">
                  <a:schemeClr val="accent1">
                    <a:lumMod val="5000"/>
                    <a:lumOff val="95000"/>
                    <a:alpha val="0"/>
                  </a:schemeClr>
                </a:gs>
                <a:gs pos="58000">
                  <a:srgbClr val="FFFFFF">
                    <a:alpha val="0"/>
                  </a:srgbClr>
                </a:gs>
                <a:gs pos="41000">
                  <a:srgbClr val="FFFFFF">
                    <a:alpha val="0"/>
                  </a:srgbClr>
                </a:gs>
                <a:gs pos="23000">
                  <a:srgbClr val="B40F51"/>
                </a:gs>
                <a:gs pos="79000">
                  <a:schemeClr val="bg1"/>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178"/>
          <p:cNvSpPr/>
          <p:nvPr userDrawn="1"/>
        </p:nvSpPr>
        <p:spPr>
          <a:xfrm>
            <a:off x="8083277" y="3890139"/>
            <a:ext cx="4542503" cy="468249"/>
          </a:xfrm>
          <a:custGeom>
            <a:avLst/>
            <a:gdLst>
              <a:gd name="connsiteX0" fmla="*/ 0 w 12329652"/>
              <a:gd name="connsiteY0" fmla="*/ 1317172 h 2311955"/>
              <a:gd name="connsiteX1" fmla="*/ 3362633 w 12329652"/>
              <a:gd name="connsiteY1" fmla="*/ 19314 h 2311955"/>
              <a:gd name="connsiteX2" fmla="*/ 7993626 w 12329652"/>
              <a:gd name="connsiteY2" fmla="*/ 2202075 h 2311955"/>
              <a:gd name="connsiteX3" fmla="*/ 12329652 w 12329652"/>
              <a:gd name="connsiteY3" fmla="*/ 1789121 h 2311955"/>
              <a:gd name="connsiteX0" fmla="*/ 0 w 12329652"/>
              <a:gd name="connsiteY0" fmla="*/ 1315042 h 2261692"/>
              <a:gd name="connsiteX1" fmla="*/ 3362633 w 12329652"/>
              <a:gd name="connsiteY1" fmla="*/ 17184 h 2261692"/>
              <a:gd name="connsiteX2" fmla="*/ 7787149 w 12329652"/>
              <a:gd name="connsiteY2" fmla="*/ 2140951 h 2261692"/>
              <a:gd name="connsiteX3" fmla="*/ 12329652 w 12329652"/>
              <a:gd name="connsiteY3" fmla="*/ 1786991 h 2261692"/>
              <a:gd name="connsiteX0" fmla="*/ 0 w 12329652"/>
              <a:gd name="connsiteY0" fmla="*/ 1315042 h 2391644"/>
              <a:gd name="connsiteX1" fmla="*/ 3362633 w 12329652"/>
              <a:gd name="connsiteY1" fmla="*/ 17184 h 2391644"/>
              <a:gd name="connsiteX2" fmla="*/ 7787149 w 12329652"/>
              <a:gd name="connsiteY2" fmla="*/ 2140951 h 2391644"/>
              <a:gd name="connsiteX3" fmla="*/ 12329652 w 12329652"/>
              <a:gd name="connsiteY3" fmla="*/ 1786991 h 2391644"/>
              <a:gd name="connsiteX0" fmla="*/ 0 w 12329652"/>
              <a:gd name="connsiteY0" fmla="*/ 1315042 h 2313519"/>
              <a:gd name="connsiteX1" fmla="*/ 3362633 w 12329652"/>
              <a:gd name="connsiteY1" fmla="*/ 17184 h 2313519"/>
              <a:gd name="connsiteX2" fmla="*/ 7787149 w 12329652"/>
              <a:gd name="connsiteY2" fmla="*/ 2140951 h 2313519"/>
              <a:gd name="connsiteX3" fmla="*/ 12329652 w 12329652"/>
              <a:gd name="connsiteY3" fmla="*/ 1786991 h 2313519"/>
              <a:gd name="connsiteX0" fmla="*/ 0 w 12329652"/>
              <a:gd name="connsiteY0" fmla="*/ 1315042 h 2261692"/>
              <a:gd name="connsiteX1" fmla="*/ 3539614 w 12329652"/>
              <a:gd name="connsiteY1" fmla="*/ 17184 h 2261692"/>
              <a:gd name="connsiteX2" fmla="*/ 7787149 w 12329652"/>
              <a:gd name="connsiteY2" fmla="*/ 2140951 h 2261692"/>
              <a:gd name="connsiteX3" fmla="*/ 12329652 w 12329652"/>
              <a:gd name="connsiteY3" fmla="*/ 1786991 h 2261692"/>
              <a:gd name="connsiteX0" fmla="*/ 0 w 12329652"/>
              <a:gd name="connsiteY0" fmla="*/ 1300578 h 2247228"/>
              <a:gd name="connsiteX1" fmla="*/ 3539614 w 12329652"/>
              <a:gd name="connsiteY1" fmla="*/ 2720 h 2247228"/>
              <a:gd name="connsiteX2" fmla="*/ 7787149 w 12329652"/>
              <a:gd name="connsiteY2" fmla="*/ 2126487 h 2247228"/>
              <a:gd name="connsiteX3" fmla="*/ 12329652 w 12329652"/>
              <a:gd name="connsiteY3" fmla="*/ 1772527 h 2247228"/>
              <a:gd name="connsiteX0" fmla="*/ 0 w 12890091"/>
              <a:gd name="connsiteY0" fmla="*/ 1484099 h 2253769"/>
              <a:gd name="connsiteX1" fmla="*/ 4100053 w 12890091"/>
              <a:gd name="connsiteY1" fmla="*/ 9261 h 2253769"/>
              <a:gd name="connsiteX2" fmla="*/ 8347588 w 12890091"/>
              <a:gd name="connsiteY2" fmla="*/ 2133028 h 2253769"/>
              <a:gd name="connsiteX3" fmla="*/ 12890091 w 12890091"/>
              <a:gd name="connsiteY3" fmla="*/ 1779068 h 2253769"/>
              <a:gd name="connsiteX0" fmla="*/ 0 w 12890091"/>
              <a:gd name="connsiteY0" fmla="*/ 1489050 h 2258720"/>
              <a:gd name="connsiteX1" fmla="*/ 4100053 w 12890091"/>
              <a:gd name="connsiteY1" fmla="*/ 14212 h 2258720"/>
              <a:gd name="connsiteX2" fmla="*/ 8347588 w 12890091"/>
              <a:gd name="connsiteY2" fmla="*/ 2137979 h 2258720"/>
              <a:gd name="connsiteX3" fmla="*/ 12890091 w 12890091"/>
              <a:gd name="connsiteY3" fmla="*/ 1784019 h 2258720"/>
              <a:gd name="connsiteX0" fmla="*/ 0 w 12890091"/>
              <a:gd name="connsiteY0" fmla="*/ 1494752 h 2264422"/>
              <a:gd name="connsiteX1" fmla="*/ 4100053 w 12890091"/>
              <a:gd name="connsiteY1" fmla="*/ 19914 h 2264422"/>
              <a:gd name="connsiteX2" fmla="*/ 8347588 w 12890091"/>
              <a:gd name="connsiteY2" fmla="*/ 2143681 h 2264422"/>
              <a:gd name="connsiteX3" fmla="*/ 12890091 w 12890091"/>
              <a:gd name="connsiteY3" fmla="*/ 1789721 h 2264422"/>
              <a:gd name="connsiteX0" fmla="*/ 0 w 13627510"/>
              <a:gd name="connsiteY0" fmla="*/ 1484100 h 2253770"/>
              <a:gd name="connsiteX1" fmla="*/ 4837472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484100 h 2253770"/>
              <a:gd name="connsiteX1" fmla="*/ 4483511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484100 h 2253770"/>
              <a:gd name="connsiteX1" fmla="*/ 4483511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367402 h 2128471"/>
              <a:gd name="connsiteX1" fmla="*/ 4070556 w 13627510"/>
              <a:gd name="connsiteY1" fmla="*/ 10551 h 2128471"/>
              <a:gd name="connsiteX2" fmla="*/ 9085007 w 13627510"/>
              <a:gd name="connsiteY2" fmla="*/ 2016331 h 2128471"/>
              <a:gd name="connsiteX3" fmla="*/ 13627510 w 13627510"/>
              <a:gd name="connsiteY3" fmla="*/ 1662371 h 2128471"/>
              <a:gd name="connsiteX0" fmla="*/ 0 w 13627510"/>
              <a:gd name="connsiteY0" fmla="*/ 1379211 h 2140280"/>
              <a:gd name="connsiteX1" fmla="*/ 4070556 w 13627510"/>
              <a:gd name="connsiteY1" fmla="*/ 22360 h 2140280"/>
              <a:gd name="connsiteX2" fmla="*/ 9085007 w 13627510"/>
              <a:gd name="connsiteY2" fmla="*/ 2028140 h 2140280"/>
              <a:gd name="connsiteX3" fmla="*/ 13627510 w 13627510"/>
              <a:gd name="connsiteY3" fmla="*/ 1674180 h 2140280"/>
              <a:gd name="connsiteX0" fmla="*/ 0 w 13627510"/>
              <a:gd name="connsiteY0" fmla="*/ 1408042 h 2171260"/>
              <a:gd name="connsiteX1" fmla="*/ 4542504 w 13627510"/>
              <a:gd name="connsiteY1" fmla="*/ 21695 h 2171260"/>
              <a:gd name="connsiteX2" fmla="*/ 9085007 w 13627510"/>
              <a:gd name="connsiteY2" fmla="*/ 2056971 h 2171260"/>
              <a:gd name="connsiteX3" fmla="*/ 13627510 w 13627510"/>
              <a:gd name="connsiteY3" fmla="*/ 1703011 h 2171260"/>
              <a:gd name="connsiteX0" fmla="*/ 0 w 13627510"/>
              <a:gd name="connsiteY0" fmla="*/ 0 h 763218"/>
              <a:gd name="connsiteX1" fmla="*/ 9085007 w 13627510"/>
              <a:gd name="connsiteY1" fmla="*/ 648929 h 763218"/>
              <a:gd name="connsiteX2" fmla="*/ 13627510 w 13627510"/>
              <a:gd name="connsiteY2" fmla="*/ 294969 h 763218"/>
              <a:gd name="connsiteX0" fmla="*/ 0 w 4542503"/>
              <a:gd name="connsiteY0" fmla="*/ 353960 h 468249"/>
              <a:gd name="connsiteX1" fmla="*/ 4542503 w 4542503"/>
              <a:gd name="connsiteY1" fmla="*/ 0 h 468249"/>
            </a:gdLst>
            <a:ahLst/>
            <a:cxnLst>
              <a:cxn ang="0">
                <a:pos x="connsiteX0" y="connsiteY0"/>
              </a:cxn>
              <a:cxn ang="0">
                <a:pos x="connsiteX1" y="connsiteY1"/>
              </a:cxn>
            </a:cxnLst>
            <a:rect l="l" t="t" r="r" b="b"/>
            <a:pathLst>
              <a:path w="4542503" h="468249">
                <a:moveTo>
                  <a:pt x="0" y="353960"/>
                </a:moveTo>
                <a:cubicBezTo>
                  <a:pt x="1514168" y="634179"/>
                  <a:pt x="3121741" y="353961"/>
                  <a:pt x="4542503" y="0"/>
                </a:cubicBezTo>
              </a:path>
            </a:pathLst>
          </a:custGeom>
          <a:noFill/>
          <a:ln w="12700">
            <a:gradFill>
              <a:gsLst>
                <a:gs pos="0">
                  <a:schemeClr val="accent1">
                    <a:lumMod val="5000"/>
                    <a:lumOff val="95000"/>
                    <a:alpha val="0"/>
                  </a:schemeClr>
                </a:gs>
                <a:gs pos="58000">
                  <a:srgbClr val="FFFFFF">
                    <a:alpha val="0"/>
                  </a:srgbClr>
                </a:gs>
                <a:gs pos="41000">
                  <a:srgbClr val="FFFFFF">
                    <a:alpha val="0"/>
                  </a:srgbClr>
                </a:gs>
                <a:gs pos="23000">
                  <a:srgbClr val="05DAE3"/>
                </a:gs>
                <a:gs pos="79000">
                  <a:srgbClr val="B40F51"/>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0" name="直接连接符 179"/>
          <p:cNvCxnSpPr/>
          <p:nvPr userDrawn="1"/>
        </p:nvCxnSpPr>
        <p:spPr>
          <a:xfrm rot="993570" flipH="1">
            <a:off x="3661302" y="2001798"/>
            <a:ext cx="1257727" cy="334868"/>
          </a:xfrm>
          <a:prstGeom prst="line">
            <a:avLst/>
          </a:prstGeom>
          <a:ln w="285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userDrawn="1"/>
        </p:nvCxnSpPr>
        <p:spPr>
          <a:xfrm rot="993570" flipH="1">
            <a:off x="724928" y="2437388"/>
            <a:ext cx="2887302" cy="788422"/>
          </a:xfrm>
          <a:prstGeom prst="line">
            <a:avLst/>
          </a:prstGeom>
          <a:ln w="2222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userDrawn="1"/>
        </p:nvCxnSpPr>
        <p:spPr>
          <a:xfrm rot="993570" flipV="1">
            <a:off x="8009166" y="1920687"/>
            <a:ext cx="2385572" cy="651417"/>
          </a:xfrm>
          <a:prstGeom prst="line">
            <a:avLst/>
          </a:prstGeom>
          <a:ln w="2222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userDrawn="1"/>
        </p:nvCxnSpPr>
        <p:spPr>
          <a:xfrm rot="993570" flipH="1">
            <a:off x="7164555" y="2749512"/>
            <a:ext cx="4759770" cy="1299728"/>
          </a:xfrm>
          <a:prstGeom prst="line">
            <a:avLst/>
          </a:prstGeom>
          <a:ln w="34925" cap="rnd">
            <a:gradFill flip="none" rotWithShape="1">
              <a:gsLst>
                <a:gs pos="46000">
                  <a:srgbClr val="05DAE3">
                    <a:alpha val="79000"/>
                  </a:srgbClr>
                </a:gs>
                <a:gs pos="19000">
                  <a:srgbClr val="05DAE3">
                    <a:alpha val="0"/>
                  </a:srgbClr>
                </a:gs>
                <a:gs pos="74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userDrawn="1"/>
        </p:nvCxnSpPr>
        <p:spPr>
          <a:xfrm rot="993570" flipH="1">
            <a:off x="8771784" y="2001798"/>
            <a:ext cx="1257727" cy="334868"/>
          </a:xfrm>
          <a:prstGeom prst="line">
            <a:avLst/>
          </a:prstGeom>
          <a:ln w="285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85" name="任意多边形 184"/>
          <p:cNvSpPr/>
          <p:nvPr userDrawn="1"/>
        </p:nvSpPr>
        <p:spPr>
          <a:xfrm flipV="1">
            <a:off x="-402951" y="1618511"/>
            <a:ext cx="13627510" cy="2323281"/>
          </a:xfrm>
          <a:custGeom>
            <a:avLst/>
            <a:gdLst>
              <a:gd name="connsiteX0" fmla="*/ 0 w 12329652"/>
              <a:gd name="connsiteY0" fmla="*/ 1317172 h 2311955"/>
              <a:gd name="connsiteX1" fmla="*/ 3362633 w 12329652"/>
              <a:gd name="connsiteY1" fmla="*/ 19314 h 2311955"/>
              <a:gd name="connsiteX2" fmla="*/ 7993626 w 12329652"/>
              <a:gd name="connsiteY2" fmla="*/ 2202075 h 2311955"/>
              <a:gd name="connsiteX3" fmla="*/ 12329652 w 12329652"/>
              <a:gd name="connsiteY3" fmla="*/ 1789121 h 2311955"/>
              <a:gd name="connsiteX0" fmla="*/ 0 w 12329652"/>
              <a:gd name="connsiteY0" fmla="*/ 1315042 h 2261692"/>
              <a:gd name="connsiteX1" fmla="*/ 3362633 w 12329652"/>
              <a:gd name="connsiteY1" fmla="*/ 17184 h 2261692"/>
              <a:gd name="connsiteX2" fmla="*/ 7787149 w 12329652"/>
              <a:gd name="connsiteY2" fmla="*/ 2140951 h 2261692"/>
              <a:gd name="connsiteX3" fmla="*/ 12329652 w 12329652"/>
              <a:gd name="connsiteY3" fmla="*/ 1786991 h 2261692"/>
              <a:gd name="connsiteX0" fmla="*/ 0 w 12329652"/>
              <a:gd name="connsiteY0" fmla="*/ 1315042 h 2391644"/>
              <a:gd name="connsiteX1" fmla="*/ 3362633 w 12329652"/>
              <a:gd name="connsiteY1" fmla="*/ 17184 h 2391644"/>
              <a:gd name="connsiteX2" fmla="*/ 7787149 w 12329652"/>
              <a:gd name="connsiteY2" fmla="*/ 2140951 h 2391644"/>
              <a:gd name="connsiteX3" fmla="*/ 12329652 w 12329652"/>
              <a:gd name="connsiteY3" fmla="*/ 1786991 h 2391644"/>
              <a:gd name="connsiteX0" fmla="*/ 0 w 12329652"/>
              <a:gd name="connsiteY0" fmla="*/ 1315042 h 2313519"/>
              <a:gd name="connsiteX1" fmla="*/ 3362633 w 12329652"/>
              <a:gd name="connsiteY1" fmla="*/ 17184 h 2313519"/>
              <a:gd name="connsiteX2" fmla="*/ 7787149 w 12329652"/>
              <a:gd name="connsiteY2" fmla="*/ 2140951 h 2313519"/>
              <a:gd name="connsiteX3" fmla="*/ 12329652 w 12329652"/>
              <a:gd name="connsiteY3" fmla="*/ 1786991 h 2313519"/>
              <a:gd name="connsiteX0" fmla="*/ 0 w 12329652"/>
              <a:gd name="connsiteY0" fmla="*/ 1315042 h 2261692"/>
              <a:gd name="connsiteX1" fmla="*/ 3539614 w 12329652"/>
              <a:gd name="connsiteY1" fmla="*/ 17184 h 2261692"/>
              <a:gd name="connsiteX2" fmla="*/ 7787149 w 12329652"/>
              <a:gd name="connsiteY2" fmla="*/ 2140951 h 2261692"/>
              <a:gd name="connsiteX3" fmla="*/ 12329652 w 12329652"/>
              <a:gd name="connsiteY3" fmla="*/ 1786991 h 2261692"/>
              <a:gd name="connsiteX0" fmla="*/ 0 w 12329652"/>
              <a:gd name="connsiteY0" fmla="*/ 1300578 h 2247228"/>
              <a:gd name="connsiteX1" fmla="*/ 3539614 w 12329652"/>
              <a:gd name="connsiteY1" fmla="*/ 2720 h 2247228"/>
              <a:gd name="connsiteX2" fmla="*/ 7787149 w 12329652"/>
              <a:gd name="connsiteY2" fmla="*/ 2126487 h 2247228"/>
              <a:gd name="connsiteX3" fmla="*/ 12329652 w 12329652"/>
              <a:gd name="connsiteY3" fmla="*/ 1772527 h 2247228"/>
              <a:gd name="connsiteX0" fmla="*/ 0 w 12890091"/>
              <a:gd name="connsiteY0" fmla="*/ 1484099 h 2253769"/>
              <a:gd name="connsiteX1" fmla="*/ 4100053 w 12890091"/>
              <a:gd name="connsiteY1" fmla="*/ 9261 h 2253769"/>
              <a:gd name="connsiteX2" fmla="*/ 8347588 w 12890091"/>
              <a:gd name="connsiteY2" fmla="*/ 2133028 h 2253769"/>
              <a:gd name="connsiteX3" fmla="*/ 12890091 w 12890091"/>
              <a:gd name="connsiteY3" fmla="*/ 1779068 h 2253769"/>
              <a:gd name="connsiteX0" fmla="*/ 0 w 12890091"/>
              <a:gd name="connsiteY0" fmla="*/ 1489050 h 2258720"/>
              <a:gd name="connsiteX1" fmla="*/ 4100053 w 12890091"/>
              <a:gd name="connsiteY1" fmla="*/ 14212 h 2258720"/>
              <a:gd name="connsiteX2" fmla="*/ 8347588 w 12890091"/>
              <a:gd name="connsiteY2" fmla="*/ 2137979 h 2258720"/>
              <a:gd name="connsiteX3" fmla="*/ 12890091 w 12890091"/>
              <a:gd name="connsiteY3" fmla="*/ 1784019 h 2258720"/>
              <a:gd name="connsiteX0" fmla="*/ 0 w 12890091"/>
              <a:gd name="connsiteY0" fmla="*/ 1494752 h 2264422"/>
              <a:gd name="connsiteX1" fmla="*/ 4100053 w 12890091"/>
              <a:gd name="connsiteY1" fmla="*/ 19914 h 2264422"/>
              <a:gd name="connsiteX2" fmla="*/ 8347588 w 12890091"/>
              <a:gd name="connsiteY2" fmla="*/ 2143681 h 2264422"/>
              <a:gd name="connsiteX3" fmla="*/ 12890091 w 12890091"/>
              <a:gd name="connsiteY3" fmla="*/ 1789721 h 2264422"/>
              <a:gd name="connsiteX0" fmla="*/ 0 w 13627510"/>
              <a:gd name="connsiteY0" fmla="*/ 1484100 h 2253770"/>
              <a:gd name="connsiteX1" fmla="*/ 4837472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484100 h 2253770"/>
              <a:gd name="connsiteX1" fmla="*/ 4483511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484100 h 2253770"/>
              <a:gd name="connsiteX1" fmla="*/ 4483511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367402 h 2128471"/>
              <a:gd name="connsiteX1" fmla="*/ 4070556 w 13627510"/>
              <a:gd name="connsiteY1" fmla="*/ 10551 h 2128471"/>
              <a:gd name="connsiteX2" fmla="*/ 9085007 w 13627510"/>
              <a:gd name="connsiteY2" fmla="*/ 2016331 h 2128471"/>
              <a:gd name="connsiteX3" fmla="*/ 13627510 w 13627510"/>
              <a:gd name="connsiteY3" fmla="*/ 1662371 h 2128471"/>
              <a:gd name="connsiteX0" fmla="*/ 0 w 13627510"/>
              <a:gd name="connsiteY0" fmla="*/ 1379211 h 2140280"/>
              <a:gd name="connsiteX1" fmla="*/ 4070556 w 13627510"/>
              <a:gd name="connsiteY1" fmla="*/ 22360 h 2140280"/>
              <a:gd name="connsiteX2" fmla="*/ 9085007 w 13627510"/>
              <a:gd name="connsiteY2" fmla="*/ 2028140 h 2140280"/>
              <a:gd name="connsiteX3" fmla="*/ 13627510 w 13627510"/>
              <a:gd name="connsiteY3" fmla="*/ 1674180 h 2140280"/>
              <a:gd name="connsiteX0" fmla="*/ 0 w 13627510"/>
              <a:gd name="connsiteY0" fmla="*/ 1408042 h 2171260"/>
              <a:gd name="connsiteX1" fmla="*/ 4542504 w 13627510"/>
              <a:gd name="connsiteY1" fmla="*/ 21695 h 2171260"/>
              <a:gd name="connsiteX2" fmla="*/ 9085007 w 13627510"/>
              <a:gd name="connsiteY2" fmla="*/ 2056971 h 2171260"/>
              <a:gd name="connsiteX3" fmla="*/ 13627510 w 13627510"/>
              <a:gd name="connsiteY3" fmla="*/ 1703011 h 2171260"/>
              <a:gd name="connsiteX0" fmla="*/ 0 w 13627510"/>
              <a:gd name="connsiteY0" fmla="*/ 1394372 h 2157590"/>
              <a:gd name="connsiteX1" fmla="*/ 4542504 w 13627510"/>
              <a:gd name="connsiteY1" fmla="*/ 8025 h 2157590"/>
              <a:gd name="connsiteX2" fmla="*/ 9085007 w 13627510"/>
              <a:gd name="connsiteY2" fmla="*/ 2043301 h 2157590"/>
              <a:gd name="connsiteX3" fmla="*/ 13627510 w 13627510"/>
              <a:gd name="connsiteY3" fmla="*/ 1689341 h 2157590"/>
              <a:gd name="connsiteX0" fmla="*/ 0 w 13627510"/>
              <a:gd name="connsiteY0" fmla="*/ 1523929 h 2296674"/>
              <a:gd name="connsiteX1" fmla="*/ 4615075 w 13627510"/>
              <a:gd name="connsiteY1" fmla="*/ 6954 h 2296674"/>
              <a:gd name="connsiteX2" fmla="*/ 9085007 w 13627510"/>
              <a:gd name="connsiteY2" fmla="*/ 2172858 h 2296674"/>
              <a:gd name="connsiteX3" fmla="*/ 13627510 w 13627510"/>
              <a:gd name="connsiteY3" fmla="*/ 1818898 h 2296674"/>
              <a:gd name="connsiteX0" fmla="*/ 0 w 13627510"/>
              <a:gd name="connsiteY0" fmla="*/ 1526208 h 2310611"/>
              <a:gd name="connsiteX1" fmla="*/ 4615075 w 13627510"/>
              <a:gd name="connsiteY1" fmla="*/ 9233 h 2310611"/>
              <a:gd name="connsiteX2" fmla="*/ 8896322 w 13627510"/>
              <a:gd name="connsiteY2" fmla="*/ 2189652 h 2310611"/>
              <a:gd name="connsiteX3" fmla="*/ 13627510 w 13627510"/>
              <a:gd name="connsiteY3" fmla="*/ 1821177 h 2310611"/>
              <a:gd name="connsiteX0" fmla="*/ 0 w 13627510"/>
              <a:gd name="connsiteY0" fmla="*/ 1526208 h 2323281"/>
              <a:gd name="connsiteX1" fmla="*/ 4615075 w 13627510"/>
              <a:gd name="connsiteY1" fmla="*/ 9233 h 2323281"/>
              <a:gd name="connsiteX2" fmla="*/ 8896322 w 13627510"/>
              <a:gd name="connsiteY2" fmla="*/ 2189652 h 2323281"/>
              <a:gd name="connsiteX3" fmla="*/ 13627510 w 13627510"/>
              <a:gd name="connsiteY3" fmla="*/ 1821177 h 2323281"/>
            </a:gdLst>
            <a:ahLst/>
            <a:cxnLst>
              <a:cxn ang="0">
                <a:pos x="connsiteX0" y="connsiteY0"/>
              </a:cxn>
              <a:cxn ang="0">
                <a:pos x="connsiteX1" y="connsiteY1"/>
              </a:cxn>
              <a:cxn ang="0">
                <a:pos x="connsiteX2" y="connsiteY2"/>
              </a:cxn>
              <a:cxn ang="0">
                <a:pos x="connsiteX3" y="connsiteY3"/>
              </a:cxn>
            </a:cxnLst>
            <a:rect l="l" t="t" r="r" b="b"/>
            <a:pathLst>
              <a:path w="13627510" h="2323281">
                <a:moveTo>
                  <a:pt x="0" y="1526208"/>
                </a:moveTo>
                <a:cubicBezTo>
                  <a:pt x="1015181" y="803537"/>
                  <a:pt x="3132355" y="-101341"/>
                  <a:pt x="4615075" y="9233"/>
                </a:cubicBezTo>
                <a:cubicBezTo>
                  <a:pt x="6097795" y="119807"/>
                  <a:pt x="7423278" y="1858633"/>
                  <a:pt x="8896322" y="2189652"/>
                </a:cubicBezTo>
                <a:cubicBezTo>
                  <a:pt x="10369366" y="2520671"/>
                  <a:pt x="12206748" y="2175138"/>
                  <a:pt x="13627510" y="1821177"/>
                </a:cubicBezTo>
              </a:path>
            </a:pathLst>
          </a:custGeom>
          <a:noFill/>
          <a:ln w="50800">
            <a:gradFill>
              <a:gsLst>
                <a:gs pos="14000">
                  <a:schemeClr val="accent1">
                    <a:lumMod val="5000"/>
                    <a:lumOff val="95000"/>
                    <a:alpha val="0"/>
                  </a:schemeClr>
                </a:gs>
                <a:gs pos="34000">
                  <a:schemeClr val="bg1">
                    <a:lumMod val="85000"/>
                  </a:schemeClr>
                </a:gs>
                <a:gs pos="74980">
                  <a:schemeClr val="bg1">
                    <a:lumMod val="65000"/>
                    <a:alpha val="17000"/>
                  </a:schemeClr>
                </a:gs>
                <a:gs pos="55000">
                  <a:schemeClr val="bg1"/>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5941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1250" fill="hold"/>
                                        <p:tgtEl>
                                          <p:spTgt spid="164"/>
                                        </p:tgtEl>
                                        <p:attrNameLst>
                                          <p:attrName>ppt_x</p:attrName>
                                        </p:attrNameLst>
                                      </p:cBhvr>
                                      <p:tavLst>
                                        <p:tav tm="0">
                                          <p:val>
                                            <p:strVal val="#ppt_x"/>
                                          </p:val>
                                        </p:tav>
                                        <p:tav tm="100000">
                                          <p:val>
                                            <p:strVal val="#ppt_x"/>
                                          </p:val>
                                        </p:tav>
                                      </p:tavLst>
                                    </p:anim>
                                    <p:anim calcmode="lin" valueType="num">
                                      <p:cBhvr additive="base">
                                        <p:cTn id="8" dur="1250" fill="hold"/>
                                        <p:tgtEl>
                                          <p:spTgt spid="164"/>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165"/>
                                        </p:tgtEl>
                                        <p:attrNameLst>
                                          <p:attrName>style.visibility</p:attrName>
                                        </p:attrNameLst>
                                      </p:cBhvr>
                                      <p:to>
                                        <p:strVal val="visible"/>
                                      </p:to>
                                    </p:set>
                                    <p:anim calcmode="lin" valueType="num">
                                      <p:cBhvr additive="base">
                                        <p:cTn id="11" dur="1250" fill="hold"/>
                                        <p:tgtEl>
                                          <p:spTgt spid="165"/>
                                        </p:tgtEl>
                                        <p:attrNameLst>
                                          <p:attrName>ppt_x</p:attrName>
                                        </p:attrNameLst>
                                      </p:cBhvr>
                                      <p:tavLst>
                                        <p:tav tm="0">
                                          <p:val>
                                            <p:strVal val="#ppt_x"/>
                                          </p:val>
                                        </p:tav>
                                        <p:tav tm="100000">
                                          <p:val>
                                            <p:strVal val="#ppt_x"/>
                                          </p:val>
                                        </p:tav>
                                      </p:tavLst>
                                    </p:anim>
                                    <p:anim calcmode="lin" valueType="num">
                                      <p:cBhvr additive="base">
                                        <p:cTn id="12" dur="1250" fill="hold"/>
                                        <p:tgtEl>
                                          <p:spTgt spid="165"/>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166"/>
                                        </p:tgtEl>
                                        <p:attrNameLst>
                                          <p:attrName>style.visibility</p:attrName>
                                        </p:attrNameLst>
                                      </p:cBhvr>
                                      <p:to>
                                        <p:strVal val="visible"/>
                                      </p:to>
                                    </p:set>
                                    <p:anim calcmode="lin" valueType="num">
                                      <p:cBhvr additive="base">
                                        <p:cTn id="15" dur="1250" fill="hold"/>
                                        <p:tgtEl>
                                          <p:spTgt spid="166"/>
                                        </p:tgtEl>
                                        <p:attrNameLst>
                                          <p:attrName>ppt_x</p:attrName>
                                        </p:attrNameLst>
                                      </p:cBhvr>
                                      <p:tavLst>
                                        <p:tav tm="0">
                                          <p:val>
                                            <p:strVal val="#ppt_x"/>
                                          </p:val>
                                        </p:tav>
                                        <p:tav tm="100000">
                                          <p:val>
                                            <p:strVal val="#ppt_x"/>
                                          </p:val>
                                        </p:tav>
                                      </p:tavLst>
                                    </p:anim>
                                    <p:anim calcmode="lin" valueType="num">
                                      <p:cBhvr additive="base">
                                        <p:cTn id="16" dur="1250" fill="hold"/>
                                        <p:tgtEl>
                                          <p:spTgt spid="166"/>
                                        </p:tgtEl>
                                        <p:attrNameLst>
                                          <p:attrName>ppt_y</p:attrName>
                                        </p:attrNameLst>
                                      </p:cBhvr>
                                      <p:tavLst>
                                        <p:tav tm="0">
                                          <p:val>
                                            <p:strVal val="1+#ppt_h/2"/>
                                          </p:val>
                                        </p:tav>
                                        <p:tav tm="100000">
                                          <p:val>
                                            <p:strVal val="#ppt_y"/>
                                          </p:val>
                                        </p:tav>
                                      </p:tavLst>
                                    </p:anim>
                                  </p:childTnLst>
                                </p:cTn>
                              </p:par>
                              <p:par>
                                <p:cTn id="17" presetID="2" presetClass="entr" presetSubtype="1" decel="100000" fill="hold" grpId="0" nodeType="withEffect">
                                  <p:stCondLst>
                                    <p:cond delay="600"/>
                                  </p:stCondLst>
                                  <p:childTnLst>
                                    <p:set>
                                      <p:cBhvr>
                                        <p:cTn id="18" dur="1" fill="hold">
                                          <p:stCondLst>
                                            <p:cond delay="0"/>
                                          </p:stCondLst>
                                        </p:cTn>
                                        <p:tgtEl>
                                          <p:spTgt spid="167"/>
                                        </p:tgtEl>
                                        <p:attrNameLst>
                                          <p:attrName>style.visibility</p:attrName>
                                        </p:attrNameLst>
                                      </p:cBhvr>
                                      <p:to>
                                        <p:strVal val="visible"/>
                                      </p:to>
                                    </p:set>
                                    <p:anim calcmode="lin" valueType="num">
                                      <p:cBhvr additive="base">
                                        <p:cTn id="19" dur="1250" fill="hold"/>
                                        <p:tgtEl>
                                          <p:spTgt spid="167"/>
                                        </p:tgtEl>
                                        <p:attrNameLst>
                                          <p:attrName>ppt_x</p:attrName>
                                        </p:attrNameLst>
                                      </p:cBhvr>
                                      <p:tavLst>
                                        <p:tav tm="0">
                                          <p:val>
                                            <p:strVal val="#ppt_x"/>
                                          </p:val>
                                        </p:tav>
                                        <p:tav tm="100000">
                                          <p:val>
                                            <p:strVal val="#ppt_x"/>
                                          </p:val>
                                        </p:tav>
                                      </p:tavLst>
                                    </p:anim>
                                    <p:anim calcmode="lin" valueType="num">
                                      <p:cBhvr additive="base">
                                        <p:cTn id="20" dur="1250" fill="hold"/>
                                        <p:tgtEl>
                                          <p:spTgt spid="167"/>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800"/>
                                  </p:stCondLst>
                                  <p:childTnLst>
                                    <p:set>
                                      <p:cBhvr>
                                        <p:cTn id="22" dur="1" fill="hold">
                                          <p:stCondLst>
                                            <p:cond delay="0"/>
                                          </p:stCondLst>
                                        </p:cTn>
                                        <p:tgtEl>
                                          <p:spTgt spid="168"/>
                                        </p:tgtEl>
                                        <p:attrNameLst>
                                          <p:attrName>style.visibility</p:attrName>
                                        </p:attrNameLst>
                                      </p:cBhvr>
                                      <p:to>
                                        <p:strVal val="visible"/>
                                      </p:to>
                                    </p:set>
                                    <p:anim calcmode="lin" valueType="num">
                                      <p:cBhvr additive="base">
                                        <p:cTn id="23" dur="1250" fill="hold"/>
                                        <p:tgtEl>
                                          <p:spTgt spid="168"/>
                                        </p:tgtEl>
                                        <p:attrNameLst>
                                          <p:attrName>ppt_x</p:attrName>
                                        </p:attrNameLst>
                                      </p:cBhvr>
                                      <p:tavLst>
                                        <p:tav tm="0">
                                          <p:val>
                                            <p:strVal val="#ppt_x"/>
                                          </p:val>
                                        </p:tav>
                                        <p:tav tm="100000">
                                          <p:val>
                                            <p:strVal val="#ppt_x"/>
                                          </p:val>
                                        </p:tav>
                                      </p:tavLst>
                                    </p:anim>
                                    <p:anim calcmode="lin" valueType="num">
                                      <p:cBhvr additive="base">
                                        <p:cTn id="24" dur="1250" fill="hold"/>
                                        <p:tgtEl>
                                          <p:spTgt spid="168"/>
                                        </p:tgtEl>
                                        <p:attrNameLst>
                                          <p:attrName>ppt_y</p:attrName>
                                        </p:attrNameLst>
                                      </p:cBhvr>
                                      <p:tavLst>
                                        <p:tav tm="0">
                                          <p:val>
                                            <p:strVal val="1+#ppt_h/2"/>
                                          </p:val>
                                        </p:tav>
                                        <p:tav tm="100000">
                                          <p:val>
                                            <p:strVal val="#ppt_y"/>
                                          </p:val>
                                        </p:tav>
                                      </p:tavLst>
                                    </p:anim>
                                  </p:childTnLst>
                                </p:cTn>
                              </p:par>
                              <p:par>
                                <p:cTn id="25" presetID="2" presetClass="entr" presetSubtype="1" decel="100000" fill="hold" grpId="0" nodeType="withEffect">
                                  <p:stCondLst>
                                    <p:cond delay="1000"/>
                                  </p:stCondLst>
                                  <p:childTnLst>
                                    <p:set>
                                      <p:cBhvr>
                                        <p:cTn id="26" dur="1" fill="hold">
                                          <p:stCondLst>
                                            <p:cond delay="0"/>
                                          </p:stCondLst>
                                        </p:cTn>
                                        <p:tgtEl>
                                          <p:spTgt spid="169"/>
                                        </p:tgtEl>
                                        <p:attrNameLst>
                                          <p:attrName>style.visibility</p:attrName>
                                        </p:attrNameLst>
                                      </p:cBhvr>
                                      <p:to>
                                        <p:strVal val="visible"/>
                                      </p:to>
                                    </p:set>
                                    <p:anim calcmode="lin" valueType="num">
                                      <p:cBhvr additive="base">
                                        <p:cTn id="27" dur="1250" fill="hold"/>
                                        <p:tgtEl>
                                          <p:spTgt spid="169"/>
                                        </p:tgtEl>
                                        <p:attrNameLst>
                                          <p:attrName>ppt_x</p:attrName>
                                        </p:attrNameLst>
                                      </p:cBhvr>
                                      <p:tavLst>
                                        <p:tav tm="0">
                                          <p:val>
                                            <p:strVal val="#ppt_x"/>
                                          </p:val>
                                        </p:tav>
                                        <p:tav tm="100000">
                                          <p:val>
                                            <p:strVal val="#ppt_x"/>
                                          </p:val>
                                        </p:tav>
                                      </p:tavLst>
                                    </p:anim>
                                    <p:anim calcmode="lin" valueType="num">
                                      <p:cBhvr additive="base">
                                        <p:cTn id="28" dur="1250" fill="hold"/>
                                        <p:tgtEl>
                                          <p:spTgt spid="169"/>
                                        </p:tgtEl>
                                        <p:attrNameLst>
                                          <p:attrName>ppt_y</p:attrName>
                                        </p:attrNameLst>
                                      </p:cBhvr>
                                      <p:tavLst>
                                        <p:tav tm="0">
                                          <p:val>
                                            <p:strVal val="0-#ppt_h/2"/>
                                          </p:val>
                                        </p:tav>
                                        <p:tav tm="100000">
                                          <p:val>
                                            <p:strVal val="#ppt_y"/>
                                          </p:val>
                                        </p:tav>
                                      </p:tavLst>
                                    </p:anim>
                                  </p:childTnLst>
                                </p:cTn>
                              </p:par>
                              <p:par>
                                <p:cTn id="29" presetID="2" presetClass="entr" presetSubtype="4" decel="100000" fill="hold" grpId="0" nodeType="withEffect">
                                  <p:stCondLst>
                                    <p:cond delay="1200"/>
                                  </p:stCondLst>
                                  <p:childTnLst>
                                    <p:set>
                                      <p:cBhvr>
                                        <p:cTn id="30" dur="1" fill="hold">
                                          <p:stCondLst>
                                            <p:cond delay="0"/>
                                          </p:stCondLst>
                                        </p:cTn>
                                        <p:tgtEl>
                                          <p:spTgt spid="170"/>
                                        </p:tgtEl>
                                        <p:attrNameLst>
                                          <p:attrName>style.visibility</p:attrName>
                                        </p:attrNameLst>
                                      </p:cBhvr>
                                      <p:to>
                                        <p:strVal val="visible"/>
                                      </p:to>
                                    </p:set>
                                    <p:anim calcmode="lin" valueType="num">
                                      <p:cBhvr additive="base">
                                        <p:cTn id="31" dur="1250" fill="hold"/>
                                        <p:tgtEl>
                                          <p:spTgt spid="170"/>
                                        </p:tgtEl>
                                        <p:attrNameLst>
                                          <p:attrName>ppt_x</p:attrName>
                                        </p:attrNameLst>
                                      </p:cBhvr>
                                      <p:tavLst>
                                        <p:tav tm="0">
                                          <p:val>
                                            <p:strVal val="#ppt_x"/>
                                          </p:val>
                                        </p:tav>
                                        <p:tav tm="100000">
                                          <p:val>
                                            <p:strVal val="#ppt_x"/>
                                          </p:val>
                                        </p:tav>
                                      </p:tavLst>
                                    </p:anim>
                                    <p:anim calcmode="lin" valueType="num">
                                      <p:cBhvr additive="base">
                                        <p:cTn id="32" dur="1250" fill="hold"/>
                                        <p:tgtEl>
                                          <p:spTgt spid="170"/>
                                        </p:tgtEl>
                                        <p:attrNameLst>
                                          <p:attrName>ppt_y</p:attrName>
                                        </p:attrNameLst>
                                      </p:cBhvr>
                                      <p:tavLst>
                                        <p:tav tm="0">
                                          <p:val>
                                            <p:strVal val="1+#ppt_h/2"/>
                                          </p:val>
                                        </p:tav>
                                        <p:tav tm="100000">
                                          <p:val>
                                            <p:strVal val="#ppt_y"/>
                                          </p:val>
                                        </p:tav>
                                      </p:tavLst>
                                    </p:anim>
                                  </p:childTnLst>
                                </p:cTn>
                              </p:par>
                              <p:par>
                                <p:cTn id="33" presetID="2" presetClass="entr" presetSubtype="1" decel="100000" fill="hold" grpId="0" nodeType="withEffect">
                                  <p:stCondLst>
                                    <p:cond delay="1400"/>
                                  </p:stCondLst>
                                  <p:childTnLst>
                                    <p:set>
                                      <p:cBhvr>
                                        <p:cTn id="34" dur="1" fill="hold">
                                          <p:stCondLst>
                                            <p:cond delay="0"/>
                                          </p:stCondLst>
                                        </p:cTn>
                                        <p:tgtEl>
                                          <p:spTgt spid="171"/>
                                        </p:tgtEl>
                                        <p:attrNameLst>
                                          <p:attrName>style.visibility</p:attrName>
                                        </p:attrNameLst>
                                      </p:cBhvr>
                                      <p:to>
                                        <p:strVal val="visible"/>
                                      </p:to>
                                    </p:set>
                                    <p:anim calcmode="lin" valueType="num">
                                      <p:cBhvr additive="base">
                                        <p:cTn id="35" dur="1250" fill="hold"/>
                                        <p:tgtEl>
                                          <p:spTgt spid="171"/>
                                        </p:tgtEl>
                                        <p:attrNameLst>
                                          <p:attrName>ppt_x</p:attrName>
                                        </p:attrNameLst>
                                      </p:cBhvr>
                                      <p:tavLst>
                                        <p:tav tm="0">
                                          <p:val>
                                            <p:strVal val="#ppt_x"/>
                                          </p:val>
                                        </p:tav>
                                        <p:tav tm="100000">
                                          <p:val>
                                            <p:strVal val="#ppt_x"/>
                                          </p:val>
                                        </p:tav>
                                      </p:tavLst>
                                    </p:anim>
                                    <p:anim calcmode="lin" valueType="num">
                                      <p:cBhvr additive="base">
                                        <p:cTn id="36" dur="1250" fill="hold"/>
                                        <p:tgtEl>
                                          <p:spTgt spid="171"/>
                                        </p:tgtEl>
                                        <p:attrNameLst>
                                          <p:attrName>ppt_y</p:attrName>
                                        </p:attrNameLst>
                                      </p:cBhvr>
                                      <p:tavLst>
                                        <p:tav tm="0">
                                          <p:val>
                                            <p:strVal val="0-#ppt_h/2"/>
                                          </p:val>
                                        </p:tav>
                                        <p:tav tm="100000">
                                          <p:val>
                                            <p:strVal val="#ppt_y"/>
                                          </p:val>
                                        </p:tav>
                                      </p:tavLst>
                                    </p:anim>
                                  </p:childTnLst>
                                </p:cTn>
                              </p:par>
                              <p:par>
                                <p:cTn id="37" presetID="2" presetClass="entr" presetSubtype="4" decel="100000" fill="hold" grpId="0" nodeType="withEffect">
                                  <p:stCondLst>
                                    <p:cond delay="1600"/>
                                  </p:stCondLst>
                                  <p:childTnLst>
                                    <p:set>
                                      <p:cBhvr>
                                        <p:cTn id="38" dur="1" fill="hold">
                                          <p:stCondLst>
                                            <p:cond delay="0"/>
                                          </p:stCondLst>
                                        </p:cTn>
                                        <p:tgtEl>
                                          <p:spTgt spid="172"/>
                                        </p:tgtEl>
                                        <p:attrNameLst>
                                          <p:attrName>style.visibility</p:attrName>
                                        </p:attrNameLst>
                                      </p:cBhvr>
                                      <p:to>
                                        <p:strVal val="visible"/>
                                      </p:to>
                                    </p:set>
                                    <p:anim calcmode="lin" valueType="num">
                                      <p:cBhvr additive="base">
                                        <p:cTn id="39" dur="1250" fill="hold"/>
                                        <p:tgtEl>
                                          <p:spTgt spid="172"/>
                                        </p:tgtEl>
                                        <p:attrNameLst>
                                          <p:attrName>ppt_x</p:attrName>
                                        </p:attrNameLst>
                                      </p:cBhvr>
                                      <p:tavLst>
                                        <p:tav tm="0">
                                          <p:val>
                                            <p:strVal val="#ppt_x"/>
                                          </p:val>
                                        </p:tav>
                                        <p:tav tm="100000">
                                          <p:val>
                                            <p:strVal val="#ppt_x"/>
                                          </p:val>
                                        </p:tav>
                                      </p:tavLst>
                                    </p:anim>
                                    <p:anim calcmode="lin" valueType="num">
                                      <p:cBhvr additive="base">
                                        <p:cTn id="40" dur="1250" fill="hold"/>
                                        <p:tgtEl>
                                          <p:spTgt spid="172"/>
                                        </p:tgtEl>
                                        <p:attrNameLst>
                                          <p:attrName>ppt_y</p:attrName>
                                        </p:attrNameLst>
                                      </p:cBhvr>
                                      <p:tavLst>
                                        <p:tav tm="0">
                                          <p:val>
                                            <p:strVal val="1+#ppt_h/2"/>
                                          </p:val>
                                        </p:tav>
                                        <p:tav tm="100000">
                                          <p:val>
                                            <p:strVal val="#ppt_y"/>
                                          </p:val>
                                        </p:tav>
                                      </p:tavLst>
                                    </p:anim>
                                  </p:childTnLst>
                                </p:cTn>
                              </p:par>
                              <p:par>
                                <p:cTn id="41" presetID="2" presetClass="entr" presetSubtype="1" decel="100000" fill="hold" grpId="0" nodeType="withEffect">
                                  <p:stCondLst>
                                    <p:cond delay="1800"/>
                                  </p:stCondLst>
                                  <p:childTnLst>
                                    <p:set>
                                      <p:cBhvr>
                                        <p:cTn id="42" dur="1" fill="hold">
                                          <p:stCondLst>
                                            <p:cond delay="0"/>
                                          </p:stCondLst>
                                        </p:cTn>
                                        <p:tgtEl>
                                          <p:spTgt spid="173"/>
                                        </p:tgtEl>
                                        <p:attrNameLst>
                                          <p:attrName>style.visibility</p:attrName>
                                        </p:attrNameLst>
                                      </p:cBhvr>
                                      <p:to>
                                        <p:strVal val="visible"/>
                                      </p:to>
                                    </p:set>
                                    <p:anim calcmode="lin" valueType="num">
                                      <p:cBhvr additive="base">
                                        <p:cTn id="43" dur="1250" fill="hold"/>
                                        <p:tgtEl>
                                          <p:spTgt spid="173"/>
                                        </p:tgtEl>
                                        <p:attrNameLst>
                                          <p:attrName>ppt_x</p:attrName>
                                        </p:attrNameLst>
                                      </p:cBhvr>
                                      <p:tavLst>
                                        <p:tav tm="0">
                                          <p:val>
                                            <p:strVal val="#ppt_x"/>
                                          </p:val>
                                        </p:tav>
                                        <p:tav tm="100000">
                                          <p:val>
                                            <p:strVal val="#ppt_x"/>
                                          </p:val>
                                        </p:tav>
                                      </p:tavLst>
                                    </p:anim>
                                    <p:anim calcmode="lin" valueType="num">
                                      <p:cBhvr additive="base">
                                        <p:cTn id="44" dur="1250" fill="hold"/>
                                        <p:tgtEl>
                                          <p:spTgt spid="173"/>
                                        </p:tgtEl>
                                        <p:attrNameLst>
                                          <p:attrName>ppt_y</p:attrName>
                                        </p:attrNameLst>
                                      </p:cBhvr>
                                      <p:tavLst>
                                        <p:tav tm="0">
                                          <p:val>
                                            <p:strVal val="0-#ppt_h/2"/>
                                          </p:val>
                                        </p:tav>
                                        <p:tav tm="100000">
                                          <p:val>
                                            <p:strVal val="#ppt_y"/>
                                          </p:val>
                                        </p:tav>
                                      </p:tavLst>
                                    </p:anim>
                                  </p:childTnLst>
                                </p:cTn>
                              </p:par>
                              <p:par>
                                <p:cTn id="45" presetID="2" presetClass="entr" presetSubtype="4" decel="100000" fill="hold" grpId="0" nodeType="withEffect">
                                  <p:stCondLst>
                                    <p:cond delay="2000"/>
                                  </p:stCondLst>
                                  <p:childTnLst>
                                    <p:set>
                                      <p:cBhvr>
                                        <p:cTn id="46" dur="1" fill="hold">
                                          <p:stCondLst>
                                            <p:cond delay="0"/>
                                          </p:stCondLst>
                                        </p:cTn>
                                        <p:tgtEl>
                                          <p:spTgt spid="174"/>
                                        </p:tgtEl>
                                        <p:attrNameLst>
                                          <p:attrName>style.visibility</p:attrName>
                                        </p:attrNameLst>
                                      </p:cBhvr>
                                      <p:to>
                                        <p:strVal val="visible"/>
                                      </p:to>
                                    </p:set>
                                    <p:anim calcmode="lin" valueType="num">
                                      <p:cBhvr additive="base">
                                        <p:cTn id="47" dur="1250" fill="hold"/>
                                        <p:tgtEl>
                                          <p:spTgt spid="174"/>
                                        </p:tgtEl>
                                        <p:attrNameLst>
                                          <p:attrName>ppt_x</p:attrName>
                                        </p:attrNameLst>
                                      </p:cBhvr>
                                      <p:tavLst>
                                        <p:tav tm="0">
                                          <p:val>
                                            <p:strVal val="#ppt_x"/>
                                          </p:val>
                                        </p:tav>
                                        <p:tav tm="100000">
                                          <p:val>
                                            <p:strVal val="#ppt_x"/>
                                          </p:val>
                                        </p:tav>
                                      </p:tavLst>
                                    </p:anim>
                                    <p:anim calcmode="lin" valueType="num">
                                      <p:cBhvr additive="base">
                                        <p:cTn id="48" dur="1250" fill="hold"/>
                                        <p:tgtEl>
                                          <p:spTgt spid="174"/>
                                        </p:tgtEl>
                                        <p:attrNameLst>
                                          <p:attrName>ppt_y</p:attrName>
                                        </p:attrNameLst>
                                      </p:cBhvr>
                                      <p:tavLst>
                                        <p:tav tm="0">
                                          <p:val>
                                            <p:strVal val="1+#ppt_h/2"/>
                                          </p:val>
                                        </p:tav>
                                        <p:tav tm="100000">
                                          <p:val>
                                            <p:strVal val="#ppt_y"/>
                                          </p:val>
                                        </p:tav>
                                      </p:tavLst>
                                    </p:anim>
                                  </p:childTnLst>
                                </p:cTn>
                              </p:par>
                              <p:par>
                                <p:cTn id="49" presetID="2" presetClass="entr" presetSubtype="1" decel="100000" fill="hold" grpId="0" nodeType="withEffect">
                                  <p:stCondLst>
                                    <p:cond delay="2200"/>
                                  </p:stCondLst>
                                  <p:childTnLst>
                                    <p:set>
                                      <p:cBhvr>
                                        <p:cTn id="50" dur="1" fill="hold">
                                          <p:stCondLst>
                                            <p:cond delay="0"/>
                                          </p:stCondLst>
                                        </p:cTn>
                                        <p:tgtEl>
                                          <p:spTgt spid="175"/>
                                        </p:tgtEl>
                                        <p:attrNameLst>
                                          <p:attrName>style.visibility</p:attrName>
                                        </p:attrNameLst>
                                      </p:cBhvr>
                                      <p:to>
                                        <p:strVal val="visible"/>
                                      </p:to>
                                    </p:set>
                                    <p:anim calcmode="lin" valueType="num">
                                      <p:cBhvr additive="base">
                                        <p:cTn id="51" dur="1250" fill="hold"/>
                                        <p:tgtEl>
                                          <p:spTgt spid="175"/>
                                        </p:tgtEl>
                                        <p:attrNameLst>
                                          <p:attrName>ppt_x</p:attrName>
                                        </p:attrNameLst>
                                      </p:cBhvr>
                                      <p:tavLst>
                                        <p:tav tm="0">
                                          <p:val>
                                            <p:strVal val="#ppt_x"/>
                                          </p:val>
                                        </p:tav>
                                        <p:tav tm="100000">
                                          <p:val>
                                            <p:strVal val="#ppt_x"/>
                                          </p:val>
                                        </p:tav>
                                      </p:tavLst>
                                    </p:anim>
                                    <p:anim calcmode="lin" valueType="num">
                                      <p:cBhvr additive="base">
                                        <p:cTn id="52" dur="1250" fill="hold"/>
                                        <p:tgtEl>
                                          <p:spTgt spid="175"/>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fade">
                                      <p:cBhvr>
                                        <p:cTn id="55" dur="3000"/>
                                        <p:tgtEl>
                                          <p:spTgt spid="176"/>
                                        </p:tgtEl>
                                      </p:cBhvr>
                                    </p:animEffect>
                                  </p:childTnLst>
                                </p:cTn>
                              </p:par>
                              <p:par>
                                <p:cTn id="56" presetID="22" presetClass="entr" presetSubtype="8" fill="hold" grpId="0" nodeType="withEffect">
                                  <p:stCondLst>
                                    <p:cond delay="3400"/>
                                  </p:stCondLst>
                                  <p:childTnLst>
                                    <p:set>
                                      <p:cBhvr>
                                        <p:cTn id="57" dur="1" fill="hold">
                                          <p:stCondLst>
                                            <p:cond delay="0"/>
                                          </p:stCondLst>
                                        </p:cTn>
                                        <p:tgtEl>
                                          <p:spTgt spid="177"/>
                                        </p:tgtEl>
                                        <p:attrNameLst>
                                          <p:attrName>style.visibility</p:attrName>
                                        </p:attrNameLst>
                                      </p:cBhvr>
                                      <p:to>
                                        <p:strVal val="visible"/>
                                      </p:to>
                                    </p:set>
                                    <p:animEffect transition="in" filter="wipe(left)">
                                      <p:cBhvr>
                                        <p:cTn id="58" dur="2700"/>
                                        <p:tgtEl>
                                          <p:spTgt spid="177"/>
                                        </p:tgtEl>
                                      </p:cBhvr>
                                    </p:animEffect>
                                  </p:childTnLst>
                                </p:cTn>
                              </p:par>
                              <p:par>
                                <p:cTn id="59" presetID="22" presetClass="entr" presetSubtype="2" fill="hold" grpId="0" nodeType="withEffect">
                                  <p:stCondLst>
                                    <p:cond delay="3600"/>
                                  </p:stCondLst>
                                  <p:childTnLst>
                                    <p:set>
                                      <p:cBhvr>
                                        <p:cTn id="60" dur="1" fill="hold">
                                          <p:stCondLst>
                                            <p:cond delay="0"/>
                                          </p:stCondLst>
                                        </p:cTn>
                                        <p:tgtEl>
                                          <p:spTgt spid="185"/>
                                        </p:tgtEl>
                                        <p:attrNameLst>
                                          <p:attrName>style.visibility</p:attrName>
                                        </p:attrNameLst>
                                      </p:cBhvr>
                                      <p:to>
                                        <p:strVal val="visible"/>
                                      </p:to>
                                    </p:set>
                                    <p:animEffect transition="in" filter="wipe(right)">
                                      <p:cBhvr>
                                        <p:cTn id="61" dur="2800"/>
                                        <p:tgtEl>
                                          <p:spTgt spid="185"/>
                                        </p:tgtEl>
                                      </p:cBhvr>
                                    </p:animEffect>
                                  </p:childTnLst>
                                </p:cTn>
                              </p:par>
                              <p:par>
                                <p:cTn id="62" presetID="10" presetClass="entr" presetSubtype="0" fill="hold" nodeType="withEffect">
                                  <p:stCondLst>
                                    <p:cond delay="220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10" presetClass="entr" presetSubtype="0" fill="hold" grpId="0" nodeType="withEffect">
                                  <p:stCondLst>
                                    <p:cond delay="2000"/>
                                  </p:stCondLst>
                                  <p:childTnLst>
                                    <p:set>
                                      <p:cBhvr>
                                        <p:cTn id="66" dur="1" fill="hold">
                                          <p:stCondLst>
                                            <p:cond delay="0"/>
                                          </p:stCondLst>
                                        </p:cTn>
                                        <p:tgtEl>
                                          <p:spTgt spid="178"/>
                                        </p:tgtEl>
                                        <p:attrNameLst>
                                          <p:attrName>style.visibility</p:attrName>
                                        </p:attrNameLst>
                                      </p:cBhvr>
                                      <p:to>
                                        <p:strVal val="visible"/>
                                      </p:to>
                                    </p:set>
                                    <p:animEffect transition="in" filter="fade">
                                      <p:cBhvr>
                                        <p:cTn id="67" dur="800"/>
                                        <p:tgtEl>
                                          <p:spTgt spid="178"/>
                                        </p:tgtEl>
                                      </p:cBhvr>
                                    </p:animEffect>
                                  </p:childTnLst>
                                </p:cTn>
                              </p:par>
                              <p:par>
                                <p:cTn id="68" presetID="10" presetClass="entr" presetSubtype="0" fill="hold" grpId="0" nodeType="withEffect">
                                  <p:stCondLst>
                                    <p:cond delay="200"/>
                                  </p:stCondLst>
                                  <p:childTnLst>
                                    <p:set>
                                      <p:cBhvr>
                                        <p:cTn id="69" dur="1" fill="hold">
                                          <p:stCondLst>
                                            <p:cond delay="0"/>
                                          </p:stCondLst>
                                        </p:cTn>
                                        <p:tgtEl>
                                          <p:spTgt spid="179"/>
                                        </p:tgtEl>
                                        <p:attrNameLst>
                                          <p:attrName>style.visibility</p:attrName>
                                        </p:attrNameLst>
                                      </p:cBhvr>
                                      <p:to>
                                        <p:strVal val="visible"/>
                                      </p:to>
                                    </p:set>
                                    <p:animEffect transition="in" filter="fade">
                                      <p:cBhvr>
                                        <p:cTn id="70" dur="800"/>
                                        <p:tgtEl>
                                          <p:spTgt spid="179"/>
                                        </p:tgtEl>
                                      </p:cBhvr>
                                    </p:animEffect>
                                  </p:childTnLst>
                                </p:cTn>
                              </p:par>
                              <p:par>
                                <p:cTn id="71" presetID="10" presetClass="entr" presetSubtype="0" fill="hold" nodeType="withEffect">
                                  <p:stCondLst>
                                    <p:cond delay="900"/>
                                  </p:stCondLst>
                                  <p:childTnLst>
                                    <p:set>
                                      <p:cBhvr>
                                        <p:cTn id="72" dur="1" fill="hold">
                                          <p:stCondLst>
                                            <p:cond delay="0"/>
                                          </p:stCondLst>
                                        </p:cTn>
                                        <p:tgtEl>
                                          <p:spTgt spid="182"/>
                                        </p:tgtEl>
                                        <p:attrNameLst>
                                          <p:attrName>style.visibility</p:attrName>
                                        </p:attrNameLst>
                                      </p:cBhvr>
                                      <p:to>
                                        <p:strVal val="visible"/>
                                      </p:to>
                                    </p:set>
                                    <p:animEffect transition="in" filter="fade">
                                      <p:cBhvr>
                                        <p:cTn id="73" dur="1000"/>
                                        <p:tgtEl>
                                          <p:spTgt spid="182"/>
                                        </p:tgtEl>
                                      </p:cBhvr>
                                    </p:animEffect>
                                  </p:childTnLst>
                                </p:cTn>
                              </p:par>
                              <p:par>
                                <p:cTn id="74" presetID="10" presetClass="entr" presetSubtype="0" fill="hold" nodeType="withEffect">
                                  <p:stCondLst>
                                    <p:cond delay="1800"/>
                                  </p:stCondLst>
                                  <p:childTnLst>
                                    <p:set>
                                      <p:cBhvr>
                                        <p:cTn id="75" dur="1" fill="hold">
                                          <p:stCondLst>
                                            <p:cond delay="0"/>
                                          </p:stCondLst>
                                        </p:cTn>
                                        <p:tgtEl>
                                          <p:spTgt spid="184"/>
                                        </p:tgtEl>
                                        <p:attrNameLst>
                                          <p:attrName>style.visibility</p:attrName>
                                        </p:attrNameLst>
                                      </p:cBhvr>
                                      <p:to>
                                        <p:strVal val="visible"/>
                                      </p:to>
                                    </p:set>
                                    <p:animEffect transition="in" filter="fade">
                                      <p:cBhvr>
                                        <p:cTn id="76" dur="1000"/>
                                        <p:tgtEl>
                                          <p:spTgt spid="184"/>
                                        </p:tgtEl>
                                      </p:cBhvr>
                                    </p:animEffect>
                                  </p:childTnLst>
                                </p:cTn>
                              </p:par>
                              <p:par>
                                <p:cTn id="77" presetID="10" presetClass="entr" presetSubtype="0" fill="hold" nodeType="withEffect">
                                  <p:stCondLst>
                                    <p:cond delay="90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childTnLst>
                                </p:cTn>
                              </p:par>
                              <p:par>
                                <p:cTn id="80" presetID="10" presetClass="entr" presetSubtype="0" fill="hold" nodeType="withEffect">
                                  <p:stCondLst>
                                    <p:cond delay="1400"/>
                                  </p:stCondLst>
                                  <p:childTnLst>
                                    <p:set>
                                      <p:cBhvr>
                                        <p:cTn id="81" dur="1" fill="hold">
                                          <p:stCondLst>
                                            <p:cond delay="0"/>
                                          </p:stCondLst>
                                        </p:cTn>
                                        <p:tgtEl>
                                          <p:spTgt spid="181"/>
                                        </p:tgtEl>
                                        <p:attrNameLst>
                                          <p:attrName>style.visibility</p:attrName>
                                        </p:attrNameLst>
                                      </p:cBhvr>
                                      <p:to>
                                        <p:strVal val="visible"/>
                                      </p:to>
                                    </p:set>
                                    <p:animEffect transition="in" filter="fade">
                                      <p:cBhvr>
                                        <p:cTn id="82" dur="900"/>
                                        <p:tgtEl>
                                          <p:spTgt spid="181"/>
                                        </p:tgtEl>
                                      </p:cBhvr>
                                    </p:animEffect>
                                  </p:childTnLst>
                                </p:cTn>
                              </p:par>
                              <p:par>
                                <p:cTn id="83" presetID="10" presetClass="entr" presetSubtype="0" fill="hold" nodeType="withEffect">
                                  <p:stCondLst>
                                    <p:cond delay="140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800"/>
                                        <p:tgtEl>
                                          <p:spTgt spid="54"/>
                                        </p:tgtEl>
                                      </p:cBhvr>
                                    </p:animEffect>
                                  </p:childTnLst>
                                </p:cTn>
                              </p:par>
                              <p:par>
                                <p:cTn id="86" presetID="10" presetClass="entr" presetSubtype="0" fill="hold" grpId="1" nodeType="withEffect">
                                  <p:stCondLst>
                                    <p:cond delay="800"/>
                                  </p:stCondLst>
                                  <p:childTnLst>
                                    <p:set>
                                      <p:cBhvr>
                                        <p:cTn id="87" dur="1" fill="hold">
                                          <p:stCondLst>
                                            <p:cond delay="0"/>
                                          </p:stCondLst>
                                        </p:cTn>
                                        <p:tgtEl>
                                          <p:spTgt spid="178"/>
                                        </p:tgtEl>
                                        <p:attrNameLst>
                                          <p:attrName>style.visibility</p:attrName>
                                        </p:attrNameLst>
                                      </p:cBhvr>
                                      <p:to>
                                        <p:strVal val="visible"/>
                                      </p:to>
                                    </p:set>
                                    <p:animEffect transition="in" filter="fade">
                                      <p:cBhvr>
                                        <p:cTn id="88" dur="1500"/>
                                        <p:tgtEl>
                                          <p:spTgt spid="178"/>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179"/>
                                        </p:tgtEl>
                                        <p:attrNameLst>
                                          <p:attrName>style.visibility</p:attrName>
                                        </p:attrNameLst>
                                      </p:cBhvr>
                                      <p:to>
                                        <p:strVal val="visible"/>
                                      </p:to>
                                    </p:set>
                                    <p:animEffect transition="in" filter="fade">
                                      <p:cBhvr>
                                        <p:cTn id="91" dur="1600"/>
                                        <p:tgtEl>
                                          <p:spTgt spid="179"/>
                                        </p:tgtEl>
                                      </p:cBhvr>
                                    </p:animEffect>
                                  </p:childTnLst>
                                </p:cTn>
                              </p:par>
                              <p:par>
                                <p:cTn id="92" presetID="10" presetClass="entr" presetSubtype="0" fill="hold" nodeType="withEffect">
                                  <p:stCondLst>
                                    <p:cond delay="1200"/>
                                  </p:stCondLst>
                                  <p:childTnLst>
                                    <p:set>
                                      <p:cBhvr>
                                        <p:cTn id="93" dur="1" fill="hold">
                                          <p:stCondLst>
                                            <p:cond delay="0"/>
                                          </p:stCondLst>
                                        </p:cTn>
                                        <p:tgtEl>
                                          <p:spTgt spid="184"/>
                                        </p:tgtEl>
                                        <p:attrNameLst>
                                          <p:attrName>style.visibility</p:attrName>
                                        </p:attrNameLst>
                                      </p:cBhvr>
                                      <p:to>
                                        <p:strVal val="visible"/>
                                      </p:to>
                                    </p:set>
                                    <p:animEffect transition="in" filter="fade">
                                      <p:cBhvr>
                                        <p:cTn id="94" dur="16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8" grpId="1" animBg="1"/>
      <p:bldP spid="179" grpId="0" animBg="1"/>
      <p:bldP spid="179" grpId="1" animBg="1"/>
      <p:bldP spid="185"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F9C56C3-7437-42CA-AF2B-8CF0C5EFA9AA}" type="datetimeFigureOut">
              <a:rPr lang="zh-CN" altLang="en-US" smtClean="0"/>
              <a:t>2024/6/4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D2392-9B12-49D5-A9C6-729F23FBA419}" type="slidenum">
              <a:rPr lang="zh-CN" altLang="en-US" smtClean="0"/>
              <a:t>‹#›</a:t>
            </a:fld>
            <a:endParaRPr lang="zh-CN" altLang="en-US"/>
          </a:p>
        </p:txBody>
      </p:sp>
    </p:spTree>
    <p:extLst>
      <p:ext uri="{BB962C8B-B14F-4D97-AF65-F5344CB8AC3E}">
        <p14:creationId xmlns:p14="http://schemas.microsoft.com/office/powerpoint/2010/main" val="3075449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F9C56C3-7437-42CA-AF2B-8CF0C5EFA9AA}" type="datetimeFigureOut">
              <a:rPr lang="zh-CN" altLang="en-US" smtClean="0"/>
              <a:t>2024/6/4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D2392-9B12-49D5-A9C6-729F23FBA419}" type="slidenum">
              <a:rPr lang="zh-CN" altLang="en-US" smtClean="0"/>
              <a:t>‹#›</a:t>
            </a:fld>
            <a:endParaRPr lang="zh-CN" altLang="en-US"/>
          </a:p>
        </p:txBody>
      </p:sp>
    </p:spTree>
    <p:extLst>
      <p:ext uri="{BB962C8B-B14F-4D97-AF65-F5344CB8AC3E}">
        <p14:creationId xmlns:p14="http://schemas.microsoft.com/office/powerpoint/2010/main" val="4185768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9F9C56C3-7437-42CA-AF2B-8CF0C5EFA9AA}" type="datetimeFigureOut">
              <a:rPr lang="zh-CN" altLang="en-US" smtClean="0"/>
              <a:t>2024/6/4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D2392-9B12-49D5-A9C6-729F23FBA419}" type="slidenum">
              <a:rPr lang="zh-CN" altLang="en-US" smtClean="0"/>
              <a:t>‹#›</a:t>
            </a:fld>
            <a:endParaRPr lang="zh-CN" altLang="en-US"/>
          </a:p>
        </p:txBody>
      </p:sp>
    </p:spTree>
    <p:extLst>
      <p:ext uri="{BB962C8B-B14F-4D97-AF65-F5344CB8AC3E}">
        <p14:creationId xmlns:p14="http://schemas.microsoft.com/office/powerpoint/2010/main" val="366877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bg>
      <p:bgPr>
        <a:gradFill>
          <a:gsLst>
            <a:gs pos="20000">
              <a:srgbClr val="050537"/>
            </a:gs>
            <a:gs pos="58000">
              <a:srgbClr val="180F3A"/>
            </a:gs>
            <a:gs pos="84000">
              <a:srgbClr val="4A113C"/>
            </a:gs>
          </a:gsLst>
          <a:lin ang="5400000" scaled="0"/>
        </a:gradFill>
        <a:effectLst/>
      </p:bgPr>
    </p:bg>
    <p:spTree>
      <p:nvGrpSpPr>
        <p:cNvPr id="1" name=""/>
        <p:cNvGrpSpPr/>
        <p:nvPr/>
      </p:nvGrpSpPr>
      <p:grpSpPr>
        <a:xfrm>
          <a:off x="0" y="0"/>
          <a:ext cx="0" cy="0"/>
          <a:chOff x="0" y="0"/>
          <a:chExt cx="0" cy="0"/>
        </a:xfrm>
      </p:grpSpPr>
      <p:cxnSp>
        <p:nvCxnSpPr>
          <p:cNvPr id="54" name="直接连接符 53"/>
          <p:cNvCxnSpPr/>
          <p:nvPr userDrawn="1"/>
        </p:nvCxnSpPr>
        <p:spPr>
          <a:xfrm rot="993570" flipV="1">
            <a:off x="8319967" y="2540279"/>
            <a:ext cx="4590865" cy="1222312"/>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grpSp>
        <p:nvGrpSpPr>
          <p:cNvPr id="55" name="组合 54"/>
          <p:cNvGrpSpPr/>
          <p:nvPr userDrawn="1"/>
        </p:nvGrpSpPr>
        <p:grpSpPr>
          <a:xfrm rot="993570">
            <a:off x="4658749" y="1838345"/>
            <a:ext cx="1588070" cy="1677181"/>
            <a:chOff x="1742207" y="566851"/>
            <a:chExt cx="2254443" cy="2380947"/>
          </a:xfrm>
          <a:solidFill>
            <a:srgbClr val="B40F51"/>
          </a:solidFill>
        </p:grpSpPr>
        <p:sp>
          <p:nvSpPr>
            <p:cNvPr id="56" name="椭圆 55"/>
            <p:cNvSpPr/>
            <p:nvPr userDrawn="1"/>
          </p:nvSpPr>
          <p:spPr>
            <a:xfrm rot="176448">
              <a:off x="2648617" y="566851"/>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userDrawn="1"/>
          </p:nvSpPr>
          <p:spPr>
            <a:xfrm rot="176448">
              <a:off x="3188778" y="744228"/>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userDrawn="1"/>
          </p:nvSpPr>
          <p:spPr>
            <a:xfrm rot="21361236">
              <a:off x="3095107" y="869747"/>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userDrawn="1"/>
          </p:nvSpPr>
          <p:spPr>
            <a:xfrm rot="19976448">
              <a:off x="2452667" y="1191653"/>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userDrawn="1"/>
          </p:nvSpPr>
          <p:spPr>
            <a:xfrm rot="19976448">
              <a:off x="2965815" y="1136332"/>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userDrawn="1"/>
          </p:nvSpPr>
          <p:spPr>
            <a:xfrm rot="19561236">
              <a:off x="2921555" y="1319319"/>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userDrawn="1"/>
          </p:nvSpPr>
          <p:spPr>
            <a:xfrm rot="2291856" flipH="1">
              <a:off x="2984211" y="966799"/>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userDrawn="1"/>
          </p:nvSpPr>
          <p:spPr>
            <a:xfrm rot="2291856" flipH="1">
              <a:off x="2662977" y="928918"/>
              <a:ext cx="111047" cy="13387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userDrawn="1"/>
          </p:nvSpPr>
          <p:spPr>
            <a:xfrm rot="2707068" flipH="1">
              <a:off x="2813751" y="1083180"/>
              <a:ext cx="115172" cy="115806"/>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 name="椭圆 64"/>
            <p:cNvSpPr/>
            <p:nvPr userDrawn="1"/>
          </p:nvSpPr>
          <p:spPr>
            <a:xfrm rot="1234152">
              <a:off x="2357060" y="1615669"/>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userDrawn="1"/>
          </p:nvSpPr>
          <p:spPr>
            <a:xfrm rot="1234152">
              <a:off x="2718168" y="2199546"/>
              <a:ext cx="274225" cy="27422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userDrawn="1"/>
          </p:nvSpPr>
          <p:spPr>
            <a:xfrm rot="1234152">
              <a:off x="2822140" y="1790195"/>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userDrawn="1"/>
          </p:nvSpPr>
          <p:spPr>
            <a:xfrm rot="18334152">
              <a:off x="2725552" y="1954055"/>
              <a:ext cx="78686" cy="9664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userDrawn="1"/>
          </p:nvSpPr>
          <p:spPr>
            <a:xfrm rot="1234152">
              <a:off x="2732538" y="1999680"/>
              <a:ext cx="269051" cy="269051"/>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userDrawn="1"/>
          </p:nvSpPr>
          <p:spPr>
            <a:xfrm rot="502701">
              <a:off x="2594613" y="1725720"/>
              <a:ext cx="329965" cy="329965"/>
            </a:xfrm>
            <a:prstGeom prst="ellipse">
              <a:avLst/>
            </a:prstGeom>
            <a:grp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userDrawn="1"/>
          </p:nvSpPr>
          <p:spPr>
            <a:xfrm rot="1234152">
              <a:off x="2624481" y="1859053"/>
              <a:ext cx="471949" cy="471949"/>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userDrawn="1"/>
          </p:nvSpPr>
          <p:spPr>
            <a:xfrm rot="21261684">
              <a:off x="2816270" y="1618642"/>
              <a:ext cx="102496" cy="125888"/>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userDrawn="1"/>
          </p:nvSpPr>
          <p:spPr>
            <a:xfrm rot="1839080">
              <a:off x="2916871" y="2061459"/>
              <a:ext cx="129860" cy="189767"/>
            </a:xfrm>
            <a:prstGeom prst="ellipse">
              <a:avLst/>
            </a:prstGeom>
            <a:grp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userDrawn="1"/>
          </p:nvSpPr>
          <p:spPr>
            <a:xfrm rot="18334152">
              <a:off x="3033302" y="1578682"/>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userDrawn="1"/>
          </p:nvSpPr>
          <p:spPr>
            <a:xfrm rot="18334152">
              <a:off x="2953280" y="1756579"/>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userDrawn="1"/>
          </p:nvSpPr>
          <p:spPr>
            <a:xfrm rot="6550902">
              <a:off x="2519190" y="1961873"/>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userDrawn="1"/>
          </p:nvSpPr>
          <p:spPr>
            <a:xfrm rot="6550902">
              <a:off x="2423095" y="2484726"/>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userDrawn="1"/>
          </p:nvSpPr>
          <p:spPr>
            <a:xfrm rot="6135690">
              <a:off x="2437333" y="2402347"/>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userDrawn="1"/>
          </p:nvSpPr>
          <p:spPr>
            <a:xfrm rot="10466310" flipH="1">
              <a:off x="2944460" y="2511315"/>
              <a:ext cx="111047" cy="13387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userDrawn="1"/>
          </p:nvSpPr>
          <p:spPr>
            <a:xfrm rot="10881522" flipH="1">
              <a:off x="2731567" y="2521162"/>
              <a:ext cx="115172" cy="115806"/>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 name="椭圆 80"/>
            <p:cNvSpPr/>
            <p:nvPr userDrawn="1"/>
          </p:nvSpPr>
          <p:spPr>
            <a:xfrm rot="9408606">
              <a:off x="2434107" y="1710569"/>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userDrawn="1"/>
          </p:nvSpPr>
          <p:spPr>
            <a:xfrm rot="9408606">
              <a:off x="1836745" y="1567338"/>
              <a:ext cx="274225" cy="27422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userDrawn="1"/>
          </p:nvSpPr>
          <p:spPr>
            <a:xfrm rot="9408606">
              <a:off x="1977494" y="1906180"/>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userDrawn="1"/>
          </p:nvSpPr>
          <p:spPr>
            <a:xfrm rot="4908606">
              <a:off x="2230993" y="1835052"/>
              <a:ext cx="78686" cy="9664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userDrawn="1"/>
          </p:nvSpPr>
          <p:spPr>
            <a:xfrm rot="9408606">
              <a:off x="1970843" y="1724297"/>
              <a:ext cx="269051" cy="269051"/>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userDrawn="1"/>
          </p:nvSpPr>
          <p:spPr>
            <a:xfrm rot="8677155">
              <a:off x="2186419" y="1795384"/>
              <a:ext cx="329965" cy="329965"/>
            </a:xfrm>
            <a:prstGeom prst="ellipse">
              <a:avLst/>
            </a:prstGeom>
            <a:grp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userDrawn="1"/>
          </p:nvSpPr>
          <p:spPr>
            <a:xfrm rot="9408606">
              <a:off x="1901264" y="1646574"/>
              <a:ext cx="471949" cy="471949"/>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userDrawn="1"/>
          </p:nvSpPr>
          <p:spPr>
            <a:xfrm rot="7836138">
              <a:off x="2366837" y="2123099"/>
              <a:ext cx="102496" cy="125888"/>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userDrawn="1"/>
          </p:nvSpPr>
          <p:spPr>
            <a:xfrm rot="10013534">
              <a:off x="1942258" y="1827306"/>
              <a:ext cx="129860" cy="189767"/>
            </a:xfrm>
            <a:prstGeom prst="ellipse">
              <a:avLst/>
            </a:prstGeom>
            <a:grp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userDrawn="1"/>
          </p:nvSpPr>
          <p:spPr>
            <a:xfrm rot="4908606">
              <a:off x="2291422" y="2331794"/>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userDrawn="1"/>
          </p:nvSpPr>
          <p:spPr>
            <a:xfrm rot="4908606">
              <a:off x="2226181" y="2147962"/>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userDrawn="1"/>
          </p:nvSpPr>
          <p:spPr>
            <a:xfrm rot="17775658">
              <a:off x="1772336" y="2408440"/>
              <a:ext cx="293144" cy="353402"/>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userDrawn="1"/>
          </p:nvSpPr>
          <p:spPr>
            <a:xfrm rot="17360446">
              <a:off x="1827485" y="2667662"/>
              <a:ext cx="197904" cy="198993"/>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userDrawn="1"/>
          </p:nvSpPr>
          <p:spPr>
            <a:xfrm rot="176448">
              <a:off x="3220885" y="1458964"/>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userDrawn="1"/>
          </p:nvSpPr>
          <p:spPr>
            <a:xfrm rot="176448">
              <a:off x="3761046" y="1636341"/>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userDrawn="1"/>
          </p:nvSpPr>
          <p:spPr>
            <a:xfrm rot="21361236">
              <a:off x="3667375" y="1761860"/>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userDrawn="1"/>
          </p:nvSpPr>
          <p:spPr>
            <a:xfrm rot="19976448">
              <a:off x="3024935" y="2083766"/>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userDrawn="1"/>
          </p:nvSpPr>
          <p:spPr>
            <a:xfrm rot="19976448">
              <a:off x="3538083" y="2028445"/>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userDrawn="1"/>
          </p:nvSpPr>
          <p:spPr>
            <a:xfrm rot="19561236">
              <a:off x="3493823" y="2211432"/>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userDrawn="1"/>
          </p:nvSpPr>
          <p:spPr>
            <a:xfrm rot="2291856" flipH="1">
              <a:off x="3235245" y="1821031"/>
              <a:ext cx="111047" cy="13387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userDrawn="1"/>
          </p:nvSpPr>
          <p:spPr>
            <a:xfrm rot="2707068" flipH="1">
              <a:off x="3386019" y="1975293"/>
              <a:ext cx="115172" cy="115806"/>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2" name="椭圆 101"/>
            <p:cNvSpPr/>
            <p:nvPr userDrawn="1"/>
          </p:nvSpPr>
          <p:spPr>
            <a:xfrm rot="1234152">
              <a:off x="2929328" y="2507782"/>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userDrawn="1"/>
          </p:nvSpPr>
          <p:spPr>
            <a:xfrm rot="18334152">
              <a:off x="3297820" y="2846168"/>
              <a:ext cx="78686" cy="9664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userDrawn="1"/>
          </p:nvSpPr>
          <p:spPr>
            <a:xfrm rot="502701">
              <a:off x="3166881" y="2617833"/>
              <a:ext cx="329965" cy="329965"/>
            </a:xfrm>
            <a:prstGeom prst="ellipse">
              <a:avLst/>
            </a:prstGeom>
            <a:grp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userDrawn="1"/>
          </p:nvSpPr>
          <p:spPr>
            <a:xfrm rot="21261684">
              <a:off x="3388538" y="2510755"/>
              <a:ext cx="102496" cy="125888"/>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userDrawn="1"/>
          </p:nvSpPr>
          <p:spPr>
            <a:xfrm rot="18334152">
              <a:off x="3605570" y="2470795"/>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userDrawn="1"/>
          </p:nvSpPr>
          <p:spPr>
            <a:xfrm rot="18334152">
              <a:off x="3525548" y="2648692"/>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8" name="组合 107"/>
          <p:cNvGrpSpPr/>
          <p:nvPr userDrawn="1"/>
        </p:nvGrpSpPr>
        <p:grpSpPr>
          <a:xfrm rot="993570">
            <a:off x="2066354" y="2655266"/>
            <a:ext cx="4383112" cy="1612786"/>
            <a:chOff x="-7176394" y="5545761"/>
            <a:chExt cx="4383112" cy="1612786"/>
          </a:xfrm>
        </p:grpSpPr>
        <p:cxnSp>
          <p:nvCxnSpPr>
            <p:cNvPr id="109" name="直接连接符 108"/>
            <p:cNvCxnSpPr/>
            <p:nvPr userDrawn="1"/>
          </p:nvCxnSpPr>
          <p:spPr>
            <a:xfrm flipH="1">
              <a:off x="-7176394" y="6370125"/>
              <a:ext cx="2887302" cy="788422"/>
            </a:xfrm>
            <a:prstGeom prst="line">
              <a:avLst/>
            </a:prstGeom>
            <a:ln w="2222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userDrawn="1"/>
          </p:nvCxnSpPr>
          <p:spPr>
            <a:xfrm flipH="1">
              <a:off x="-5314117" y="5602950"/>
              <a:ext cx="1257727" cy="334868"/>
            </a:xfrm>
            <a:prstGeom prst="line">
              <a:avLst/>
            </a:prstGeom>
            <a:ln w="285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userDrawn="1"/>
          </p:nvCxnSpPr>
          <p:spPr>
            <a:xfrm flipH="1">
              <a:off x="-4955736" y="5995707"/>
              <a:ext cx="1257727" cy="334868"/>
            </a:xfrm>
            <a:prstGeom prst="line">
              <a:avLst/>
            </a:prstGeom>
            <a:ln w="285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userDrawn="1"/>
          </p:nvCxnSpPr>
          <p:spPr>
            <a:xfrm flipV="1">
              <a:off x="-4374514" y="5545761"/>
              <a:ext cx="1581232" cy="421001"/>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grpSp>
      <p:cxnSp>
        <p:nvCxnSpPr>
          <p:cNvPr id="113" name="直接连接符 112"/>
          <p:cNvCxnSpPr/>
          <p:nvPr userDrawn="1"/>
        </p:nvCxnSpPr>
        <p:spPr>
          <a:xfrm rot="993570" flipV="1">
            <a:off x="1989993" y="2540278"/>
            <a:ext cx="4590865" cy="1222312"/>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userDrawn="1"/>
        </p:nvCxnSpPr>
        <p:spPr>
          <a:xfrm rot="993570" flipH="1">
            <a:off x="3570440" y="2404111"/>
            <a:ext cx="4222208" cy="1124159"/>
          </a:xfrm>
          <a:prstGeom prst="line">
            <a:avLst/>
          </a:prstGeom>
          <a:ln w="25400" cap="rnd">
            <a:gradFill flip="none" rotWithShape="1">
              <a:gsLst>
                <a:gs pos="0">
                  <a:srgbClr val="05DAE3"/>
                </a:gs>
                <a:gs pos="100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userDrawn="1"/>
        </p:nvCxnSpPr>
        <p:spPr>
          <a:xfrm rot="993570" flipH="1">
            <a:off x="470153" y="1774379"/>
            <a:ext cx="5215516" cy="1424177"/>
          </a:xfrm>
          <a:prstGeom prst="line">
            <a:avLst/>
          </a:prstGeom>
          <a:ln w="31750" cap="rnd">
            <a:gradFill flip="none" rotWithShape="1">
              <a:gsLst>
                <a:gs pos="0">
                  <a:srgbClr val="05DAE3"/>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userDrawn="1"/>
        </p:nvCxnSpPr>
        <p:spPr>
          <a:xfrm rot="993570" flipV="1">
            <a:off x="2898684" y="1920687"/>
            <a:ext cx="2385572" cy="651417"/>
          </a:xfrm>
          <a:prstGeom prst="line">
            <a:avLst/>
          </a:prstGeom>
          <a:ln w="2222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userDrawn="1"/>
        </p:nvCxnSpPr>
        <p:spPr>
          <a:xfrm rot="993570" flipH="1">
            <a:off x="1703954" y="1958424"/>
            <a:ext cx="6023249" cy="1644741"/>
          </a:xfrm>
          <a:prstGeom prst="line">
            <a:avLst/>
          </a:prstGeom>
          <a:ln w="19050" cap="rnd">
            <a:gradFill flip="none" rotWithShape="1">
              <a:gsLst>
                <a:gs pos="46000">
                  <a:srgbClr val="05DAE3">
                    <a:alpha val="26000"/>
                  </a:srgbClr>
                </a:gs>
                <a:gs pos="7000">
                  <a:srgbClr val="05DAE3"/>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userDrawn="1"/>
        </p:nvCxnSpPr>
        <p:spPr>
          <a:xfrm rot="993570" flipH="1">
            <a:off x="2054073" y="2749512"/>
            <a:ext cx="4759770" cy="1299728"/>
          </a:xfrm>
          <a:prstGeom prst="line">
            <a:avLst/>
          </a:prstGeom>
          <a:ln w="34925" cap="rnd">
            <a:gradFill flip="none" rotWithShape="1">
              <a:gsLst>
                <a:gs pos="46000">
                  <a:srgbClr val="05DAE3">
                    <a:alpha val="79000"/>
                  </a:srgbClr>
                </a:gs>
                <a:gs pos="19000">
                  <a:srgbClr val="05DAE3">
                    <a:alpha val="0"/>
                  </a:srgbClr>
                </a:gs>
                <a:gs pos="74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userDrawn="1"/>
        </p:nvCxnSpPr>
        <p:spPr>
          <a:xfrm rot="993570" flipV="1">
            <a:off x="2264474" y="1741514"/>
            <a:ext cx="5728903" cy="1525315"/>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userDrawn="1"/>
        </p:nvCxnSpPr>
        <p:spPr>
          <a:xfrm rot="993570" flipV="1">
            <a:off x="2240486" y="2281573"/>
            <a:ext cx="5728903" cy="1525315"/>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pic>
        <p:nvPicPr>
          <p:cNvPr id="121" name="图片 1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381000" y="1505798"/>
            <a:ext cx="11430000" cy="1905000"/>
          </a:xfrm>
          <a:prstGeom prst="rect">
            <a:avLst/>
          </a:prstGeom>
        </p:spPr>
      </p:pic>
      <p:pic>
        <p:nvPicPr>
          <p:cNvPr id="122" name="图片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0"/>
            <a:ext cx="11430000" cy="1905000"/>
          </a:xfrm>
          <a:prstGeom prst="rect">
            <a:avLst/>
          </a:prstGeom>
        </p:spPr>
      </p:pic>
      <p:grpSp>
        <p:nvGrpSpPr>
          <p:cNvPr id="123" name="组合 122"/>
          <p:cNvGrpSpPr/>
          <p:nvPr userDrawn="1"/>
        </p:nvGrpSpPr>
        <p:grpSpPr>
          <a:xfrm>
            <a:off x="-1612490" y="1051996"/>
            <a:ext cx="15416980" cy="8224741"/>
            <a:chOff x="748090" y="-2524465"/>
            <a:chExt cx="20264284" cy="16144683"/>
          </a:xfrm>
          <a:scene3d>
            <a:camera prst="perspectiveRelaxedModerately" fov="6000000"/>
            <a:lightRig rig="threePt" dir="t"/>
          </a:scene3d>
        </p:grpSpPr>
        <p:grpSp>
          <p:nvGrpSpPr>
            <p:cNvPr id="124" name="组合 123"/>
            <p:cNvGrpSpPr/>
            <p:nvPr/>
          </p:nvGrpSpPr>
          <p:grpSpPr>
            <a:xfrm>
              <a:off x="924742" y="-2524465"/>
              <a:ext cx="19910979" cy="16144683"/>
              <a:chOff x="319314" y="0"/>
              <a:chExt cx="11451771" cy="7503886"/>
            </a:xfrm>
          </p:grpSpPr>
          <p:cxnSp>
            <p:nvCxnSpPr>
              <p:cNvPr id="144" name="直接连接符 143"/>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rot="5400000">
              <a:off x="3118509" y="-4584266"/>
              <a:ext cx="15523445" cy="20264284"/>
              <a:chOff x="319314" y="0"/>
              <a:chExt cx="11451771" cy="7503886"/>
            </a:xfrm>
          </p:grpSpPr>
          <p:cxnSp>
            <p:nvCxnSpPr>
              <p:cNvPr id="126" name="直接连接符 125"/>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sp>
        <p:nvSpPr>
          <p:cNvPr id="162" name="矩形 161"/>
          <p:cNvSpPr/>
          <p:nvPr userDrawn="1"/>
        </p:nvSpPr>
        <p:spPr>
          <a:xfrm>
            <a:off x="0" y="-357995"/>
            <a:ext cx="12192000" cy="6858000"/>
          </a:xfrm>
          <a:prstGeom prst="rect">
            <a:avLst/>
          </a:prstGeom>
          <a:gradFill>
            <a:gsLst>
              <a:gs pos="0">
                <a:srgbClr val="050537">
                  <a:alpha val="0"/>
                </a:srgbClr>
              </a:gs>
              <a:gs pos="43000">
                <a:srgbClr val="180F3A"/>
              </a:gs>
              <a:gs pos="100000">
                <a:srgbClr val="4A113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3" name="组合 162"/>
          <p:cNvGrpSpPr/>
          <p:nvPr userDrawn="1"/>
        </p:nvGrpSpPr>
        <p:grpSpPr>
          <a:xfrm>
            <a:off x="4877880" y="1420766"/>
            <a:ext cx="2759320" cy="2855508"/>
            <a:chOff x="3959121" y="1001486"/>
            <a:chExt cx="4664352" cy="4826948"/>
          </a:xfrm>
          <a:effectLst>
            <a:outerShdw dist="317500" dir="5400000" sx="90000" sy="-19000" rotWithShape="0">
              <a:prstClr val="black">
                <a:alpha val="16000"/>
              </a:prstClr>
            </a:outerShdw>
          </a:effectLst>
        </p:grpSpPr>
        <p:sp useBgFill="1">
          <p:nvSpPr>
            <p:cNvPr id="164" name="椭圆 163"/>
            <p:cNvSpPr/>
            <p:nvPr/>
          </p:nvSpPr>
          <p:spPr>
            <a:xfrm rot="20654048">
              <a:off x="3959121" y="2066619"/>
              <a:ext cx="2061663" cy="3357800"/>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5" name="椭圆 164"/>
            <p:cNvSpPr/>
            <p:nvPr/>
          </p:nvSpPr>
          <p:spPr>
            <a:xfrm rot="20654048">
              <a:off x="4090546" y="1873510"/>
              <a:ext cx="2061663" cy="3687796"/>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6" name="椭圆 165"/>
            <p:cNvSpPr/>
            <p:nvPr/>
          </p:nvSpPr>
          <p:spPr>
            <a:xfrm rot="20654048">
              <a:off x="4280263" y="1622781"/>
              <a:ext cx="2061663" cy="4107729"/>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7" name="椭圆 166"/>
            <p:cNvSpPr/>
            <p:nvPr/>
          </p:nvSpPr>
          <p:spPr>
            <a:xfrm rot="20654048">
              <a:off x="4555504" y="1403017"/>
              <a:ext cx="2061663" cy="4425417"/>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8" name="椭圆 167"/>
            <p:cNvSpPr/>
            <p:nvPr/>
          </p:nvSpPr>
          <p:spPr>
            <a:xfrm rot="20654048">
              <a:off x="4895695" y="1208862"/>
              <a:ext cx="2049316" cy="4589828"/>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9" name="椭圆 168"/>
            <p:cNvSpPr/>
            <p:nvPr/>
          </p:nvSpPr>
          <p:spPr>
            <a:xfrm rot="20654048">
              <a:off x="5356899" y="1035050"/>
              <a:ext cx="1810770" cy="4775361"/>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0" name="椭圆 169"/>
            <p:cNvSpPr/>
            <p:nvPr/>
          </p:nvSpPr>
          <p:spPr>
            <a:xfrm rot="20654048">
              <a:off x="5837506" y="1001486"/>
              <a:ext cx="1550815" cy="4616471"/>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1" name="椭圆 170"/>
            <p:cNvSpPr/>
            <p:nvPr/>
          </p:nvSpPr>
          <p:spPr>
            <a:xfrm rot="20654048">
              <a:off x="6425360" y="1052924"/>
              <a:ext cx="1090142" cy="4345758"/>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2" name="椭圆 171"/>
            <p:cNvSpPr/>
            <p:nvPr/>
          </p:nvSpPr>
          <p:spPr>
            <a:xfrm rot="20654048">
              <a:off x="6953276" y="1164719"/>
              <a:ext cx="875308" cy="3902363"/>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3" name="椭圆 172"/>
            <p:cNvSpPr/>
            <p:nvPr/>
          </p:nvSpPr>
          <p:spPr>
            <a:xfrm rot="20654048">
              <a:off x="7541568" y="1392928"/>
              <a:ext cx="501365" cy="3192484"/>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4" name="椭圆 173"/>
            <p:cNvSpPr/>
            <p:nvPr/>
          </p:nvSpPr>
          <p:spPr>
            <a:xfrm rot="20654048">
              <a:off x="8107863" y="1683534"/>
              <a:ext cx="185910" cy="2383430"/>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5" name="椭圆 174"/>
            <p:cNvSpPr/>
            <p:nvPr/>
          </p:nvSpPr>
          <p:spPr>
            <a:xfrm rot="20690346">
              <a:off x="8534416" y="2061620"/>
              <a:ext cx="89057" cy="1375895"/>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6" name="椭圆 175"/>
          <p:cNvSpPr/>
          <p:nvPr userDrawn="1"/>
        </p:nvSpPr>
        <p:spPr>
          <a:xfrm>
            <a:off x="4976993" y="1635905"/>
            <a:ext cx="2526766" cy="2526340"/>
          </a:xfrm>
          <a:prstGeom prst="ellipse">
            <a:avLst/>
          </a:prstGeom>
          <a:gradFill flip="none" rotWithShape="1">
            <a:gsLst>
              <a:gs pos="43000">
                <a:srgbClr val="05DAE3">
                  <a:alpha val="12000"/>
                </a:srgbClr>
              </a:gs>
              <a:gs pos="0">
                <a:schemeClr val="bg1">
                  <a:alpha val="99000"/>
                </a:schemeClr>
              </a:gs>
              <a:gs pos="21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7" name="任意多边形 176"/>
          <p:cNvSpPr/>
          <p:nvPr userDrawn="1"/>
        </p:nvSpPr>
        <p:spPr>
          <a:xfrm>
            <a:off x="-573379" y="1861201"/>
            <a:ext cx="13627510" cy="2171260"/>
          </a:xfrm>
          <a:custGeom>
            <a:avLst/>
            <a:gdLst>
              <a:gd name="connsiteX0" fmla="*/ 0 w 12329652"/>
              <a:gd name="connsiteY0" fmla="*/ 1317172 h 2311955"/>
              <a:gd name="connsiteX1" fmla="*/ 3362633 w 12329652"/>
              <a:gd name="connsiteY1" fmla="*/ 19314 h 2311955"/>
              <a:gd name="connsiteX2" fmla="*/ 7993626 w 12329652"/>
              <a:gd name="connsiteY2" fmla="*/ 2202075 h 2311955"/>
              <a:gd name="connsiteX3" fmla="*/ 12329652 w 12329652"/>
              <a:gd name="connsiteY3" fmla="*/ 1789121 h 2311955"/>
              <a:gd name="connsiteX0" fmla="*/ 0 w 12329652"/>
              <a:gd name="connsiteY0" fmla="*/ 1315042 h 2261692"/>
              <a:gd name="connsiteX1" fmla="*/ 3362633 w 12329652"/>
              <a:gd name="connsiteY1" fmla="*/ 17184 h 2261692"/>
              <a:gd name="connsiteX2" fmla="*/ 7787149 w 12329652"/>
              <a:gd name="connsiteY2" fmla="*/ 2140951 h 2261692"/>
              <a:gd name="connsiteX3" fmla="*/ 12329652 w 12329652"/>
              <a:gd name="connsiteY3" fmla="*/ 1786991 h 2261692"/>
              <a:gd name="connsiteX0" fmla="*/ 0 w 12329652"/>
              <a:gd name="connsiteY0" fmla="*/ 1315042 h 2391644"/>
              <a:gd name="connsiteX1" fmla="*/ 3362633 w 12329652"/>
              <a:gd name="connsiteY1" fmla="*/ 17184 h 2391644"/>
              <a:gd name="connsiteX2" fmla="*/ 7787149 w 12329652"/>
              <a:gd name="connsiteY2" fmla="*/ 2140951 h 2391644"/>
              <a:gd name="connsiteX3" fmla="*/ 12329652 w 12329652"/>
              <a:gd name="connsiteY3" fmla="*/ 1786991 h 2391644"/>
              <a:gd name="connsiteX0" fmla="*/ 0 w 12329652"/>
              <a:gd name="connsiteY0" fmla="*/ 1315042 h 2313519"/>
              <a:gd name="connsiteX1" fmla="*/ 3362633 w 12329652"/>
              <a:gd name="connsiteY1" fmla="*/ 17184 h 2313519"/>
              <a:gd name="connsiteX2" fmla="*/ 7787149 w 12329652"/>
              <a:gd name="connsiteY2" fmla="*/ 2140951 h 2313519"/>
              <a:gd name="connsiteX3" fmla="*/ 12329652 w 12329652"/>
              <a:gd name="connsiteY3" fmla="*/ 1786991 h 2313519"/>
              <a:gd name="connsiteX0" fmla="*/ 0 w 12329652"/>
              <a:gd name="connsiteY0" fmla="*/ 1315042 h 2261692"/>
              <a:gd name="connsiteX1" fmla="*/ 3539614 w 12329652"/>
              <a:gd name="connsiteY1" fmla="*/ 17184 h 2261692"/>
              <a:gd name="connsiteX2" fmla="*/ 7787149 w 12329652"/>
              <a:gd name="connsiteY2" fmla="*/ 2140951 h 2261692"/>
              <a:gd name="connsiteX3" fmla="*/ 12329652 w 12329652"/>
              <a:gd name="connsiteY3" fmla="*/ 1786991 h 2261692"/>
              <a:gd name="connsiteX0" fmla="*/ 0 w 12329652"/>
              <a:gd name="connsiteY0" fmla="*/ 1300578 h 2247228"/>
              <a:gd name="connsiteX1" fmla="*/ 3539614 w 12329652"/>
              <a:gd name="connsiteY1" fmla="*/ 2720 h 2247228"/>
              <a:gd name="connsiteX2" fmla="*/ 7787149 w 12329652"/>
              <a:gd name="connsiteY2" fmla="*/ 2126487 h 2247228"/>
              <a:gd name="connsiteX3" fmla="*/ 12329652 w 12329652"/>
              <a:gd name="connsiteY3" fmla="*/ 1772527 h 2247228"/>
              <a:gd name="connsiteX0" fmla="*/ 0 w 12890091"/>
              <a:gd name="connsiteY0" fmla="*/ 1484099 h 2253769"/>
              <a:gd name="connsiteX1" fmla="*/ 4100053 w 12890091"/>
              <a:gd name="connsiteY1" fmla="*/ 9261 h 2253769"/>
              <a:gd name="connsiteX2" fmla="*/ 8347588 w 12890091"/>
              <a:gd name="connsiteY2" fmla="*/ 2133028 h 2253769"/>
              <a:gd name="connsiteX3" fmla="*/ 12890091 w 12890091"/>
              <a:gd name="connsiteY3" fmla="*/ 1779068 h 2253769"/>
              <a:gd name="connsiteX0" fmla="*/ 0 w 12890091"/>
              <a:gd name="connsiteY0" fmla="*/ 1489050 h 2258720"/>
              <a:gd name="connsiteX1" fmla="*/ 4100053 w 12890091"/>
              <a:gd name="connsiteY1" fmla="*/ 14212 h 2258720"/>
              <a:gd name="connsiteX2" fmla="*/ 8347588 w 12890091"/>
              <a:gd name="connsiteY2" fmla="*/ 2137979 h 2258720"/>
              <a:gd name="connsiteX3" fmla="*/ 12890091 w 12890091"/>
              <a:gd name="connsiteY3" fmla="*/ 1784019 h 2258720"/>
              <a:gd name="connsiteX0" fmla="*/ 0 w 12890091"/>
              <a:gd name="connsiteY0" fmla="*/ 1494752 h 2264422"/>
              <a:gd name="connsiteX1" fmla="*/ 4100053 w 12890091"/>
              <a:gd name="connsiteY1" fmla="*/ 19914 h 2264422"/>
              <a:gd name="connsiteX2" fmla="*/ 8347588 w 12890091"/>
              <a:gd name="connsiteY2" fmla="*/ 2143681 h 2264422"/>
              <a:gd name="connsiteX3" fmla="*/ 12890091 w 12890091"/>
              <a:gd name="connsiteY3" fmla="*/ 1789721 h 2264422"/>
              <a:gd name="connsiteX0" fmla="*/ 0 w 13627510"/>
              <a:gd name="connsiteY0" fmla="*/ 1484100 h 2253770"/>
              <a:gd name="connsiteX1" fmla="*/ 4837472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484100 h 2253770"/>
              <a:gd name="connsiteX1" fmla="*/ 4483511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484100 h 2253770"/>
              <a:gd name="connsiteX1" fmla="*/ 4483511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367402 h 2128471"/>
              <a:gd name="connsiteX1" fmla="*/ 4070556 w 13627510"/>
              <a:gd name="connsiteY1" fmla="*/ 10551 h 2128471"/>
              <a:gd name="connsiteX2" fmla="*/ 9085007 w 13627510"/>
              <a:gd name="connsiteY2" fmla="*/ 2016331 h 2128471"/>
              <a:gd name="connsiteX3" fmla="*/ 13627510 w 13627510"/>
              <a:gd name="connsiteY3" fmla="*/ 1662371 h 2128471"/>
              <a:gd name="connsiteX0" fmla="*/ 0 w 13627510"/>
              <a:gd name="connsiteY0" fmla="*/ 1379211 h 2140280"/>
              <a:gd name="connsiteX1" fmla="*/ 4070556 w 13627510"/>
              <a:gd name="connsiteY1" fmla="*/ 22360 h 2140280"/>
              <a:gd name="connsiteX2" fmla="*/ 9085007 w 13627510"/>
              <a:gd name="connsiteY2" fmla="*/ 2028140 h 2140280"/>
              <a:gd name="connsiteX3" fmla="*/ 13627510 w 13627510"/>
              <a:gd name="connsiteY3" fmla="*/ 1674180 h 2140280"/>
              <a:gd name="connsiteX0" fmla="*/ 0 w 13627510"/>
              <a:gd name="connsiteY0" fmla="*/ 1408042 h 2171260"/>
              <a:gd name="connsiteX1" fmla="*/ 4542504 w 13627510"/>
              <a:gd name="connsiteY1" fmla="*/ 21695 h 2171260"/>
              <a:gd name="connsiteX2" fmla="*/ 9085007 w 13627510"/>
              <a:gd name="connsiteY2" fmla="*/ 2056971 h 2171260"/>
              <a:gd name="connsiteX3" fmla="*/ 13627510 w 13627510"/>
              <a:gd name="connsiteY3" fmla="*/ 1703011 h 2171260"/>
            </a:gdLst>
            <a:ahLst/>
            <a:cxnLst>
              <a:cxn ang="0">
                <a:pos x="connsiteX0" y="connsiteY0"/>
              </a:cxn>
              <a:cxn ang="0">
                <a:pos x="connsiteX1" y="connsiteY1"/>
              </a:cxn>
              <a:cxn ang="0">
                <a:pos x="connsiteX2" y="connsiteY2"/>
              </a:cxn>
              <a:cxn ang="0">
                <a:pos x="connsiteX3" y="connsiteY3"/>
              </a:cxn>
            </a:cxnLst>
            <a:rect l="l" t="t" r="r" b="b"/>
            <a:pathLst>
              <a:path w="13627510" h="2171260">
                <a:moveTo>
                  <a:pt x="0" y="1408042"/>
                </a:moveTo>
                <a:cubicBezTo>
                  <a:pt x="1015181" y="685371"/>
                  <a:pt x="3264310" y="-145453"/>
                  <a:pt x="4542504" y="21695"/>
                </a:cubicBezTo>
                <a:cubicBezTo>
                  <a:pt x="5820698" y="188843"/>
                  <a:pt x="7570839" y="1776752"/>
                  <a:pt x="9085007" y="2056971"/>
                </a:cubicBezTo>
                <a:cubicBezTo>
                  <a:pt x="10599175" y="2337190"/>
                  <a:pt x="12206748" y="2056972"/>
                  <a:pt x="13627510" y="1703011"/>
                </a:cubicBezTo>
              </a:path>
            </a:pathLst>
          </a:custGeom>
          <a:noFill/>
          <a:ln w="50800">
            <a:gradFill>
              <a:gsLst>
                <a:gs pos="0">
                  <a:schemeClr val="accent1">
                    <a:lumMod val="5000"/>
                    <a:lumOff val="95000"/>
                    <a:alpha val="0"/>
                  </a:schemeClr>
                </a:gs>
                <a:gs pos="58000">
                  <a:srgbClr val="FFFFFF">
                    <a:alpha val="0"/>
                  </a:srgbClr>
                </a:gs>
                <a:gs pos="41000">
                  <a:srgbClr val="FFFFFF">
                    <a:alpha val="0"/>
                  </a:srgbClr>
                </a:gs>
                <a:gs pos="23000">
                  <a:schemeClr val="bg1"/>
                </a:gs>
                <a:gs pos="79000">
                  <a:schemeClr val="bg1"/>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任意多边形 177"/>
          <p:cNvSpPr/>
          <p:nvPr userDrawn="1"/>
        </p:nvSpPr>
        <p:spPr>
          <a:xfrm>
            <a:off x="8615681" y="3270893"/>
            <a:ext cx="4542503" cy="468249"/>
          </a:xfrm>
          <a:custGeom>
            <a:avLst/>
            <a:gdLst>
              <a:gd name="connsiteX0" fmla="*/ 0 w 12329652"/>
              <a:gd name="connsiteY0" fmla="*/ 1317172 h 2311955"/>
              <a:gd name="connsiteX1" fmla="*/ 3362633 w 12329652"/>
              <a:gd name="connsiteY1" fmla="*/ 19314 h 2311955"/>
              <a:gd name="connsiteX2" fmla="*/ 7993626 w 12329652"/>
              <a:gd name="connsiteY2" fmla="*/ 2202075 h 2311955"/>
              <a:gd name="connsiteX3" fmla="*/ 12329652 w 12329652"/>
              <a:gd name="connsiteY3" fmla="*/ 1789121 h 2311955"/>
              <a:gd name="connsiteX0" fmla="*/ 0 w 12329652"/>
              <a:gd name="connsiteY0" fmla="*/ 1315042 h 2261692"/>
              <a:gd name="connsiteX1" fmla="*/ 3362633 w 12329652"/>
              <a:gd name="connsiteY1" fmla="*/ 17184 h 2261692"/>
              <a:gd name="connsiteX2" fmla="*/ 7787149 w 12329652"/>
              <a:gd name="connsiteY2" fmla="*/ 2140951 h 2261692"/>
              <a:gd name="connsiteX3" fmla="*/ 12329652 w 12329652"/>
              <a:gd name="connsiteY3" fmla="*/ 1786991 h 2261692"/>
              <a:gd name="connsiteX0" fmla="*/ 0 w 12329652"/>
              <a:gd name="connsiteY0" fmla="*/ 1315042 h 2391644"/>
              <a:gd name="connsiteX1" fmla="*/ 3362633 w 12329652"/>
              <a:gd name="connsiteY1" fmla="*/ 17184 h 2391644"/>
              <a:gd name="connsiteX2" fmla="*/ 7787149 w 12329652"/>
              <a:gd name="connsiteY2" fmla="*/ 2140951 h 2391644"/>
              <a:gd name="connsiteX3" fmla="*/ 12329652 w 12329652"/>
              <a:gd name="connsiteY3" fmla="*/ 1786991 h 2391644"/>
              <a:gd name="connsiteX0" fmla="*/ 0 w 12329652"/>
              <a:gd name="connsiteY0" fmla="*/ 1315042 h 2313519"/>
              <a:gd name="connsiteX1" fmla="*/ 3362633 w 12329652"/>
              <a:gd name="connsiteY1" fmla="*/ 17184 h 2313519"/>
              <a:gd name="connsiteX2" fmla="*/ 7787149 w 12329652"/>
              <a:gd name="connsiteY2" fmla="*/ 2140951 h 2313519"/>
              <a:gd name="connsiteX3" fmla="*/ 12329652 w 12329652"/>
              <a:gd name="connsiteY3" fmla="*/ 1786991 h 2313519"/>
              <a:gd name="connsiteX0" fmla="*/ 0 w 12329652"/>
              <a:gd name="connsiteY0" fmla="*/ 1315042 h 2261692"/>
              <a:gd name="connsiteX1" fmla="*/ 3539614 w 12329652"/>
              <a:gd name="connsiteY1" fmla="*/ 17184 h 2261692"/>
              <a:gd name="connsiteX2" fmla="*/ 7787149 w 12329652"/>
              <a:gd name="connsiteY2" fmla="*/ 2140951 h 2261692"/>
              <a:gd name="connsiteX3" fmla="*/ 12329652 w 12329652"/>
              <a:gd name="connsiteY3" fmla="*/ 1786991 h 2261692"/>
              <a:gd name="connsiteX0" fmla="*/ 0 w 12329652"/>
              <a:gd name="connsiteY0" fmla="*/ 1300578 h 2247228"/>
              <a:gd name="connsiteX1" fmla="*/ 3539614 w 12329652"/>
              <a:gd name="connsiteY1" fmla="*/ 2720 h 2247228"/>
              <a:gd name="connsiteX2" fmla="*/ 7787149 w 12329652"/>
              <a:gd name="connsiteY2" fmla="*/ 2126487 h 2247228"/>
              <a:gd name="connsiteX3" fmla="*/ 12329652 w 12329652"/>
              <a:gd name="connsiteY3" fmla="*/ 1772527 h 2247228"/>
              <a:gd name="connsiteX0" fmla="*/ 0 w 12890091"/>
              <a:gd name="connsiteY0" fmla="*/ 1484099 h 2253769"/>
              <a:gd name="connsiteX1" fmla="*/ 4100053 w 12890091"/>
              <a:gd name="connsiteY1" fmla="*/ 9261 h 2253769"/>
              <a:gd name="connsiteX2" fmla="*/ 8347588 w 12890091"/>
              <a:gd name="connsiteY2" fmla="*/ 2133028 h 2253769"/>
              <a:gd name="connsiteX3" fmla="*/ 12890091 w 12890091"/>
              <a:gd name="connsiteY3" fmla="*/ 1779068 h 2253769"/>
              <a:gd name="connsiteX0" fmla="*/ 0 w 12890091"/>
              <a:gd name="connsiteY0" fmla="*/ 1489050 h 2258720"/>
              <a:gd name="connsiteX1" fmla="*/ 4100053 w 12890091"/>
              <a:gd name="connsiteY1" fmla="*/ 14212 h 2258720"/>
              <a:gd name="connsiteX2" fmla="*/ 8347588 w 12890091"/>
              <a:gd name="connsiteY2" fmla="*/ 2137979 h 2258720"/>
              <a:gd name="connsiteX3" fmla="*/ 12890091 w 12890091"/>
              <a:gd name="connsiteY3" fmla="*/ 1784019 h 2258720"/>
              <a:gd name="connsiteX0" fmla="*/ 0 w 12890091"/>
              <a:gd name="connsiteY0" fmla="*/ 1494752 h 2264422"/>
              <a:gd name="connsiteX1" fmla="*/ 4100053 w 12890091"/>
              <a:gd name="connsiteY1" fmla="*/ 19914 h 2264422"/>
              <a:gd name="connsiteX2" fmla="*/ 8347588 w 12890091"/>
              <a:gd name="connsiteY2" fmla="*/ 2143681 h 2264422"/>
              <a:gd name="connsiteX3" fmla="*/ 12890091 w 12890091"/>
              <a:gd name="connsiteY3" fmla="*/ 1789721 h 2264422"/>
              <a:gd name="connsiteX0" fmla="*/ 0 w 13627510"/>
              <a:gd name="connsiteY0" fmla="*/ 1484100 h 2253770"/>
              <a:gd name="connsiteX1" fmla="*/ 4837472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484100 h 2253770"/>
              <a:gd name="connsiteX1" fmla="*/ 4483511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484100 h 2253770"/>
              <a:gd name="connsiteX1" fmla="*/ 4483511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367402 h 2128471"/>
              <a:gd name="connsiteX1" fmla="*/ 4070556 w 13627510"/>
              <a:gd name="connsiteY1" fmla="*/ 10551 h 2128471"/>
              <a:gd name="connsiteX2" fmla="*/ 9085007 w 13627510"/>
              <a:gd name="connsiteY2" fmla="*/ 2016331 h 2128471"/>
              <a:gd name="connsiteX3" fmla="*/ 13627510 w 13627510"/>
              <a:gd name="connsiteY3" fmla="*/ 1662371 h 2128471"/>
              <a:gd name="connsiteX0" fmla="*/ 0 w 13627510"/>
              <a:gd name="connsiteY0" fmla="*/ 1379211 h 2140280"/>
              <a:gd name="connsiteX1" fmla="*/ 4070556 w 13627510"/>
              <a:gd name="connsiteY1" fmla="*/ 22360 h 2140280"/>
              <a:gd name="connsiteX2" fmla="*/ 9085007 w 13627510"/>
              <a:gd name="connsiteY2" fmla="*/ 2028140 h 2140280"/>
              <a:gd name="connsiteX3" fmla="*/ 13627510 w 13627510"/>
              <a:gd name="connsiteY3" fmla="*/ 1674180 h 2140280"/>
              <a:gd name="connsiteX0" fmla="*/ 0 w 13627510"/>
              <a:gd name="connsiteY0" fmla="*/ 1408042 h 2171260"/>
              <a:gd name="connsiteX1" fmla="*/ 4542504 w 13627510"/>
              <a:gd name="connsiteY1" fmla="*/ 21695 h 2171260"/>
              <a:gd name="connsiteX2" fmla="*/ 9085007 w 13627510"/>
              <a:gd name="connsiteY2" fmla="*/ 2056971 h 2171260"/>
              <a:gd name="connsiteX3" fmla="*/ 13627510 w 13627510"/>
              <a:gd name="connsiteY3" fmla="*/ 1703011 h 2171260"/>
              <a:gd name="connsiteX0" fmla="*/ 0 w 13627510"/>
              <a:gd name="connsiteY0" fmla="*/ 0 h 763218"/>
              <a:gd name="connsiteX1" fmla="*/ 9085007 w 13627510"/>
              <a:gd name="connsiteY1" fmla="*/ 648929 h 763218"/>
              <a:gd name="connsiteX2" fmla="*/ 13627510 w 13627510"/>
              <a:gd name="connsiteY2" fmla="*/ 294969 h 763218"/>
              <a:gd name="connsiteX0" fmla="*/ 0 w 4542503"/>
              <a:gd name="connsiteY0" fmla="*/ 353960 h 468249"/>
              <a:gd name="connsiteX1" fmla="*/ 4542503 w 4542503"/>
              <a:gd name="connsiteY1" fmla="*/ 0 h 468249"/>
            </a:gdLst>
            <a:ahLst/>
            <a:cxnLst>
              <a:cxn ang="0">
                <a:pos x="connsiteX0" y="connsiteY0"/>
              </a:cxn>
              <a:cxn ang="0">
                <a:pos x="connsiteX1" y="connsiteY1"/>
              </a:cxn>
            </a:cxnLst>
            <a:rect l="l" t="t" r="r" b="b"/>
            <a:pathLst>
              <a:path w="4542503" h="468249">
                <a:moveTo>
                  <a:pt x="0" y="353960"/>
                </a:moveTo>
                <a:cubicBezTo>
                  <a:pt x="1514168" y="634179"/>
                  <a:pt x="3121741" y="353961"/>
                  <a:pt x="4542503" y="0"/>
                </a:cubicBezTo>
              </a:path>
            </a:pathLst>
          </a:custGeom>
          <a:noFill/>
          <a:ln w="12700">
            <a:gradFill>
              <a:gsLst>
                <a:gs pos="0">
                  <a:schemeClr val="accent1">
                    <a:lumMod val="5000"/>
                    <a:lumOff val="95000"/>
                    <a:alpha val="0"/>
                  </a:schemeClr>
                </a:gs>
                <a:gs pos="58000">
                  <a:srgbClr val="FFFFFF">
                    <a:alpha val="0"/>
                  </a:srgbClr>
                </a:gs>
                <a:gs pos="41000">
                  <a:srgbClr val="FFFFFF">
                    <a:alpha val="0"/>
                  </a:srgbClr>
                </a:gs>
                <a:gs pos="23000">
                  <a:srgbClr val="B40F51"/>
                </a:gs>
                <a:gs pos="79000">
                  <a:schemeClr val="bg1"/>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178"/>
          <p:cNvSpPr/>
          <p:nvPr userDrawn="1"/>
        </p:nvSpPr>
        <p:spPr>
          <a:xfrm>
            <a:off x="8083277" y="3890139"/>
            <a:ext cx="4542503" cy="468249"/>
          </a:xfrm>
          <a:custGeom>
            <a:avLst/>
            <a:gdLst>
              <a:gd name="connsiteX0" fmla="*/ 0 w 12329652"/>
              <a:gd name="connsiteY0" fmla="*/ 1317172 h 2311955"/>
              <a:gd name="connsiteX1" fmla="*/ 3362633 w 12329652"/>
              <a:gd name="connsiteY1" fmla="*/ 19314 h 2311955"/>
              <a:gd name="connsiteX2" fmla="*/ 7993626 w 12329652"/>
              <a:gd name="connsiteY2" fmla="*/ 2202075 h 2311955"/>
              <a:gd name="connsiteX3" fmla="*/ 12329652 w 12329652"/>
              <a:gd name="connsiteY3" fmla="*/ 1789121 h 2311955"/>
              <a:gd name="connsiteX0" fmla="*/ 0 w 12329652"/>
              <a:gd name="connsiteY0" fmla="*/ 1315042 h 2261692"/>
              <a:gd name="connsiteX1" fmla="*/ 3362633 w 12329652"/>
              <a:gd name="connsiteY1" fmla="*/ 17184 h 2261692"/>
              <a:gd name="connsiteX2" fmla="*/ 7787149 w 12329652"/>
              <a:gd name="connsiteY2" fmla="*/ 2140951 h 2261692"/>
              <a:gd name="connsiteX3" fmla="*/ 12329652 w 12329652"/>
              <a:gd name="connsiteY3" fmla="*/ 1786991 h 2261692"/>
              <a:gd name="connsiteX0" fmla="*/ 0 w 12329652"/>
              <a:gd name="connsiteY0" fmla="*/ 1315042 h 2391644"/>
              <a:gd name="connsiteX1" fmla="*/ 3362633 w 12329652"/>
              <a:gd name="connsiteY1" fmla="*/ 17184 h 2391644"/>
              <a:gd name="connsiteX2" fmla="*/ 7787149 w 12329652"/>
              <a:gd name="connsiteY2" fmla="*/ 2140951 h 2391644"/>
              <a:gd name="connsiteX3" fmla="*/ 12329652 w 12329652"/>
              <a:gd name="connsiteY3" fmla="*/ 1786991 h 2391644"/>
              <a:gd name="connsiteX0" fmla="*/ 0 w 12329652"/>
              <a:gd name="connsiteY0" fmla="*/ 1315042 h 2313519"/>
              <a:gd name="connsiteX1" fmla="*/ 3362633 w 12329652"/>
              <a:gd name="connsiteY1" fmla="*/ 17184 h 2313519"/>
              <a:gd name="connsiteX2" fmla="*/ 7787149 w 12329652"/>
              <a:gd name="connsiteY2" fmla="*/ 2140951 h 2313519"/>
              <a:gd name="connsiteX3" fmla="*/ 12329652 w 12329652"/>
              <a:gd name="connsiteY3" fmla="*/ 1786991 h 2313519"/>
              <a:gd name="connsiteX0" fmla="*/ 0 w 12329652"/>
              <a:gd name="connsiteY0" fmla="*/ 1315042 h 2261692"/>
              <a:gd name="connsiteX1" fmla="*/ 3539614 w 12329652"/>
              <a:gd name="connsiteY1" fmla="*/ 17184 h 2261692"/>
              <a:gd name="connsiteX2" fmla="*/ 7787149 w 12329652"/>
              <a:gd name="connsiteY2" fmla="*/ 2140951 h 2261692"/>
              <a:gd name="connsiteX3" fmla="*/ 12329652 w 12329652"/>
              <a:gd name="connsiteY3" fmla="*/ 1786991 h 2261692"/>
              <a:gd name="connsiteX0" fmla="*/ 0 w 12329652"/>
              <a:gd name="connsiteY0" fmla="*/ 1300578 h 2247228"/>
              <a:gd name="connsiteX1" fmla="*/ 3539614 w 12329652"/>
              <a:gd name="connsiteY1" fmla="*/ 2720 h 2247228"/>
              <a:gd name="connsiteX2" fmla="*/ 7787149 w 12329652"/>
              <a:gd name="connsiteY2" fmla="*/ 2126487 h 2247228"/>
              <a:gd name="connsiteX3" fmla="*/ 12329652 w 12329652"/>
              <a:gd name="connsiteY3" fmla="*/ 1772527 h 2247228"/>
              <a:gd name="connsiteX0" fmla="*/ 0 w 12890091"/>
              <a:gd name="connsiteY0" fmla="*/ 1484099 h 2253769"/>
              <a:gd name="connsiteX1" fmla="*/ 4100053 w 12890091"/>
              <a:gd name="connsiteY1" fmla="*/ 9261 h 2253769"/>
              <a:gd name="connsiteX2" fmla="*/ 8347588 w 12890091"/>
              <a:gd name="connsiteY2" fmla="*/ 2133028 h 2253769"/>
              <a:gd name="connsiteX3" fmla="*/ 12890091 w 12890091"/>
              <a:gd name="connsiteY3" fmla="*/ 1779068 h 2253769"/>
              <a:gd name="connsiteX0" fmla="*/ 0 w 12890091"/>
              <a:gd name="connsiteY0" fmla="*/ 1489050 h 2258720"/>
              <a:gd name="connsiteX1" fmla="*/ 4100053 w 12890091"/>
              <a:gd name="connsiteY1" fmla="*/ 14212 h 2258720"/>
              <a:gd name="connsiteX2" fmla="*/ 8347588 w 12890091"/>
              <a:gd name="connsiteY2" fmla="*/ 2137979 h 2258720"/>
              <a:gd name="connsiteX3" fmla="*/ 12890091 w 12890091"/>
              <a:gd name="connsiteY3" fmla="*/ 1784019 h 2258720"/>
              <a:gd name="connsiteX0" fmla="*/ 0 w 12890091"/>
              <a:gd name="connsiteY0" fmla="*/ 1494752 h 2264422"/>
              <a:gd name="connsiteX1" fmla="*/ 4100053 w 12890091"/>
              <a:gd name="connsiteY1" fmla="*/ 19914 h 2264422"/>
              <a:gd name="connsiteX2" fmla="*/ 8347588 w 12890091"/>
              <a:gd name="connsiteY2" fmla="*/ 2143681 h 2264422"/>
              <a:gd name="connsiteX3" fmla="*/ 12890091 w 12890091"/>
              <a:gd name="connsiteY3" fmla="*/ 1789721 h 2264422"/>
              <a:gd name="connsiteX0" fmla="*/ 0 w 13627510"/>
              <a:gd name="connsiteY0" fmla="*/ 1484100 h 2253770"/>
              <a:gd name="connsiteX1" fmla="*/ 4837472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484100 h 2253770"/>
              <a:gd name="connsiteX1" fmla="*/ 4483511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484100 h 2253770"/>
              <a:gd name="connsiteX1" fmla="*/ 4483511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367402 h 2128471"/>
              <a:gd name="connsiteX1" fmla="*/ 4070556 w 13627510"/>
              <a:gd name="connsiteY1" fmla="*/ 10551 h 2128471"/>
              <a:gd name="connsiteX2" fmla="*/ 9085007 w 13627510"/>
              <a:gd name="connsiteY2" fmla="*/ 2016331 h 2128471"/>
              <a:gd name="connsiteX3" fmla="*/ 13627510 w 13627510"/>
              <a:gd name="connsiteY3" fmla="*/ 1662371 h 2128471"/>
              <a:gd name="connsiteX0" fmla="*/ 0 w 13627510"/>
              <a:gd name="connsiteY0" fmla="*/ 1379211 h 2140280"/>
              <a:gd name="connsiteX1" fmla="*/ 4070556 w 13627510"/>
              <a:gd name="connsiteY1" fmla="*/ 22360 h 2140280"/>
              <a:gd name="connsiteX2" fmla="*/ 9085007 w 13627510"/>
              <a:gd name="connsiteY2" fmla="*/ 2028140 h 2140280"/>
              <a:gd name="connsiteX3" fmla="*/ 13627510 w 13627510"/>
              <a:gd name="connsiteY3" fmla="*/ 1674180 h 2140280"/>
              <a:gd name="connsiteX0" fmla="*/ 0 w 13627510"/>
              <a:gd name="connsiteY0" fmla="*/ 1408042 h 2171260"/>
              <a:gd name="connsiteX1" fmla="*/ 4542504 w 13627510"/>
              <a:gd name="connsiteY1" fmla="*/ 21695 h 2171260"/>
              <a:gd name="connsiteX2" fmla="*/ 9085007 w 13627510"/>
              <a:gd name="connsiteY2" fmla="*/ 2056971 h 2171260"/>
              <a:gd name="connsiteX3" fmla="*/ 13627510 w 13627510"/>
              <a:gd name="connsiteY3" fmla="*/ 1703011 h 2171260"/>
              <a:gd name="connsiteX0" fmla="*/ 0 w 13627510"/>
              <a:gd name="connsiteY0" fmla="*/ 0 h 763218"/>
              <a:gd name="connsiteX1" fmla="*/ 9085007 w 13627510"/>
              <a:gd name="connsiteY1" fmla="*/ 648929 h 763218"/>
              <a:gd name="connsiteX2" fmla="*/ 13627510 w 13627510"/>
              <a:gd name="connsiteY2" fmla="*/ 294969 h 763218"/>
              <a:gd name="connsiteX0" fmla="*/ 0 w 4542503"/>
              <a:gd name="connsiteY0" fmla="*/ 353960 h 468249"/>
              <a:gd name="connsiteX1" fmla="*/ 4542503 w 4542503"/>
              <a:gd name="connsiteY1" fmla="*/ 0 h 468249"/>
            </a:gdLst>
            <a:ahLst/>
            <a:cxnLst>
              <a:cxn ang="0">
                <a:pos x="connsiteX0" y="connsiteY0"/>
              </a:cxn>
              <a:cxn ang="0">
                <a:pos x="connsiteX1" y="connsiteY1"/>
              </a:cxn>
            </a:cxnLst>
            <a:rect l="l" t="t" r="r" b="b"/>
            <a:pathLst>
              <a:path w="4542503" h="468249">
                <a:moveTo>
                  <a:pt x="0" y="353960"/>
                </a:moveTo>
                <a:cubicBezTo>
                  <a:pt x="1514168" y="634179"/>
                  <a:pt x="3121741" y="353961"/>
                  <a:pt x="4542503" y="0"/>
                </a:cubicBezTo>
              </a:path>
            </a:pathLst>
          </a:custGeom>
          <a:noFill/>
          <a:ln w="12700">
            <a:gradFill>
              <a:gsLst>
                <a:gs pos="0">
                  <a:schemeClr val="accent1">
                    <a:lumMod val="5000"/>
                    <a:lumOff val="95000"/>
                    <a:alpha val="0"/>
                  </a:schemeClr>
                </a:gs>
                <a:gs pos="58000">
                  <a:srgbClr val="FFFFFF">
                    <a:alpha val="0"/>
                  </a:srgbClr>
                </a:gs>
                <a:gs pos="41000">
                  <a:srgbClr val="FFFFFF">
                    <a:alpha val="0"/>
                  </a:srgbClr>
                </a:gs>
                <a:gs pos="23000">
                  <a:srgbClr val="05DAE3"/>
                </a:gs>
                <a:gs pos="79000">
                  <a:srgbClr val="B40F51"/>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0" name="直接连接符 179"/>
          <p:cNvCxnSpPr/>
          <p:nvPr userDrawn="1"/>
        </p:nvCxnSpPr>
        <p:spPr>
          <a:xfrm rot="993570" flipH="1">
            <a:off x="3661302" y="2001798"/>
            <a:ext cx="1257727" cy="334868"/>
          </a:xfrm>
          <a:prstGeom prst="line">
            <a:avLst/>
          </a:prstGeom>
          <a:ln w="285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userDrawn="1"/>
        </p:nvCxnSpPr>
        <p:spPr>
          <a:xfrm rot="993570" flipH="1">
            <a:off x="724928" y="2437388"/>
            <a:ext cx="2887302" cy="788422"/>
          </a:xfrm>
          <a:prstGeom prst="line">
            <a:avLst/>
          </a:prstGeom>
          <a:ln w="2222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userDrawn="1"/>
        </p:nvCxnSpPr>
        <p:spPr>
          <a:xfrm rot="993570" flipV="1">
            <a:off x="8009166" y="1920687"/>
            <a:ext cx="2385572" cy="651417"/>
          </a:xfrm>
          <a:prstGeom prst="line">
            <a:avLst/>
          </a:prstGeom>
          <a:ln w="2222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userDrawn="1"/>
        </p:nvCxnSpPr>
        <p:spPr>
          <a:xfrm rot="993570" flipH="1">
            <a:off x="7164555" y="2749512"/>
            <a:ext cx="4759770" cy="1299728"/>
          </a:xfrm>
          <a:prstGeom prst="line">
            <a:avLst/>
          </a:prstGeom>
          <a:ln w="34925" cap="rnd">
            <a:gradFill flip="none" rotWithShape="1">
              <a:gsLst>
                <a:gs pos="46000">
                  <a:srgbClr val="05DAE3">
                    <a:alpha val="79000"/>
                  </a:srgbClr>
                </a:gs>
                <a:gs pos="19000">
                  <a:srgbClr val="05DAE3">
                    <a:alpha val="0"/>
                  </a:srgbClr>
                </a:gs>
                <a:gs pos="74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userDrawn="1"/>
        </p:nvCxnSpPr>
        <p:spPr>
          <a:xfrm rot="993570" flipH="1">
            <a:off x="8771784" y="2001798"/>
            <a:ext cx="1257727" cy="334868"/>
          </a:xfrm>
          <a:prstGeom prst="line">
            <a:avLst/>
          </a:prstGeom>
          <a:ln w="285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85" name="任意多边形 184"/>
          <p:cNvSpPr/>
          <p:nvPr userDrawn="1"/>
        </p:nvSpPr>
        <p:spPr>
          <a:xfrm flipV="1">
            <a:off x="-402951" y="1618511"/>
            <a:ext cx="13627510" cy="2323281"/>
          </a:xfrm>
          <a:custGeom>
            <a:avLst/>
            <a:gdLst>
              <a:gd name="connsiteX0" fmla="*/ 0 w 12329652"/>
              <a:gd name="connsiteY0" fmla="*/ 1317172 h 2311955"/>
              <a:gd name="connsiteX1" fmla="*/ 3362633 w 12329652"/>
              <a:gd name="connsiteY1" fmla="*/ 19314 h 2311955"/>
              <a:gd name="connsiteX2" fmla="*/ 7993626 w 12329652"/>
              <a:gd name="connsiteY2" fmla="*/ 2202075 h 2311955"/>
              <a:gd name="connsiteX3" fmla="*/ 12329652 w 12329652"/>
              <a:gd name="connsiteY3" fmla="*/ 1789121 h 2311955"/>
              <a:gd name="connsiteX0" fmla="*/ 0 w 12329652"/>
              <a:gd name="connsiteY0" fmla="*/ 1315042 h 2261692"/>
              <a:gd name="connsiteX1" fmla="*/ 3362633 w 12329652"/>
              <a:gd name="connsiteY1" fmla="*/ 17184 h 2261692"/>
              <a:gd name="connsiteX2" fmla="*/ 7787149 w 12329652"/>
              <a:gd name="connsiteY2" fmla="*/ 2140951 h 2261692"/>
              <a:gd name="connsiteX3" fmla="*/ 12329652 w 12329652"/>
              <a:gd name="connsiteY3" fmla="*/ 1786991 h 2261692"/>
              <a:gd name="connsiteX0" fmla="*/ 0 w 12329652"/>
              <a:gd name="connsiteY0" fmla="*/ 1315042 h 2391644"/>
              <a:gd name="connsiteX1" fmla="*/ 3362633 w 12329652"/>
              <a:gd name="connsiteY1" fmla="*/ 17184 h 2391644"/>
              <a:gd name="connsiteX2" fmla="*/ 7787149 w 12329652"/>
              <a:gd name="connsiteY2" fmla="*/ 2140951 h 2391644"/>
              <a:gd name="connsiteX3" fmla="*/ 12329652 w 12329652"/>
              <a:gd name="connsiteY3" fmla="*/ 1786991 h 2391644"/>
              <a:gd name="connsiteX0" fmla="*/ 0 w 12329652"/>
              <a:gd name="connsiteY0" fmla="*/ 1315042 h 2313519"/>
              <a:gd name="connsiteX1" fmla="*/ 3362633 w 12329652"/>
              <a:gd name="connsiteY1" fmla="*/ 17184 h 2313519"/>
              <a:gd name="connsiteX2" fmla="*/ 7787149 w 12329652"/>
              <a:gd name="connsiteY2" fmla="*/ 2140951 h 2313519"/>
              <a:gd name="connsiteX3" fmla="*/ 12329652 w 12329652"/>
              <a:gd name="connsiteY3" fmla="*/ 1786991 h 2313519"/>
              <a:gd name="connsiteX0" fmla="*/ 0 w 12329652"/>
              <a:gd name="connsiteY0" fmla="*/ 1315042 h 2261692"/>
              <a:gd name="connsiteX1" fmla="*/ 3539614 w 12329652"/>
              <a:gd name="connsiteY1" fmla="*/ 17184 h 2261692"/>
              <a:gd name="connsiteX2" fmla="*/ 7787149 w 12329652"/>
              <a:gd name="connsiteY2" fmla="*/ 2140951 h 2261692"/>
              <a:gd name="connsiteX3" fmla="*/ 12329652 w 12329652"/>
              <a:gd name="connsiteY3" fmla="*/ 1786991 h 2261692"/>
              <a:gd name="connsiteX0" fmla="*/ 0 w 12329652"/>
              <a:gd name="connsiteY0" fmla="*/ 1300578 h 2247228"/>
              <a:gd name="connsiteX1" fmla="*/ 3539614 w 12329652"/>
              <a:gd name="connsiteY1" fmla="*/ 2720 h 2247228"/>
              <a:gd name="connsiteX2" fmla="*/ 7787149 w 12329652"/>
              <a:gd name="connsiteY2" fmla="*/ 2126487 h 2247228"/>
              <a:gd name="connsiteX3" fmla="*/ 12329652 w 12329652"/>
              <a:gd name="connsiteY3" fmla="*/ 1772527 h 2247228"/>
              <a:gd name="connsiteX0" fmla="*/ 0 w 12890091"/>
              <a:gd name="connsiteY0" fmla="*/ 1484099 h 2253769"/>
              <a:gd name="connsiteX1" fmla="*/ 4100053 w 12890091"/>
              <a:gd name="connsiteY1" fmla="*/ 9261 h 2253769"/>
              <a:gd name="connsiteX2" fmla="*/ 8347588 w 12890091"/>
              <a:gd name="connsiteY2" fmla="*/ 2133028 h 2253769"/>
              <a:gd name="connsiteX3" fmla="*/ 12890091 w 12890091"/>
              <a:gd name="connsiteY3" fmla="*/ 1779068 h 2253769"/>
              <a:gd name="connsiteX0" fmla="*/ 0 w 12890091"/>
              <a:gd name="connsiteY0" fmla="*/ 1489050 h 2258720"/>
              <a:gd name="connsiteX1" fmla="*/ 4100053 w 12890091"/>
              <a:gd name="connsiteY1" fmla="*/ 14212 h 2258720"/>
              <a:gd name="connsiteX2" fmla="*/ 8347588 w 12890091"/>
              <a:gd name="connsiteY2" fmla="*/ 2137979 h 2258720"/>
              <a:gd name="connsiteX3" fmla="*/ 12890091 w 12890091"/>
              <a:gd name="connsiteY3" fmla="*/ 1784019 h 2258720"/>
              <a:gd name="connsiteX0" fmla="*/ 0 w 12890091"/>
              <a:gd name="connsiteY0" fmla="*/ 1494752 h 2264422"/>
              <a:gd name="connsiteX1" fmla="*/ 4100053 w 12890091"/>
              <a:gd name="connsiteY1" fmla="*/ 19914 h 2264422"/>
              <a:gd name="connsiteX2" fmla="*/ 8347588 w 12890091"/>
              <a:gd name="connsiteY2" fmla="*/ 2143681 h 2264422"/>
              <a:gd name="connsiteX3" fmla="*/ 12890091 w 12890091"/>
              <a:gd name="connsiteY3" fmla="*/ 1789721 h 2264422"/>
              <a:gd name="connsiteX0" fmla="*/ 0 w 13627510"/>
              <a:gd name="connsiteY0" fmla="*/ 1484100 h 2253770"/>
              <a:gd name="connsiteX1" fmla="*/ 4837472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484100 h 2253770"/>
              <a:gd name="connsiteX1" fmla="*/ 4483511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484100 h 2253770"/>
              <a:gd name="connsiteX1" fmla="*/ 4483511 w 13627510"/>
              <a:gd name="connsiteY1" fmla="*/ 9262 h 2253770"/>
              <a:gd name="connsiteX2" fmla="*/ 9085007 w 13627510"/>
              <a:gd name="connsiteY2" fmla="*/ 2133029 h 2253770"/>
              <a:gd name="connsiteX3" fmla="*/ 13627510 w 13627510"/>
              <a:gd name="connsiteY3" fmla="*/ 1779069 h 2253770"/>
              <a:gd name="connsiteX0" fmla="*/ 0 w 13627510"/>
              <a:gd name="connsiteY0" fmla="*/ 1367402 h 2128471"/>
              <a:gd name="connsiteX1" fmla="*/ 4070556 w 13627510"/>
              <a:gd name="connsiteY1" fmla="*/ 10551 h 2128471"/>
              <a:gd name="connsiteX2" fmla="*/ 9085007 w 13627510"/>
              <a:gd name="connsiteY2" fmla="*/ 2016331 h 2128471"/>
              <a:gd name="connsiteX3" fmla="*/ 13627510 w 13627510"/>
              <a:gd name="connsiteY3" fmla="*/ 1662371 h 2128471"/>
              <a:gd name="connsiteX0" fmla="*/ 0 w 13627510"/>
              <a:gd name="connsiteY0" fmla="*/ 1379211 h 2140280"/>
              <a:gd name="connsiteX1" fmla="*/ 4070556 w 13627510"/>
              <a:gd name="connsiteY1" fmla="*/ 22360 h 2140280"/>
              <a:gd name="connsiteX2" fmla="*/ 9085007 w 13627510"/>
              <a:gd name="connsiteY2" fmla="*/ 2028140 h 2140280"/>
              <a:gd name="connsiteX3" fmla="*/ 13627510 w 13627510"/>
              <a:gd name="connsiteY3" fmla="*/ 1674180 h 2140280"/>
              <a:gd name="connsiteX0" fmla="*/ 0 w 13627510"/>
              <a:gd name="connsiteY0" fmla="*/ 1408042 h 2171260"/>
              <a:gd name="connsiteX1" fmla="*/ 4542504 w 13627510"/>
              <a:gd name="connsiteY1" fmla="*/ 21695 h 2171260"/>
              <a:gd name="connsiteX2" fmla="*/ 9085007 w 13627510"/>
              <a:gd name="connsiteY2" fmla="*/ 2056971 h 2171260"/>
              <a:gd name="connsiteX3" fmla="*/ 13627510 w 13627510"/>
              <a:gd name="connsiteY3" fmla="*/ 1703011 h 2171260"/>
              <a:gd name="connsiteX0" fmla="*/ 0 w 13627510"/>
              <a:gd name="connsiteY0" fmla="*/ 1394372 h 2157590"/>
              <a:gd name="connsiteX1" fmla="*/ 4542504 w 13627510"/>
              <a:gd name="connsiteY1" fmla="*/ 8025 h 2157590"/>
              <a:gd name="connsiteX2" fmla="*/ 9085007 w 13627510"/>
              <a:gd name="connsiteY2" fmla="*/ 2043301 h 2157590"/>
              <a:gd name="connsiteX3" fmla="*/ 13627510 w 13627510"/>
              <a:gd name="connsiteY3" fmla="*/ 1689341 h 2157590"/>
              <a:gd name="connsiteX0" fmla="*/ 0 w 13627510"/>
              <a:gd name="connsiteY0" fmla="*/ 1523929 h 2296674"/>
              <a:gd name="connsiteX1" fmla="*/ 4615075 w 13627510"/>
              <a:gd name="connsiteY1" fmla="*/ 6954 h 2296674"/>
              <a:gd name="connsiteX2" fmla="*/ 9085007 w 13627510"/>
              <a:gd name="connsiteY2" fmla="*/ 2172858 h 2296674"/>
              <a:gd name="connsiteX3" fmla="*/ 13627510 w 13627510"/>
              <a:gd name="connsiteY3" fmla="*/ 1818898 h 2296674"/>
              <a:gd name="connsiteX0" fmla="*/ 0 w 13627510"/>
              <a:gd name="connsiteY0" fmla="*/ 1526208 h 2310611"/>
              <a:gd name="connsiteX1" fmla="*/ 4615075 w 13627510"/>
              <a:gd name="connsiteY1" fmla="*/ 9233 h 2310611"/>
              <a:gd name="connsiteX2" fmla="*/ 8896322 w 13627510"/>
              <a:gd name="connsiteY2" fmla="*/ 2189652 h 2310611"/>
              <a:gd name="connsiteX3" fmla="*/ 13627510 w 13627510"/>
              <a:gd name="connsiteY3" fmla="*/ 1821177 h 2310611"/>
              <a:gd name="connsiteX0" fmla="*/ 0 w 13627510"/>
              <a:gd name="connsiteY0" fmla="*/ 1526208 h 2323281"/>
              <a:gd name="connsiteX1" fmla="*/ 4615075 w 13627510"/>
              <a:gd name="connsiteY1" fmla="*/ 9233 h 2323281"/>
              <a:gd name="connsiteX2" fmla="*/ 8896322 w 13627510"/>
              <a:gd name="connsiteY2" fmla="*/ 2189652 h 2323281"/>
              <a:gd name="connsiteX3" fmla="*/ 13627510 w 13627510"/>
              <a:gd name="connsiteY3" fmla="*/ 1821177 h 2323281"/>
            </a:gdLst>
            <a:ahLst/>
            <a:cxnLst>
              <a:cxn ang="0">
                <a:pos x="connsiteX0" y="connsiteY0"/>
              </a:cxn>
              <a:cxn ang="0">
                <a:pos x="connsiteX1" y="connsiteY1"/>
              </a:cxn>
              <a:cxn ang="0">
                <a:pos x="connsiteX2" y="connsiteY2"/>
              </a:cxn>
              <a:cxn ang="0">
                <a:pos x="connsiteX3" y="connsiteY3"/>
              </a:cxn>
            </a:cxnLst>
            <a:rect l="l" t="t" r="r" b="b"/>
            <a:pathLst>
              <a:path w="13627510" h="2323281">
                <a:moveTo>
                  <a:pt x="0" y="1526208"/>
                </a:moveTo>
                <a:cubicBezTo>
                  <a:pt x="1015181" y="803537"/>
                  <a:pt x="3132355" y="-101341"/>
                  <a:pt x="4615075" y="9233"/>
                </a:cubicBezTo>
                <a:cubicBezTo>
                  <a:pt x="6097795" y="119807"/>
                  <a:pt x="7423278" y="1858633"/>
                  <a:pt x="8896322" y="2189652"/>
                </a:cubicBezTo>
                <a:cubicBezTo>
                  <a:pt x="10369366" y="2520671"/>
                  <a:pt x="12206748" y="2175138"/>
                  <a:pt x="13627510" y="1821177"/>
                </a:cubicBezTo>
              </a:path>
            </a:pathLst>
          </a:custGeom>
          <a:noFill/>
          <a:ln w="50800">
            <a:gradFill>
              <a:gsLst>
                <a:gs pos="14000">
                  <a:schemeClr val="accent1">
                    <a:lumMod val="5000"/>
                    <a:lumOff val="95000"/>
                    <a:alpha val="0"/>
                  </a:schemeClr>
                </a:gs>
                <a:gs pos="34000">
                  <a:schemeClr val="bg1">
                    <a:lumMod val="85000"/>
                  </a:schemeClr>
                </a:gs>
                <a:gs pos="74980">
                  <a:schemeClr val="bg1">
                    <a:lumMod val="65000"/>
                    <a:alpha val="17000"/>
                  </a:schemeClr>
                </a:gs>
                <a:gs pos="55000">
                  <a:schemeClr val="bg1"/>
                </a:gs>
                <a:gs pos="100000">
                  <a:schemeClr val="bg1">
                    <a:alpha val="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0836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标题和内容">
    <p:bg>
      <p:bgPr>
        <a:gradFill>
          <a:gsLst>
            <a:gs pos="20000">
              <a:srgbClr val="050537"/>
            </a:gs>
            <a:gs pos="58000">
              <a:srgbClr val="180F3A"/>
            </a:gs>
            <a:gs pos="84000">
              <a:srgbClr val="4A113C"/>
            </a:gs>
          </a:gsLst>
          <a:lin ang="5400000" scaled="0"/>
        </a:gradFill>
        <a:effectLst/>
      </p:bgPr>
    </p:bg>
    <p:spTree>
      <p:nvGrpSpPr>
        <p:cNvPr id="1" name=""/>
        <p:cNvGrpSpPr/>
        <p:nvPr/>
      </p:nvGrpSpPr>
      <p:grpSpPr>
        <a:xfrm>
          <a:off x="0" y="0"/>
          <a:ext cx="0" cy="0"/>
          <a:chOff x="0" y="0"/>
          <a:chExt cx="0" cy="0"/>
        </a:xfrm>
      </p:grpSpPr>
      <p:grpSp>
        <p:nvGrpSpPr>
          <p:cNvPr id="420" name="组合 419"/>
          <p:cNvGrpSpPr/>
          <p:nvPr userDrawn="1"/>
        </p:nvGrpSpPr>
        <p:grpSpPr>
          <a:xfrm>
            <a:off x="320040" y="-2036337"/>
            <a:ext cx="11551920" cy="10930674"/>
            <a:chOff x="748090" y="-2524465"/>
            <a:chExt cx="20264284" cy="16144683"/>
          </a:xfrm>
        </p:grpSpPr>
        <p:grpSp>
          <p:nvGrpSpPr>
            <p:cNvPr id="421" name="组合 420"/>
            <p:cNvGrpSpPr/>
            <p:nvPr/>
          </p:nvGrpSpPr>
          <p:grpSpPr>
            <a:xfrm>
              <a:off x="924742" y="-2524465"/>
              <a:ext cx="19910979" cy="16144683"/>
              <a:chOff x="319314" y="0"/>
              <a:chExt cx="11451771" cy="7503886"/>
            </a:xfrm>
          </p:grpSpPr>
          <p:cxnSp>
            <p:nvCxnSpPr>
              <p:cNvPr id="441" name="直接连接符 440"/>
              <p:cNvCxnSpPr/>
              <p:nvPr/>
            </p:nvCxnSpPr>
            <p:spPr>
              <a:xfrm>
                <a:off x="31931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2" name="直接连接符 441"/>
              <p:cNvCxnSpPr/>
              <p:nvPr/>
            </p:nvCxnSpPr>
            <p:spPr>
              <a:xfrm>
                <a:off x="99294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3" name="直接连接符 442"/>
              <p:cNvCxnSpPr/>
              <p:nvPr/>
            </p:nvCxnSpPr>
            <p:spPr>
              <a:xfrm>
                <a:off x="166658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4" name="直接连接符 443"/>
              <p:cNvCxnSpPr/>
              <p:nvPr/>
            </p:nvCxnSpPr>
            <p:spPr>
              <a:xfrm>
                <a:off x="234021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5" name="直接连接符 444"/>
              <p:cNvCxnSpPr/>
              <p:nvPr/>
            </p:nvCxnSpPr>
            <p:spPr>
              <a:xfrm>
                <a:off x="301385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6" name="直接连接符 445"/>
              <p:cNvCxnSpPr/>
              <p:nvPr/>
            </p:nvCxnSpPr>
            <p:spPr>
              <a:xfrm>
                <a:off x="368748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7" name="直接连接符 446"/>
              <p:cNvCxnSpPr/>
              <p:nvPr/>
            </p:nvCxnSpPr>
            <p:spPr>
              <a:xfrm>
                <a:off x="436111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8" name="直接连接符 447"/>
              <p:cNvCxnSpPr/>
              <p:nvPr/>
            </p:nvCxnSpPr>
            <p:spPr>
              <a:xfrm>
                <a:off x="503475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9" name="直接连接符 448"/>
              <p:cNvCxnSpPr/>
              <p:nvPr/>
            </p:nvCxnSpPr>
            <p:spPr>
              <a:xfrm>
                <a:off x="570838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0" name="直接连接符 449"/>
              <p:cNvCxnSpPr/>
              <p:nvPr/>
            </p:nvCxnSpPr>
            <p:spPr>
              <a:xfrm>
                <a:off x="638202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1" name="直接连接符 450"/>
              <p:cNvCxnSpPr/>
              <p:nvPr/>
            </p:nvCxnSpPr>
            <p:spPr>
              <a:xfrm>
                <a:off x="705565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2" name="直接连接符 451"/>
              <p:cNvCxnSpPr/>
              <p:nvPr/>
            </p:nvCxnSpPr>
            <p:spPr>
              <a:xfrm>
                <a:off x="772928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3" name="直接连接符 452"/>
              <p:cNvCxnSpPr/>
              <p:nvPr/>
            </p:nvCxnSpPr>
            <p:spPr>
              <a:xfrm>
                <a:off x="840292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4" name="直接连接符 453"/>
              <p:cNvCxnSpPr/>
              <p:nvPr/>
            </p:nvCxnSpPr>
            <p:spPr>
              <a:xfrm>
                <a:off x="907655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5" name="直接连接符 454"/>
              <p:cNvCxnSpPr/>
              <p:nvPr/>
            </p:nvCxnSpPr>
            <p:spPr>
              <a:xfrm>
                <a:off x="975019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6" name="直接连接符 455"/>
              <p:cNvCxnSpPr/>
              <p:nvPr/>
            </p:nvCxnSpPr>
            <p:spPr>
              <a:xfrm>
                <a:off x="1042382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7" name="直接连接符 456"/>
              <p:cNvCxnSpPr/>
              <p:nvPr/>
            </p:nvCxnSpPr>
            <p:spPr>
              <a:xfrm>
                <a:off x="1109745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8" name="直接连接符 457"/>
              <p:cNvCxnSpPr/>
              <p:nvPr/>
            </p:nvCxnSpPr>
            <p:spPr>
              <a:xfrm>
                <a:off x="11771085"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422" name="组合 421"/>
            <p:cNvGrpSpPr/>
            <p:nvPr/>
          </p:nvGrpSpPr>
          <p:grpSpPr>
            <a:xfrm rot="5400000">
              <a:off x="3118509" y="-4584266"/>
              <a:ext cx="15523445" cy="20264284"/>
              <a:chOff x="319314" y="0"/>
              <a:chExt cx="11451771" cy="7503886"/>
            </a:xfrm>
          </p:grpSpPr>
          <p:cxnSp>
            <p:nvCxnSpPr>
              <p:cNvPr id="423" name="直接连接符 422"/>
              <p:cNvCxnSpPr/>
              <p:nvPr/>
            </p:nvCxnSpPr>
            <p:spPr>
              <a:xfrm>
                <a:off x="31931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4" name="直接连接符 423"/>
              <p:cNvCxnSpPr/>
              <p:nvPr/>
            </p:nvCxnSpPr>
            <p:spPr>
              <a:xfrm>
                <a:off x="99294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5" name="直接连接符 424"/>
              <p:cNvCxnSpPr/>
              <p:nvPr/>
            </p:nvCxnSpPr>
            <p:spPr>
              <a:xfrm>
                <a:off x="166658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6" name="直接连接符 425"/>
              <p:cNvCxnSpPr/>
              <p:nvPr/>
            </p:nvCxnSpPr>
            <p:spPr>
              <a:xfrm>
                <a:off x="234021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7" name="直接连接符 426"/>
              <p:cNvCxnSpPr/>
              <p:nvPr/>
            </p:nvCxnSpPr>
            <p:spPr>
              <a:xfrm>
                <a:off x="301385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8" name="直接连接符 427"/>
              <p:cNvCxnSpPr/>
              <p:nvPr/>
            </p:nvCxnSpPr>
            <p:spPr>
              <a:xfrm>
                <a:off x="368748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9" name="直接连接符 428"/>
              <p:cNvCxnSpPr/>
              <p:nvPr/>
            </p:nvCxnSpPr>
            <p:spPr>
              <a:xfrm>
                <a:off x="436111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0" name="直接连接符 429"/>
              <p:cNvCxnSpPr/>
              <p:nvPr/>
            </p:nvCxnSpPr>
            <p:spPr>
              <a:xfrm>
                <a:off x="503475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1" name="直接连接符 430"/>
              <p:cNvCxnSpPr/>
              <p:nvPr/>
            </p:nvCxnSpPr>
            <p:spPr>
              <a:xfrm>
                <a:off x="570838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2" name="直接连接符 431"/>
              <p:cNvCxnSpPr/>
              <p:nvPr/>
            </p:nvCxnSpPr>
            <p:spPr>
              <a:xfrm>
                <a:off x="638202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3" name="直接连接符 432"/>
              <p:cNvCxnSpPr/>
              <p:nvPr/>
            </p:nvCxnSpPr>
            <p:spPr>
              <a:xfrm>
                <a:off x="705565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4" name="直接连接符 433"/>
              <p:cNvCxnSpPr/>
              <p:nvPr/>
            </p:nvCxnSpPr>
            <p:spPr>
              <a:xfrm>
                <a:off x="772928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5" name="直接连接符 434"/>
              <p:cNvCxnSpPr/>
              <p:nvPr/>
            </p:nvCxnSpPr>
            <p:spPr>
              <a:xfrm>
                <a:off x="840292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6" name="直接连接符 435"/>
              <p:cNvCxnSpPr/>
              <p:nvPr/>
            </p:nvCxnSpPr>
            <p:spPr>
              <a:xfrm>
                <a:off x="907655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7" name="直接连接符 436"/>
              <p:cNvCxnSpPr/>
              <p:nvPr/>
            </p:nvCxnSpPr>
            <p:spPr>
              <a:xfrm>
                <a:off x="975019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8" name="直接连接符 437"/>
              <p:cNvCxnSpPr/>
              <p:nvPr/>
            </p:nvCxnSpPr>
            <p:spPr>
              <a:xfrm>
                <a:off x="1042382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9" name="直接连接符 438"/>
              <p:cNvCxnSpPr/>
              <p:nvPr/>
            </p:nvCxnSpPr>
            <p:spPr>
              <a:xfrm>
                <a:off x="1109745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0" name="直接连接符 439"/>
              <p:cNvCxnSpPr/>
              <p:nvPr/>
            </p:nvCxnSpPr>
            <p:spPr>
              <a:xfrm>
                <a:off x="11771085"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grpSp>
        <p:nvGrpSpPr>
          <p:cNvPr id="459" name="组合 458"/>
          <p:cNvGrpSpPr/>
          <p:nvPr userDrawn="1"/>
        </p:nvGrpSpPr>
        <p:grpSpPr>
          <a:xfrm>
            <a:off x="405278" y="632782"/>
            <a:ext cx="11383477" cy="5591117"/>
            <a:chOff x="104976" y="485224"/>
            <a:chExt cx="11984188" cy="5886162"/>
          </a:xfrm>
          <a:solidFill>
            <a:schemeClr val="tx1">
              <a:lumMod val="65000"/>
              <a:lumOff val="35000"/>
            </a:schemeClr>
          </a:solidFill>
        </p:grpSpPr>
        <p:grpSp>
          <p:nvGrpSpPr>
            <p:cNvPr id="460" name="组合 459"/>
            <p:cNvGrpSpPr/>
            <p:nvPr userDrawn="1"/>
          </p:nvGrpSpPr>
          <p:grpSpPr>
            <a:xfrm>
              <a:off x="104976" y="485224"/>
              <a:ext cx="36000" cy="5886162"/>
              <a:chOff x="89736" y="474489"/>
              <a:chExt cx="36000" cy="5886162"/>
            </a:xfrm>
            <a:grpFill/>
          </p:grpSpPr>
          <p:sp>
            <p:nvSpPr>
              <p:cNvPr id="648" name="椭圆 64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9" name="椭圆 64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椭圆 64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1" name="椭圆 65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2" name="椭圆 65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3" name="椭圆 65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4" name="椭圆 65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5" name="椭圆 65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6" name="椭圆 65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7" name="椭圆 65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1" name="组合 460"/>
            <p:cNvGrpSpPr/>
            <p:nvPr userDrawn="1"/>
          </p:nvGrpSpPr>
          <p:grpSpPr>
            <a:xfrm>
              <a:off x="807811" y="485224"/>
              <a:ext cx="36000" cy="5886162"/>
              <a:chOff x="89736" y="474489"/>
              <a:chExt cx="36000" cy="5886162"/>
            </a:xfrm>
            <a:grpFill/>
          </p:grpSpPr>
          <p:sp>
            <p:nvSpPr>
              <p:cNvPr id="638" name="椭圆 63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9" name="椭圆 63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0" name="椭圆 63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1" name="椭圆 64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2" name="椭圆 64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3" name="椭圆 64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4" name="椭圆 64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5" name="椭圆 64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6" name="椭圆 64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椭圆 64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2" name="组合 461"/>
            <p:cNvGrpSpPr/>
            <p:nvPr userDrawn="1"/>
          </p:nvGrpSpPr>
          <p:grpSpPr>
            <a:xfrm>
              <a:off x="1510646" y="485224"/>
              <a:ext cx="36000" cy="5886162"/>
              <a:chOff x="89736" y="474489"/>
              <a:chExt cx="36000" cy="5886162"/>
            </a:xfrm>
            <a:grpFill/>
          </p:grpSpPr>
          <p:sp>
            <p:nvSpPr>
              <p:cNvPr id="628" name="椭圆 62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9" name="椭圆 62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0" name="椭圆 62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1" name="椭圆 63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2" name="椭圆 63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3" name="椭圆 63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椭圆 63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椭圆 63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6" name="椭圆 63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7" name="椭圆 63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3" name="组合 462"/>
            <p:cNvGrpSpPr/>
            <p:nvPr userDrawn="1"/>
          </p:nvGrpSpPr>
          <p:grpSpPr>
            <a:xfrm>
              <a:off x="2213481" y="485224"/>
              <a:ext cx="36000" cy="5886162"/>
              <a:chOff x="89736" y="474489"/>
              <a:chExt cx="36000" cy="5886162"/>
            </a:xfrm>
            <a:grpFill/>
          </p:grpSpPr>
          <p:sp>
            <p:nvSpPr>
              <p:cNvPr id="618" name="椭圆 61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9" name="椭圆 61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0" name="椭圆 61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1" name="椭圆 62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2" name="椭圆 62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3" name="椭圆 62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4" name="椭圆 62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5" name="椭圆 62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6" name="椭圆 62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7" name="椭圆 62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4" name="组合 463"/>
            <p:cNvGrpSpPr/>
            <p:nvPr userDrawn="1"/>
          </p:nvGrpSpPr>
          <p:grpSpPr>
            <a:xfrm>
              <a:off x="2916316" y="485224"/>
              <a:ext cx="36000" cy="5886162"/>
              <a:chOff x="89736" y="474489"/>
              <a:chExt cx="36000" cy="5886162"/>
            </a:xfrm>
            <a:grpFill/>
          </p:grpSpPr>
          <p:sp>
            <p:nvSpPr>
              <p:cNvPr id="608" name="椭圆 60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9" name="椭圆 60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0" name="椭圆 60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1" name="椭圆 61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2" name="椭圆 61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3" name="椭圆 61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 name="椭圆 61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椭圆 61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 name="椭圆 61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椭圆 61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5" name="组合 464"/>
            <p:cNvGrpSpPr/>
            <p:nvPr userDrawn="1"/>
          </p:nvGrpSpPr>
          <p:grpSpPr>
            <a:xfrm>
              <a:off x="3619151" y="485224"/>
              <a:ext cx="36000" cy="5886162"/>
              <a:chOff x="89736" y="474489"/>
              <a:chExt cx="36000" cy="5886162"/>
            </a:xfrm>
            <a:grpFill/>
          </p:grpSpPr>
          <p:sp>
            <p:nvSpPr>
              <p:cNvPr id="598" name="椭圆 59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椭圆 59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椭圆 59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椭圆 60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椭圆 60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3" name="椭圆 60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椭圆 60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5" name="椭圆 60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6" name="椭圆 60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7" name="椭圆 60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6" name="组合 465"/>
            <p:cNvGrpSpPr/>
            <p:nvPr userDrawn="1"/>
          </p:nvGrpSpPr>
          <p:grpSpPr>
            <a:xfrm>
              <a:off x="4321986" y="485224"/>
              <a:ext cx="36000" cy="5886162"/>
              <a:chOff x="89736" y="474489"/>
              <a:chExt cx="36000" cy="5886162"/>
            </a:xfrm>
            <a:grpFill/>
          </p:grpSpPr>
          <p:sp>
            <p:nvSpPr>
              <p:cNvPr id="588" name="椭圆 58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椭圆 58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椭圆 58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1" name="椭圆 59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2" name="椭圆 59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3" name="椭圆 59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4" name="椭圆 59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5" name="椭圆 59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 name="椭圆 59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椭圆 59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7" name="组合 466"/>
            <p:cNvGrpSpPr/>
            <p:nvPr userDrawn="1"/>
          </p:nvGrpSpPr>
          <p:grpSpPr>
            <a:xfrm>
              <a:off x="5024821" y="485224"/>
              <a:ext cx="36000" cy="5886162"/>
              <a:chOff x="89736" y="474489"/>
              <a:chExt cx="36000" cy="5886162"/>
            </a:xfrm>
            <a:grpFill/>
          </p:grpSpPr>
          <p:sp>
            <p:nvSpPr>
              <p:cNvPr id="578" name="椭圆 57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椭圆 57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0" name="椭圆 57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1" name="椭圆 58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2" name="椭圆 58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3" name="椭圆 58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4" name="椭圆 58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5" name="椭圆 58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椭圆 58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椭圆 58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8" name="组合 467"/>
            <p:cNvGrpSpPr/>
            <p:nvPr userDrawn="1"/>
          </p:nvGrpSpPr>
          <p:grpSpPr>
            <a:xfrm>
              <a:off x="5727656" y="485224"/>
              <a:ext cx="36000" cy="5886162"/>
              <a:chOff x="89736" y="474489"/>
              <a:chExt cx="36000" cy="5886162"/>
            </a:xfrm>
            <a:grpFill/>
          </p:grpSpPr>
          <p:sp>
            <p:nvSpPr>
              <p:cNvPr id="568" name="椭圆 56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椭圆 56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椭圆 56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1" name="椭圆 57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椭圆 57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 name="椭圆 57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椭圆 57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椭圆 57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椭圆 57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椭圆 57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9" name="组合 468"/>
            <p:cNvGrpSpPr/>
            <p:nvPr userDrawn="1"/>
          </p:nvGrpSpPr>
          <p:grpSpPr>
            <a:xfrm>
              <a:off x="6430491" y="485224"/>
              <a:ext cx="36000" cy="5886162"/>
              <a:chOff x="89736" y="474489"/>
              <a:chExt cx="36000" cy="5886162"/>
            </a:xfrm>
            <a:grpFill/>
          </p:grpSpPr>
          <p:sp>
            <p:nvSpPr>
              <p:cNvPr id="558" name="椭圆 55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椭圆 55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椭圆 55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椭圆 56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2" name="椭圆 56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椭圆 56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4" name="椭圆 56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椭圆 56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椭圆 56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椭圆 56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0" name="组合 469"/>
            <p:cNvGrpSpPr/>
            <p:nvPr userDrawn="1"/>
          </p:nvGrpSpPr>
          <p:grpSpPr>
            <a:xfrm>
              <a:off x="7133326" y="485224"/>
              <a:ext cx="36000" cy="5886162"/>
              <a:chOff x="89736" y="474489"/>
              <a:chExt cx="36000" cy="5886162"/>
            </a:xfrm>
            <a:grpFill/>
          </p:grpSpPr>
          <p:sp>
            <p:nvSpPr>
              <p:cNvPr id="548" name="椭圆 54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9" name="椭圆 54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0" name="椭圆 54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1" name="椭圆 55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2" name="椭圆 55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3" name="椭圆 55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4" name="椭圆 55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5" name="椭圆 55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6" name="椭圆 55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椭圆 55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1" name="组合 470"/>
            <p:cNvGrpSpPr/>
            <p:nvPr userDrawn="1"/>
          </p:nvGrpSpPr>
          <p:grpSpPr>
            <a:xfrm>
              <a:off x="7836161" y="485224"/>
              <a:ext cx="36000" cy="5886162"/>
              <a:chOff x="89736" y="474489"/>
              <a:chExt cx="36000" cy="5886162"/>
            </a:xfrm>
            <a:grpFill/>
          </p:grpSpPr>
          <p:sp>
            <p:nvSpPr>
              <p:cNvPr id="538" name="椭圆 53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9" name="椭圆 53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0" name="椭圆 53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1" name="椭圆 54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2" name="椭圆 54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3" name="椭圆 54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4" name="椭圆 54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5" name="椭圆 54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6" name="椭圆 54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7" name="椭圆 54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2" name="组合 471"/>
            <p:cNvGrpSpPr/>
            <p:nvPr userDrawn="1"/>
          </p:nvGrpSpPr>
          <p:grpSpPr>
            <a:xfrm>
              <a:off x="8538996" y="485224"/>
              <a:ext cx="36000" cy="5886162"/>
              <a:chOff x="89736" y="474489"/>
              <a:chExt cx="36000" cy="5886162"/>
            </a:xfrm>
            <a:grpFill/>
          </p:grpSpPr>
          <p:sp>
            <p:nvSpPr>
              <p:cNvPr id="528" name="椭圆 52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椭圆 52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0" name="椭圆 52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1" name="椭圆 53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2" name="椭圆 53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3" name="椭圆 53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4" name="椭圆 53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5" name="椭圆 53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椭圆 53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7" name="椭圆 53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3" name="组合 472"/>
            <p:cNvGrpSpPr/>
            <p:nvPr userDrawn="1"/>
          </p:nvGrpSpPr>
          <p:grpSpPr>
            <a:xfrm>
              <a:off x="9241831" y="485224"/>
              <a:ext cx="36000" cy="5886162"/>
              <a:chOff x="89736" y="474489"/>
              <a:chExt cx="36000" cy="5886162"/>
            </a:xfrm>
            <a:grpFill/>
          </p:grpSpPr>
          <p:sp>
            <p:nvSpPr>
              <p:cNvPr id="518" name="椭圆 51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椭圆 51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椭圆 51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椭圆 52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椭圆 52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3" name="椭圆 52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4" name="椭圆 52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5" name="椭圆 52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6" name="椭圆 52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7" name="椭圆 52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4" name="组合 473"/>
            <p:cNvGrpSpPr/>
            <p:nvPr userDrawn="1"/>
          </p:nvGrpSpPr>
          <p:grpSpPr>
            <a:xfrm>
              <a:off x="9944666" y="485224"/>
              <a:ext cx="36000" cy="5886162"/>
              <a:chOff x="89736" y="474489"/>
              <a:chExt cx="36000" cy="5886162"/>
            </a:xfrm>
            <a:grpFill/>
          </p:grpSpPr>
          <p:sp>
            <p:nvSpPr>
              <p:cNvPr id="508" name="椭圆 50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9" name="椭圆 50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0" name="椭圆 50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1" name="椭圆 51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 name="椭圆 51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 name="椭圆 51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4" name="椭圆 51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椭圆 51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椭圆 51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7" name="椭圆 51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5" name="组合 474"/>
            <p:cNvGrpSpPr/>
            <p:nvPr userDrawn="1"/>
          </p:nvGrpSpPr>
          <p:grpSpPr>
            <a:xfrm>
              <a:off x="10647501" y="485224"/>
              <a:ext cx="36000" cy="5886162"/>
              <a:chOff x="89736" y="474489"/>
              <a:chExt cx="36000" cy="5886162"/>
            </a:xfrm>
            <a:grpFill/>
          </p:grpSpPr>
          <p:sp>
            <p:nvSpPr>
              <p:cNvPr id="498" name="椭圆 49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9" name="椭圆 49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0" name="椭圆 49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 name="椭圆 50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椭圆 50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3" name="椭圆 50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4" name="椭圆 50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5" name="椭圆 50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6" name="椭圆 50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7" name="椭圆 50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6" name="组合 475"/>
            <p:cNvGrpSpPr/>
            <p:nvPr userDrawn="1"/>
          </p:nvGrpSpPr>
          <p:grpSpPr>
            <a:xfrm>
              <a:off x="12053164" y="485224"/>
              <a:ext cx="36000" cy="5886162"/>
              <a:chOff x="89736" y="474489"/>
              <a:chExt cx="36000" cy="5886162"/>
            </a:xfrm>
            <a:grpFill/>
          </p:grpSpPr>
          <p:sp>
            <p:nvSpPr>
              <p:cNvPr id="488" name="椭圆 48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9" name="椭圆 48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椭圆 48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1" name="椭圆 49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2" name="椭圆 49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3" name="椭圆 49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4" name="椭圆 49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5" name="椭圆 49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6" name="椭圆 49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椭圆 49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7" name="组合 476"/>
            <p:cNvGrpSpPr/>
            <p:nvPr userDrawn="1"/>
          </p:nvGrpSpPr>
          <p:grpSpPr>
            <a:xfrm>
              <a:off x="11350336" y="485224"/>
              <a:ext cx="36000" cy="5886162"/>
              <a:chOff x="89736" y="474489"/>
              <a:chExt cx="36000" cy="5886162"/>
            </a:xfrm>
            <a:grpFill/>
          </p:grpSpPr>
          <p:sp>
            <p:nvSpPr>
              <p:cNvPr id="478" name="椭圆 47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9" name="椭圆 47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0" name="椭圆 47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 name="椭圆 48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2" name="椭圆 48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3" name="椭圆 48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4" name="椭圆 48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5" name="椭圆 48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6" name="椭圆 48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7" name="椭圆 48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481565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标题和内容">
    <p:bg>
      <p:bgPr>
        <a:gradFill>
          <a:gsLst>
            <a:gs pos="20000">
              <a:srgbClr val="050537"/>
            </a:gs>
            <a:gs pos="58000">
              <a:srgbClr val="180F3A"/>
            </a:gs>
            <a:gs pos="84000">
              <a:srgbClr val="4A113C"/>
            </a:gs>
          </a:gsLst>
          <a:lin ang="5400000" scaled="0"/>
        </a:gradFill>
        <a:effectLst/>
      </p:bgPr>
    </p:bg>
    <p:spTree>
      <p:nvGrpSpPr>
        <p:cNvPr id="1" name=""/>
        <p:cNvGrpSpPr/>
        <p:nvPr/>
      </p:nvGrpSpPr>
      <p:grpSpPr>
        <a:xfrm>
          <a:off x="0" y="0"/>
          <a:ext cx="0" cy="0"/>
          <a:chOff x="0" y="0"/>
          <a:chExt cx="0" cy="0"/>
        </a:xfrm>
      </p:grpSpPr>
      <p:grpSp>
        <p:nvGrpSpPr>
          <p:cNvPr id="420" name="组合 419"/>
          <p:cNvGrpSpPr/>
          <p:nvPr userDrawn="1"/>
        </p:nvGrpSpPr>
        <p:grpSpPr>
          <a:xfrm>
            <a:off x="320040" y="-2036337"/>
            <a:ext cx="11551920" cy="10930674"/>
            <a:chOff x="748090" y="-2524465"/>
            <a:chExt cx="20264284" cy="16144683"/>
          </a:xfrm>
        </p:grpSpPr>
        <p:grpSp>
          <p:nvGrpSpPr>
            <p:cNvPr id="421" name="组合 420"/>
            <p:cNvGrpSpPr/>
            <p:nvPr/>
          </p:nvGrpSpPr>
          <p:grpSpPr>
            <a:xfrm>
              <a:off x="924742" y="-2524465"/>
              <a:ext cx="19910979" cy="16144683"/>
              <a:chOff x="319314" y="0"/>
              <a:chExt cx="11451771" cy="7503886"/>
            </a:xfrm>
          </p:grpSpPr>
          <p:cxnSp>
            <p:nvCxnSpPr>
              <p:cNvPr id="441" name="直接连接符 440"/>
              <p:cNvCxnSpPr/>
              <p:nvPr/>
            </p:nvCxnSpPr>
            <p:spPr>
              <a:xfrm>
                <a:off x="31931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2" name="直接连接符 441"/>
              <p:cNvCxnSpPr/>
              <p:nvPr/>
            </p:nvCxnSpPr>
            <p:spPr>
              <a:xfrm>
                <a:off x="99294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3" name="直接连接符 442"/>
              <p:cNvCxnSpPr/>
              <p:nvPr/>
            </p:nvCxnSpPr>
            <p:spPr>
              <a:xfrm>
                <a:off x="166658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4" name="直接连接符 443"/>
              <p:cNvCxnSpPr/>
              <p:nvPr/>
            </p:nvCxnSpPr>
            <p:spPr>
              <a:xfrm>
                <a:off x="234021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5" name="直接连接符 444"/>
              <p:cNvCxnSpPr/>
              <p:nvPr/>
            </p:nvCxnSpPr>
            <p:spPr>
              <a:xfrm>
                <a:off x="301385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6" name="直接连接符 445"/>
              <p:cNvCxnSpPr/>
              <p:nvPr/>
            </p:nvCxnSpPr>
            <p:spPr>
              <a:xfrm>
                <a:off x="368748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7" name="直接连接符 446"/>
              <p:cNvCxnSpPr/>
              <p:nvPr/>
            </p:nvCxnSpPr>
            <p:spPr>
              <a:xfrm>
                <a:off x="436111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8" name="直接连接符 447"/>
              <p:cNvCxnSpPr/>
              <p:nvPr/>
            </p:nvCxnSpPr>
            <p:spPr>
              <a:xfrm>
                <a:off x="503475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9" name="直接连接符 448"/>
              <p:cNvCxnSpPr/>
              <p:nvPr/>
            </p:nvCxnSpPr>
            <p:spPr>
              <a:xfrm>
                <a:off x="570838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0" name="直接连接符 449"/>
              <p:cNvCxnSpPr/>
              <p:nvPr/>
            </p:nvCxnSpPr>
            <p:spPr>
              <a:xfrm>
                <a:off x="638202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1" name="直接连接符 450"/>
              <p:cNvCxnSpPr/>
              <p:nvPr/>
            </p:nvCxnSpPr>
            <p:spPr>
              <a:xfrm>
                <a:off x="705565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2" name="直接连接符 451"/>
              <p:cNvCxnSpPr/>
              <p:nvPr/>
            </p:nvCxnSpPr>
            <p:spPr>
              <a:xfrm>
                <a:off x="772928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3" name="直接连接符 452"/>
              <p:cNvCxnSpPr/>
              <p:nvPr/>
            </p:nvCxnSpPr>
            <p:spPr>
              <a:xfrm>
                <a:off x="840292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4" name="直接连接符 453"/>
              <p:cNvCxnSpPr/>
              <p:nvPr/>
            </p:nvCxnSpPr>
            <p:spPr>
              <a:xfrm>
                <a:off x="907655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5" name="直接连接符 454"/>
              <p:cNvCxnSpPr/>
              <p:nvPr/>
            </p:nvCxnSpPr>
            <p:spPr>
              <a:xfrm>
                <a:off x="975019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6" name="直接连接符 455"/>
              <p:cNvCxnSpPr/>
              <p:nvPr/>
            </p:nvCxnSpPr>
            <p:spPr>
              <a:xfrm>
                <a:off x="1042382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7" name="直接连接符 456"/>
              <p:cNvCxnSpPr/>
              <p:nvPr/>
            </p:nvCxnSpPr>
            <p:spPr>
              <a:xfrm>
                <a:off x="1109745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8" name="直接连接符 457"/>
              <p:cNvCxnSpPr/>
              <p:nvPr/>
            </p:nvCxnSpPr>
            <p:spPr>
              <a:xfrm>
                <a:off x="11771085"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422" name="组合 421"/>
            <p:cNvGrpSpPr/>
            <p:nvPr/>
          </p:nvGrpSpPr>
          <p:grpSpPr>
            <a:xfrm rot="5400000">
              <a:off x="3118509" y="-4584266"/>
              <a:ext cx="15523445" cy="20264284"/>
              <a:chOff x="319314" y="0"/>
              <a:chExt cx="11451771" cy="7503886"/>
            </a:xfrm>
          </p:grpSpPr>
          <p:cxnSp>
            <p:nvCxnSpPr>
              <p:cNvPr id="423" name="直接连接符 422"/>
              <p:cNvCxnSpPr/>
              <p:nvPr/>
            </p:nvCxnSpPr>
            <p:spPr>
              <a:xfrm>
                <a:off x="31931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4" name="直接连接符 423"/>
              <p:cNvCxnSpPr/>
              <p:nvPr/>
            </p:nvCxnSpPr>
            <p:spPr>
              <a:xfrm>
                <a:off x="99294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5" name="直接连接符 424"/>
              <p:cNvCxnSpPr/>
              <p:nvPr/>
            </p:nvCxnSpPr>
            <p:spPr>
              <a:xfrm>
                <a:off x="166658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6" name="直接连接符 425"/>
              <p:cNvCxnSpPr/>
              <p:nvPr/>
            </p:nvCxnSpPr>
            <p:spPr>
              <a:xfrm>
                <a:off x="234021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7" name="直接连接符 426"/>
              <p:cNvCxnSpPr/>
              <p:nvPr/>
            </p:nvCxnSpPr>
            <p:spPr>
              <a:xfrm>
                <a:off x="301385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8" name="直接连接符 427"/>
              <p:cNvCxnSpPr/>
              <p:nvPr/>
            </p:nvCxnSpPr>
            <p:spPr>
              <a:xfrm>
                <a:off x="368748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9" name="直接连接符 428"/>
              <p:cNvCxnSpPr/>
              <p:nvPr/>
            </p:nvCxnSpPr>
            <p:spPr>
              <a:xfrm>
                <a:off x="436111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0" name="直接连接符 429"/>
              <p:cNvCxnSpPr/>
              <p:nvPr/>
            </p:nvCxnSpPr>
            <p:spPr>
              <a:xfrm>
                <a:off x="503475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1" name="直接连接符 430"/>
              <p:cNvCxnSpPr/>
              <p:nvPr/>
            </p:nvCxnSpPr>
            <p:spPr>
              <a:xfrm>
                <a:off x="570838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2" name="直接连接符 431"/>
              <p:cNvCxnSpPr/>
              <p:nvPr/>
            </p:nvCxnSpPr>
            <p:spPr>
              <a:xfrm>
                <a:off x="638202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3" name="直接连接符 432"/>
              <p:cNvCxnSpPr/>
              <p:nvPr/>
            </p:nvCxnSpPr>
            <p:spPr>
              <a:xfrm>
                <a:off x="705565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4" name="直接连接符 433"/>
              <p:cNvCxnSpPr/>
              <p:nvPr/>
            </p:nvCxnSpPr>
            <p:spPr>
              <a:xfrm>
                <a:off x="772928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5" name="直接连接符 434"/>
              <p:cNvCxnSpPr/>
              <p:nvPr/>
            </p:nvCxnSpPr>
            <p:spPr>
              <a:xfrm>
                <a:off x="840292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6" name="直接连接符 435"/>
              <p:cNvCxnSpPr/>
              <p:nvPr/>
            </p:nvCxnSpPr>
            <p:spPr>
              <a:xfrm>
                <a:off x="907655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7" name="直接连接符 436"/>
              <p:cNvCxnSpPr/>
              <p:nvPr/>
            </p:nvCxnSpPr>
            <p:spPr>
              <a:xfrm>
                <a:off x="975019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8" name="直接连接符 437"/>
              <p:cNvCxnSpPr/>
              <p:nvPr/>
            </p:nvCxnSpPr>
            <p:spPr>
              <a:xfrm>
                <a:off x="1042382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9" name="直接连接符 438"/>
              <p:cNvCxnSpPr/>
              <p:nvPr/>
            </p:nvCxnSpPr>
            <p:spPr>
              <a:xfrm>
                <a:off x="1109745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0" name="直接连接符 439"/>
              <p:cNvCxnSpPr/>
              <p:nvPr/>
            </p:nvCxnSpPr>
            <p:spPr>
              <a:xfrm>
                <a:off x="11771085"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grpSp>
        <p:nvGrpSpPr>
          <p:cNvPr id="459" name="组合 458"/>
          <p:cNvGrpSpPr/>
          <p:nvPr userDrawn="1"/>
        </p:nvGrpSpPr>
        <p:grpSpPr>
          <a:xfrm>
            <a:off x="405278" y="632782"/>
            <a:ext cx="11383477" cy="5591117"/>
            <a:chOff x="104976" y="485224"/>
            <a:chExt cx="11984188" cy="5886162"/>
          </a:xfrm>
          <a:solidFill>
            <a:schemeClr val="tx1">
              <a:lumMod val="65000"/>
              <a:lumOff val="35000"/>
            </a:schemeClr>
          </a:solidFill>
        </p:grpSpPr>
        <p:grpSp>
          <p:nvGrpSpPr>
            <p:cNvPr id="460" name="组合 459"/>
            <p:cNvGrpSpPr/>
            <p:nvPr userDrawn="1"/>
          </p:nvGrpSpPr>
          <p:grpSpPr>
            <a:xfrm>
              <a:off x="104976" y="485224"/>
              <a:ext cx="36000" cy="5886162"/>
              <a:chOff x="89736" y="474489"/>
              <a:chExt cx="36000" cy="5886162"/>
            </a:xfrm>
            <a:grpFill/>
          </p:grpSpPr>
          <p:sp>
            <p:nvSpPr>
              <p:cNvPr id="648" name="椭圆 64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9" name="椭圆 64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椭圆 64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1" name="椭圆 65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2" name="椭圆 65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3" name="椭圆 65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4" name="椭圆 65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5" name="椭圆 65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6" name="椭圆 65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7" name="椭圆 65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1" name="组合 460"/>
            <p:cNvGrpSpPr/>
            <p:nvPr userDrawn="1"/>
          </p:nvGrpSpPr>
          <p:grpSpPr>
            <a:xfrm>
              <a:off x="807811" y="485224"/>
              <a:ext cx="36000" cy="5886162"/>
              <a:chOff x="89736" y="474489"/>
              <a:chExt cx="36000" cy="5886162"/>
            </a:xfrm>
            <a:grpFill/>
          </p:grpSpPr>
          <p:sp>
            <p:nvSpPr>
              <p:cNvPr id="638" name="椭圆 63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9" name="椭圆 63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0" name="椭圆 63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1" name="椭圆 64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2" name="椭圆 64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3" name="椭圆 64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4" name="椭圆 64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5" name="椭圆 64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6" name="椭圆 64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椭圆 64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2" name="组合 461"/>
            <p:cNvGrpSpPr/>
            <p:nvPr userDrawn="1"/>
          </p:nvGrpSpPr>
          <p:grpSpPr>
            <a:xfrm>
              <a:off x="1510646" y="485224"/>
              <a:ext cx="36000" cy="5886162"/>
              <a:chOff x="89736" y="474489"/>
              <a:chExt cx="36000" cy="5886162"/>
            </a:xfrm>
            <a:grpFill/>
          </p:grpSpPr>
          <p:sp>
            <p:nvSpPr>
              <p:cNvPr id="628" name="椭圆 62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9" name="椭圆 62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0" name="椭圆 62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1" name="椭圆 63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2" name="椭圆 63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3" name="椭圆 63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椭圆 63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椭圆 63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6" name="椭圆 63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7" name="椭圆 63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3" name="组合 462"/>
            <p:cNvGrpSpPr/>
            <p:nvPr userDrawn="1"/>
          </p:nvGrpSpPr>
          <p:grpSpPr>
            <a:xfrm>
              <a:off x="2213481" y="485224"/>
              <a:ext cx="36000" cy="5886162"/>
              <a:chOff x="89736" y="474489"/>
              <a:chExt cx="36000" cy="5886162"/>
            </a:xfrm>
            <a:grpFill/>
          </p:grpSpPr>
          <p:sp>
            <p:nvSpPr>
              <p:cNvPr id="618" name="椭圆 61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9" name="椭圆 61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0" name="椭圆 61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1" name="椭圆 62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2" name="椭圆 62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3" name="椭圆 62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4" name="椭圆 62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5" name="椭圆 62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6" name="椭圆 62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7" name="椭圆 62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4" name="组合 463"/>
            <p:cNvGrpSpPr/>
            <p:nvPr userDrawn="1"/>
          </p:nvGrpSpPr>
          <p:grpSpPr>
            <a:xfrm>
              <a:off x="2916316" y="485224"/>
              <a:ext cx="36000" cy="5886162"/>
              <a:chOff x="89736" y="474489"/>
              <a:chExt cx="36000" cy="5886162"/>
            </a:xfrm>
            <a:grpFill/>
          </p:grpSpPr>
          <p:sp>
            <p:nvSpPr>
              <p:cNvPr id="608" name="椭圆 60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9" name="椭圆 60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0" name="椭圆 60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1" name="椭圆 61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2" name="椭圆 61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3" name="椭圆 61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 name="椭圆 61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椭圆 61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 name="椭圆 61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椭圆 61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5" name="组合 464"/>
            <p:cNvGrpSpPr/>
            <p:nvPr userDrawn="1"/>
          </p:nvGrpSpPr>
          <p:grpSpPr>
            <a:xfrm>
              <a:off x="3619151" y="485224"/>
              <a:ext cx="36000" cy="5886162"/>
              <a:chOff x="89736" y="474489"/>
              <a:chExt cx="36000" cy="5886162"/>
            </a:xfrm>
            <a:grpFill/>
          </p:grpSpPr>
          <p:sp>
            <p:nvSpPr>
              <p:cNvPr id="598" name="椭圆 59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椭圆 59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椭圆 59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椭圆 60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椭圆 60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3" name="椭圆 60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椭圆 60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5" name="椭圆 60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6" name="椭圆 60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7" name="椭圆 60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6" name="组合 465"/>
            <p:cNvGrpSpPr/>
            <p:nvPr userDrawn="1"/>
          </p:nvGrpSpPr>
          <p:grpSpPr>
            <a:xfrm>
              <a:off x="4321986" y="485224"/>
              <a:ext cx="36000" cy="5886162"/>
              <a:chOff x="89736" y="474489"/>
              <a:chExt cx="36000" cy="5886162"/>
            </a:xfrm>
            <a:grpFill/>
          </p:grpSpPr>
          <p:sp>
            <p:nvSpPr>
              <p:cNvPr id="588" name="椭圆 58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椭圆 58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椭圆 58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1" name="椭圆 59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2" name="椭圆 59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3" name="椭圆 59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4" name="椭圆 59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5" name="椭圆 59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 name="椭圆 59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椭圆 59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7" name="组合 466"/>
            <p:cNvGrpSpPr/>
            <p:nvPr userDrawn="1"/>
          </p:nvGrpSpPr>
          <p:grpSpPr>
            <a:xfrm>
              <a:off x="5024821" y="485224"/>
              <a:ext cx="36000" cy="5886162"/>
              <a:chOff x="89736" y="474489"/>
              <a:chExt cx="36000" cy="5886162"/>
            </a:xfrm>
            <a:grpFill/>
          </p:grpSpPr>
          <p:sp>
            <p:nvSpPr>
              <p:cNvPr id="578" name="椭圆 57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椭圆 57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0" name="椭圆 57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1" name="椭圆 58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2" name="椭圆 58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3" name="椭圆 58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4" name="椭圆 58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5" name="椭圆 58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椭圆 58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椭圆 58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8" name="组合 467"/>
            <p:cNvGrpSpPr/>
            <p:nvPr userDrawn="1"/>
          </p:nvGrpSpPr>
          <p:grpSpPr>
            <a:xfrm>
              <a:off x="5727656" y="485224"/>
              <a:ext cx="36000" cy="5886162"/>
              <a:chOff x="89736" y="474489"/>
              <a:chExt cx="36000" cy="5886162"/>
            </a:xfrm>
            <a:grpFill/>
          </p:grpSpPr>
          <p:sp>
            <p:nvSpPr>
              <p:cNvPr id="568" name="椭圆 56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椭圆 56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椭圆 56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1" name="椭圆 57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椭圆 57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 name="椭圆 57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椭圆 57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椭圆 57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椭圆 57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椭圆 57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9" name="组合 468"/>
            <p:cNvGrpSpPr/>
            <p:nvPr userDrawn="1"/>
          </p:nvGrpSpPr>
          <p:grpSpPr>
            <a:xfrm>
              <a:off x="6430491" y="485224"/>
              <a:ext cx="36000" cy="5886162"/>
              <a:chOff x="89736" y="474489"/>
              <a:chExt cx="36000" cy="5886162"/>
            </a:xfrm>
            <a:grpFill/>
          </p:grpSpPr>
          <p:sp>
            <p:nvSpPr>
              <p:cNvPr id="558" name="椭圆 55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椭圆 55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椭圆 55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椭圆 56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2" name="椭圆 56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椭圆 56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4" name="椭圆 56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椭圆 56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椭圆 56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椭圆 56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0" name="组合 469"/>
            <p:cNvGrpSpPr/>
            <p:nvPr userDrawn="1"/>
          </p:nvGrpSpPr>
          <p:grpSpPr>
            <a:xfrm>
              <a:off x="7133326" y="485224"/>
              <a:ext cx="36000" cy="5886162"/>
              <a:chOff x="89736" y="474489"/>
              <a:chExt cx="36000" cy="5886162"/>
            </a:xfrm>
            <a:grpFill/>
          </p:grpSpPr>
          <p:sp>
            <p:nvSpPr>
              <p:cNvPr id="548" name="椭圆 54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9" name="椭圆 54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0" name="椭圆 54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1" name="椭圆 55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2" name="椭圆 55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3" name="椭圆 55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4" name="椭圆 55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5" name="椭圆 55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6" name="椭圆 55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椭圆 55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1" name="组合 470"/>
            <p:cNvGrpSpPr/>
            <p:nvPr userDrawn="1"/>
          </p:nvGrpSpPr>
          <p:grpSpPr>
            <a:xfrm>
              <a:off x="7836161" y="485224"/>
              <a:ext cx="36000" cy="5886162"/>
              <a:chOff x="89736" y="474489"/>
              <a:chExt cx="36000" cy="5886162"/>
            </a:xfrm>
            <a:grpFill/>
          </p:grpSpPr>
          <p:sp>
            <p:nvSpPr>
              <p:cNvPr id="538" name="椭圆 53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9" name="椭圆 53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0" name="椭圆 53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1" name="椭圆 54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2" name="椭圆 54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3" name="椭圆 54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4" name="椭圆 54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5" name="椭圆 54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6" name="椭圆 54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7" name="椭圆 54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2" name="组合 471"/>
            <p:cNvGrpSpPr/>
            <p:nvPr userDrawn="1"/>
          </p:nvGrpSpPr>
          <p:grpSpPr>
            <a:xfrm>
              <a:off x="8538996" y="485224"/>
              <a:ext cx="36000" cy="5886162"/>
              <a:chOff x="89736" y="474489"/>
              <a:chExt cx="36000" cy="5886162"/>
            </a:xfrm>
            <a:grpFill/>
          </p:grpSpPr>
          <p:sp>
            <p:nvSpPr>
              <p:cNvPr id="528" name="椭圆 52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椭圆 52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0" name="椭圆 52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1" name="椭圆 53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2" name="椭圆 53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3" name="椭圆 53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4" name="椭圆 53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5" name="椭圆 53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椭圆 53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7" name="椭圆 53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3" name="组合 472"/>
            <p:cNvGrpSpPr/>
            <p:nvPr userDrawn="1"/>
          </p:nvGrpSpPr>
          <p:grpSpPr>
            <a:xfrm>
              <a:off x="9241831" y="485224"/>
              <a:ext cx="36000" cy="5886162"/>
              <a:chOff x="89736" y="474489"/>
              <a:chExt cx="36000" cy="5886162"/>
            </a:xfrm>
            <a:grpFill/>
          </p:grpSpPr>
          <p:sp>
            <p:nvSpPr>
              <p:cNvPr id="518" name="椭圆 51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椭圆 51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椭圆 51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椭圆 52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椭圆 52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3" name="椭圆 52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4" name="椭圆 52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5" name="椭圆 52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6" name="椭圆 52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7" name="椭圆 52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4" name="组合 473"/>
            <p:cNvGrpSpPr/>
            <p:nvPr userDrawn="1"/>
          </p:nvGrpSpPr>
          <p:grpSpPr>
            <a:xfrm>
              <a:off x="9944666" y="485224"/>
              <a:ext cx="36000" cy="5886162"/>
              <a:chOff x="89736" y="474489"/>
              <a:chExt cx="36000" cy="5886162"/>
            </a:xfrm>
            <a:grpFill/>
          </p:grpSpPr>
          <p:sp>
            <p:nvSpPr>
              <p:cNvPr id="508" name="椭圆 50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9" name="椭圆 50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0" name="椭圆 50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1" name="椭圆 51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 name="椭圆 51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 name="椭圆 51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4" name="椭圆 51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椭圆 51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椭圆 51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7" name="椭圆 51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5" name="组合 474"/>
            <p:cNvGrpSpPr/>
            <p:nvPr userDrawn="1"/>
          </p:nvGrpSpPr>
          <p:grpSpPr>
            <a:xfrm>
              <a:off x="10647501" y="485224"/>
              <a:ext cx="36000" cy="5886162"/>
              <a:chOff x="89736" y="474489"/>
              <a:chExt cx="36000" cy="5886162"/>
            </a:xfrm>
            <a:grpFill/>
          </p:grpSpPr>
          <p:sp>
            <p:nvSpPr>
              <p:cNvPr id="498" name="椭圆 49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9" name="椭圆 49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0" name="椭圆 49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 name="椭圆 50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椭圆 50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3" name="椭圆 50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4" name="椭圆 50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5" name="椭圆 50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6" name="椭圆 50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7" name="椭圆 50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6" name="组合 475"/>
            <p:cNvGrpSpPr/>
            <p:nvPr userDrawn="1"/>
          </p:nvGrpSpPr>
          <p:grpSpPr>
            <a:xfrm>
              <a:off x="12053164" y="485224"/>
              <a:ext cx="36000" cy="5886162"/>
              <a:chOff x="89736" y="474489"/>
              <a:chExt cx="36000" cy="5886162"/>
            </a:xfrm>
            <a:grpFill/>
          </p:grpSpPr>
          <p:sp>
            <p:nvSpPr>
              <p:cNvPr id="488" name="椭圆 48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9" name="椭圆 48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椭圆 48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1" name="椭圆 49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2" name="椭圆 49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3" name="椭圆 49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4" name="椭圆 49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5" name="椭圆 49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6" name="椭圆 49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椭圆 49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7" name="组合 476"/>
            <p:cNvGrpSpPr/>
            <p:nvPr userDrawn="1"/>
          </p:nvGrpSpPr>
          <p:grpSpPr>
            <a:xfrm>
              <a:off x="11350336" y="485224"/>
              <a:ext cx="36000" cy="5886162"/>
              <a:chOff x="89736" y="474489"/>
              <a:chExt cx="36000" cy="5886162"/>
            </a:xfrm>
            <a:grpFill/>
          </p:grpSpPr>
          <p:sp>
            <p:nvSpPr>
              <p:cNvPr id="478" name="椭圆 47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9" name="椭圆 47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0" name="椭圆 47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 name="椭圆 48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2" name="椭圆 48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3" name="椭圆 48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4" name="椭圆 48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5" name="椭圆 48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6" name="椭圆 48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7" name="椭圆 48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40" name="组合 239"/>
          <p:cNvGrpSpPr/>
          <p:nvPr userDrawn="1"/>
        </p:nvGrpSpPr>
        <p:grpSpPr>
          <a:xfrm>
            <a:off x="-247650" y="-5118937"/>
            <a:ext cx="12992100" cy="11571374"/>
            <a:chOff x="1066800" y="-3956887"/>
            <a:chExt cx="10058400" cy="11571374"/>
          </a:xfrm>
        </p:grpSpPr>
        <p:sp useBgFill="1">
          <p:nvSpPr>
            <p:cNvPr id="241" name="菱形 240"/>
            <p:cNvSpPr/>
            <p:nvPr/>
          </p:nvSpPr>
          <p:spPr>
            <a:xfrm>
              <a:off x="1066800" y="-2443914"/>
              <a:ext cx="10058400" cy="10058401"/>
            </a:xfrm>
            <a:prstGeom prst="diamond">
              <a:avLst/>
            </a:prstGeom>
            <a:ln w="6350">
              <a:gradFill>
                <a:gsLst>
                  <a:gs pos="41000">
                    <a:srgbClr val="05DAE3">
                      <a:alpha val="0"/>
                    </a:srgbClr>
                  </a:gs>
                  <a:gs pos="100000">
                    <a:srgbClr val="05DAE3"/>
                  </a:gs>
                </a:gsLst>
                <a:lin ang="5400000" scaled="1"/>
              </a:gradFill>
              <a:prstDash val="dash"/>
            </a:ln>
            <a:effectLst>
              <a:outerShdw blurRad="88900" dist="38100" dir="5400000" sx="101000" sy="101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42" name="菱形 241"/>
            <p:cNvSpPr/>
            <p:nvPr/>
          </p:nvSpPr>
          <p:spPr>
            <a:xfrm>
              <a:off x="1066802" y="-3200400"/>
              <a:ext cx="10058398" cy="10058400"/>
            </a:xfrm>
            <a:prstGeom prst="diamond">
              <a:avLst/>
            </a:prstGeom>
            <a:ln w="6350">
              <a:gradFill>
                <a:gsLst>
                  <a:gs pos="41000">
                    <a:srgbClr val="05DAE3">
                      <a:alpha val="0"/>
                    </a:srgbClr>
                  </a:gs>
                  <a:gs pos="100000">
                    <a:srgbClr val="05DAE3"/>
                  </a:gs>
                </a:gsLst>
                <a:lin ang="5400000" scaled="1"/>
              </a:gradFill>
              <a:prstDash val="dash"/>
            </a:ln>
            <a:effectLst>
              <a:outerShdw blurRad="88900" dist="38100" dir="5400000" sx="101000" sy="101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43" name="菱形 242"/>
            <p:cNvSpPr/>
            <p:nvPr/>
          </p:nvSpPr>
          <p:spPr>
            <a:xfrm>
              <a:off x="1066802" y="-3956887"/>
              <a:ext cx="10058398" cy="10058400"/>
            </a:xfrm>
            <a:prstGeom prst="diamond">
              <a:avLst/>
            </a:prstGeom>
            <a:ln w="6350">
              <a:gradFill>
                <a:gsLst>
                  <a:gs pos="41000">
                    <a:srgbClr val="05DAE3">
                      <a:alpha val="0"/>
                    </a:srgbClr>
                  </a:gs>
                  <a:gs pos="100000">
                    <a:srgbClr val="05DAE3"/>
                  </a:gs>
                </a:gsLst>
                <a:lin ang="5400000" scaled="1"/>
              </a:gra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4" name="组合 243"/>
          <p:cNvGrpSpPr/>
          <p:nvPr userDrawn="1"/>
        </p:nvGrpSpPr>
        <p:grpSpPr>
          <a:xfrm>
            <a:off x="472440" y="-1883937"/>
            <a:ext cx="11551920" cy="10930674"/>
            <a:chOff x="748090" y="-2524465"/>
            <a:chExt cx="20264284" cy="16144683"/>
          </a:xfrm>
        </p:grpSpPr>
        <p:grpSp>
          <p:nvGrpSpPr>
            <p:cNvPr id="245" name="组合 244"/>
            <p:cNvGrpSpPr/>
            <p:nvPr/>
          </p:nvGrpSpPr>
          <p:grpSpPr>
            <a:xfrm>
              <a:off x="924742" y="-2524465"/>
              <a:ext cx="19910979" cy="16144683"/>
              <a:chOff x="319314" y="0"/>
              <a:chExt cx="11451771" cy="7503886"/>
            </a:xfrm>
          </p:grpSpPr>
          <p:cxnSp>
            <p:nvCxnSpPr>
              <p:cNvPr id="265" name="直接连接符 264"/>
              <p:cNvCxnSpPr/>
              <p:nvPr/>
            </p:nvCxnSpPr>
            <p:spPr>
              <a:xfrm>
                <a:off x="31931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66" name="直接连接符 265"/>
              <p:cNvCxnSpPr/>
              <p:nvPr/>
            </p:nvCxnSpPr>
            <p:spPr>
              <a:xfrm>
                <a:off x="99294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67" name="直接连接符 266"/>
              <p:cNvCxnSpPr/>
              <p:nvPr/>
            </p:nvCxnSpPr>
            <p:spPr>
              <a:xfrm>
                <a:off x="166658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68" name="直接连接符 267"/>
              <p:cNvCxnSpPr/>
              <p:nvPr/>
            </p:nvCxnSpPr>
            <p:spPr>
              <a:xfrm>
                <a:off x="234021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69" name="直接连接符 268"/>
              <p:cNvCxnSpPr/>
              <p:nvPr/>
            </p:nvCxnSpPr>
            <p:spPr>
              <a:xfrm>
                <a:off x="301385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70" name="直接连接符 269"/>
              <p:cNvCxnSpPr/>
              <p:nvPr/>
            </p:nvCxnSpPr>
            <p:spPr>
              <a:xfrm>
                <a:off x="368748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71" name="直接连接符 270"/>
              <p:cNvCxnSpPr/>
              <p:nvPr/>
            </p:nvCxnSpPr>
            <p:spPr>
              <a:xfrm>
                <a:off x="436111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72" name="直接连接符 271"/>
              <p:cNvCxnSpPr/>
              <p:nvPr/>
            </p:nvCxnSpPr>
            <p:spPr>
              <a:xfrm>
                <a:off x="503475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73" name="直接连接符 272"/>
              <p:cNvCxnSpPr/>
              <p:nvPr/>
            </p:nvCxnSpPr>
            <p:spPr>
              <a:xfrm>
                <a:off x="570838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74" name="直接连接符 273"/>
              <p:cNvCxnSpPr/>
              <p:nvPr/>
            </p:nvCxnSpPr>
            <p:spPr>
              <a:xfrm>
                <a:off x="638202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75" name="直接连接符 274"/>
              <p:cNvCxnSpPr/>
              <p:nvPr/>
            </p:nvCxnSpPr>
            <p:spPr>
              <a:xfrm>
                <a:off x="705565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76" name="直接连接符 275"/>
              <p:cNvCxnSpPr/>
              <p:nvPr/>
            </p:nvCxnSpPr>
            <p:spPr>
              <a:xfrm>
                <a:off x="772928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77" name="直接连接符 276"/>
              <p:cNvCxnSpPr/>
              <p:nvPr/>
            </p:nvCxnSpPr>
            <p:spPr>
              <a:xfrm>
                <a:off x="840292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78" name="直接连接符 277"/>
              <p:cNvCxnSpPr/>
              <p:nvPr/>
            </p:nvCxnSpPr>
            <p:spPr>
              <a:xfrm>
                <a:off x="907655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79" name="直接连接符 278"/>
              <p:cNvCxnSpPr/>
              <p:nvPr/>
            </p:nvCxnSpPr>
            <p:spPr>
              <a:xfrm>
                <a:off x="975019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80" name="直接连接符 279"/>
              <p:cNvCxnSpPr/>
              <p:nvPr/>
            </p:nvCxnSpPr>
            <p:spPr>
              <a:xfrm>
                <a:off x="1042382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81" name="直接连接符 280"/>
              <p:cNvCxnSpPr/>
              <p:nvPr/>
            </p:nvCxnSpPr>
            <p:spPr>
              <a:xfrm>
                <a:off x="1109745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82" name="直接连接符 281"/>
              <p:cNvCxnSpPr/>
              <p:nvPr/>
            </p:nvCxnSpPr>
            <p:spPr>
              <a:xfrm>
                <a:off x="11771085"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246" name="组合 245"/>
            <p:cNvGrpSpPr/>
            <p:nvPr/>
          </p:nvGrpSpPr>
          <p:grpSpPr>
            <a:xfrm rot="5400000">
              <a:off x="3118509" y="-4584266"/>
              <a:ext cx="15523445" cy="20264284"/>
              <a:chOff x="319314" y="0"/>
              <a:chExt cx="11451771" cy="7503886"/>
            </a:xfrm>
          </p:grpSpPr>
          <p:cxnSp>
            <p:nvCxnSpPr>
              <p:cNvPr id="247" name="直接连接符 246"/>
              <p:cNvCxnSpPr/>
              <p:nvPr/>
            </p:nvCxnSpPr>
            <p:spPr>
              <a:xfrm>
                <a:off x="31931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48" name="直接连接符 247"/>
              <p:cNvCxnSpPr/>
              <p:nvPr/>
            </p:nvCxnSpPr>
            <p:spPr>
              <a:xfrm>
                <a:off x="99294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49" name="直接连接符 248"/>
              <p:cNvCxnSpPr/>
              <p:nvPr/>
            </p:nvCxnSpPr>
            <p:spPr>
              <a:xfrm>
                <a:off x="166658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50" name="直接连接符 249"/>
              <p:cNvCxnSpPr/>
              <p:nvPr/>
            </p:nvCxnSpPr>
            <p:spPr>
              <a:xfrm>
                <a:off x="234021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51" name="直接连接符 250"/>
              <p:cNvCxnSpPr/>
              <p:nvPr/>
            </p:nvCxnSpPr>
            <p:spPr>
              <a:xfrm>
                <a:off x="301385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52" name="直接连接符 251"/>
              <p:cNvCxnSpPr/>
              <p:nvPr/>
            </p:nvCxnSpPr>
            <p:spPr>
              <a:xfrm>
                <a:off x="368748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53" name="直接连接符 252"/>
              <p:cNvCxnSpPr/>
              <p:nvPr/>
            </p:nvCxnSpPr>
            <p:spPr>
              <a:xfrm>
                <a:off x="436111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54" name="直接连接符 253"/>
              <p:cNvCxnSpPr/>
              <p:nvPr/>
            </p:nvCxnSpPr>
            <p:spPr>
              <a:xfrm>
                <a:off x="503475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55" name="直接连接符 254"/>
              <p:cNvCxnSpPr/>
              <p:nvPr/>
            </p:nvCxnSpPr>
            <p:spPr>
              <a:xfrm>
                <a:off x="570838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56" name="直接连接符 255"/>
              <p:cNvCxnSpPr/>
              <p:nvPr/>
            </p:nvCxnSpPr>
            <p:spPr>
              <a:xfrm>
                <a:off x="638202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a:off x="705565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a:off x="772928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a:off x="840292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a:off x="907655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61" name="直接连接符 260"/>
              <p:cNvCxnSpPr/>
              <p:nvPr/>
            </p:nvCxnSpPr>
            <p:spPr>
              <a:xfrm>
                <a:off x="975019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62" name="直接连接符 261"/>
              <p:cNvCxnSpPr/>
              <p:nvPr/>
            </p:nvCxnSpPr>
            <p:spPr>
              <a:xfrm>
                <a:off x="1042382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63" name="直接连接符 262"/>
              <p:cNvCxnSpPr/>
              <p:nvPr/>
            </p:nvCxnSpPr>
            <p:spPr>
              <a:xfrm>
                <a:off x="1109745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264" name="直接连接符 263"/>
              <p:cNvCxnSpPr/>
              <p:nvPr/>
            </p:nvCxnSpPr>
            <p:spPr>
              <a:xfrm>
                <a:off x="11771085"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grpSp>
        <p:nvGrpSpPr>
          <p:cNvPr id="283" name="组合 282"/>
          <p:cNvGrpSpPr/>
          <p:nvPr userDrawn="1"/>
        </p:nvGrpSpPr>
        <p:grpSpPr>
          <a:xfrm>
            <a:off x="557678" y="785182"/>
            <a:ext cx="11383477" cy="5591117"/>
            <a:chOff x="104976" y="485224"/>
            <a:chExt cx="11984188" cy="5886162"/>
          </a:xfrm>
          <a:solidFill>
            <a:schemeClr val="tx1">
              <a:lumMod val="65000"/>
              <a:lumOff val="35000"/>
            </a:schemeClr>
          </a:solidFill>
        </p:grpSpPr>
        <p:grpSp>
          <p:nvGrpSpPr>
            <p:cNvPr id="284" name="组合 283"/>
            <p:cNvGrpSpPr/>
            <p:nvPr userDrawn="1"/>
          </p:nvGrpSpPr>
          <p:grpSpPr>
            <a:xfrm>
              <a:off x="104976" y="485224"/>
              <a:ext cx="36000" cy="5886162"/>
              <a:chOff x="89736" y="474489"/>
              <a:chExt cx="36000" cy="5886162"/>
            </a:xfrm>
            <a:grpFill/>
          </p:grpSpPr>
          <p:sp>
            <p:nvSpPr>
              <p:cNvPr id="710" name="椭圆 709"/>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1" name="椭圆 710"/>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2" name="椭圆 711"/>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3" name="椭圆 712"/>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4" name="椭圆 713"/>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5" name="椭圆 714"/>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 name="椭圆 715"/>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7" name="椭圆 716"/>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8" name="椭圆 717"/>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9" name="椭圆 718"/>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5" name="组合 284"/>
            <p:cNvGrpSpPr/>
            <p:nvPr userDrawn="1"/>
          </p:nvGrpSpPr>
          <p:grpSpPr>
            <a:xfrm>
              <a:off x="807811" y="485224"/>
              <a:ext cx="36000" cy="5886162"/>
              <a:chOff x="89736" y="474489"/>
              <a:chExt cx="36000" cy="5886162"/>
            </a:xfrm>
            <a:grpFill/>
          </p:grpSpPr>
          <p:sp>
            <p:nvSpPr>
              <p:cNvPr id="700" name="椭圆 699"/>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1" name="椭圆 700"/>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2" name="椭圆 701"/>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3" name="椭圆 702"/>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4" name="椭圆 703"/>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5" name="椭圆 704"/>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6" name="椭圆 705"/>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7" name="椭圆 706"/>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8" name="椭圆 707"/>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9" name="椭圆 708"/>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6" name="组合 285"/>
            <p:cNvGrpSpPr/>
            <p:nvPr userDrawn="1"/>
          </p:nvGrpSpPr>
          <p:grpSpPr>
            <a:xfrm>
              <a:off x="1510646" y="485224"/>
              <a:ext cx="36000" cy="5886162"/>
              <a:chOff x="89736" y="474489"/>
              <a:chExt cx="36000" cy="5886162"/>
            </a:xfrm>
            <a:grpFill/>
          </p:grpSpPr>
          <p:sp>
            <p:nvSpPr>
              <p:cNvPr id="690" name="椭圆 689"/>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1" name="椭圆 690"/>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2" name="椭圆 691"/>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3" name="椭圆 692"/>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4" name="椭圆 693"/>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5" name="椭圆 694"/>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6" name="椭圆 695"/>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7" name="椭圆 696"/>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8" name="椭圆 697"/>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椭圆 698"/>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7" name="组合 286"/>
            <p:cNvGrpSpPr/>
            <p:nvPr userDrawn="1"/>
          </p:nvGrpSpPr>
          <p:grpSpPr>
            <a:xfrm>
              <a:off x="2213481" y="485224"/>
              <a:ext cx="36000" cy="5886162"/>
              <a:chOff x="89736" y="474489"/>
              <a:chExt cx="36000" cy="5886162"/>
            </a:xfrm>
            <a:grpFill/>
          </p:grpSpPr>
          <p:sp>
            <p:nvSpPr>
              <p:cNvPr id="680" name="椭圆 679"/>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1" name="椭圆 680"/>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2" name="椭圆 681"/>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3" name="椭圆 682"/>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4" name="椭圆 683"/>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5" name="椭圆 684"/>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椭圆 685"/>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椭圆 686"/>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8" name="椭圆 687"/>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9" name="椭圆 688"/>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8" name="组合 287"/>
            <p:cNvGrpSpPr/>
            <p:nvPr userDrawn="1"/>
          </p:nvGrpSpPr>
          <p:grpSpPr>
            <a:xfrm>
              <a:off x="2916316" y="485224"/>
              <a:ext cx="36000" cy="5886162"/>
              <a:chOff x="89736" y="474489"/>
              <a:chExt cx="36000" cy="5886162"/>
            </a:xfrm>
            <a:grpFill/>
          </p:grpSpPr>
          <p:sp>
            <p:nvSpPr>
              <p:cNvPr id="670" name="椭圆 669"/>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椭圆 670"/>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2" name="椭圆 671"/>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3" name="椭圆 672"/>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4" name="椭圆 673"/>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5" name="椭圆 674"/>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6" name="椭圆 675"/>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7" name="椭圆 676"/>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8" name="椭圆 677"/>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9" name="椭圆 678"/>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9" name="组合 288"/>
            <p:cNvGrpSpPr/>
            <p:nvPr userDrawn="1"/>
          </p:nvGrpSpPr>
          <p:grpSpPr>
            <a:xfrm>
              <a:off x="3619151" y="485224"/>
              <a:ext cx="36000" cy="5886162"/>
              <a:chOff x="89736" y="474489"/>
              <a:chExt cx="36000" cy="5886162"/>
            </a:xfrm>
            <a:grpFill/>
          </p:grpSpPr>
          <p:sp>
            <p:nvSpPr>
              <p:cNvPr id="660" name="椭圆 659"/>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椭圆 660"/>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2" name="椭圆 661"/>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3" name="椭圆 662"/>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4" name="椭圆 663"/>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5" name="椭圆 664"/>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椭圆 665"/>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7" name="椭圆 666"/>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8" name="椭圆 667"/>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9" name="椭圆 668"/>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0" name="组合 289"/>
            <p:cNvGrpSpPr/>
            <p:nvPr userDrawn="1"/>
          </p:nvGrpSpPr>
          <p:grpSpPr>
            <a:xfrm>
              <a:off x="4321986" y="485224"/>
              <a:ext cx="36000" cy="5886162"/>
              <a:chOff x="89736" y="474489"/>
              <a:chExt cx="36000" cy="5886162"/>
            </a:xfrm>
            <a:grpFill/>
          </p:grpSpPr>
          <p:sp>
            <p:nvSpPr>
              <p:cNvPr id="412" name="椭圆 411"/>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椭圆 414"/>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417"/>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8" name="椭圆 657"/>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9" name="椭圆 658"/>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1" name="组合 290"/>
            <p:cNvGrpSpPr/>
            <p:nvPr userDrawn="1"/>
          </p:nvGrpSpPr>
          <p:grpSpPr>
            <a:xfrm>
              <a:off x="5024821" y="485224"/>
              <a:ext cx="36000" cy="5886162"/>
              <a:chOff x="89736" y="474489"/>
              <a:chExt cx="36000" cy="5886162"/>
            </a:xfrm>
            <a:grpFill/>
          </p:grpSpPr>
          <p:sp>
            <p:nvSpPr>
              <p:cNvPr id="402" name="椭圆 401"/>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8" name="椭圆 407"/>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椭圆 408"/>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椭圆 410"/>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2" name="组合 291"/>
            <p:cNvGrpSpPr/>
            <p:nvPr userDrawn="1"/>
          </p:nvGrpSpPr>
          <p:grpSpPr>
            <a:xfrm>
              <a:off x="5727656" y="485224"/>
              <a:ext cx="36000" cy="5886162"/>
              <a:chOff x="89736" y="474489"/>
              <a:chExt cx="36000" cy="5886162"/>
            </a:xfrm>
            <a:grpFill/>
          </p:grpSpPr>
          <p:sp>
            <p:nvSpPr>
              <p:cNvPr id="392" name="椭圆 391"/>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4" name="椭圆 393"/>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椭圆 399"/>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3" name="组合 292"/>
            <p:cNvGrpSpPr/>
            <p:nvPr userDrawn="1"/>
          </p:nvGrpSpPr>
          <p:grpSpPr>
            <a:xfrm>
              <a:off x="6430491" y="485224"/>
              <a:ext cx="36000" cy="5886162"/>
              <a:chOff x="89736" y="474489"/>
              <a:chExt cx="36000" cy="5886162"/>
            </a:xfrm>
            <a:grpFill/>
          </p:grpSpPr>
          <p:sp>
            <p:nvSpPr>
              <p:cNvPr id="382" name="椭圆 381"/>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椭圆 388"/>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1" name="椭圆 390"/>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4" name="组合 293"/>
            <p:cNvGrpSpPr/>
            <p:nvPr userDrawn="1"/>
          </p:nvGrpSpPr>
          <p:grpSpPr>
            <a:xfrm>
              <a:off x="7133326" y="485224"/>
              <a:ext cx="36000" cy="5886162"/>
              <a:chOff x="89736" y="474489"/>
              <a:chExt cx="36000" cy="5886162"/>
            </a:xfrm>
            <a:grpFill/>
          </p:grpSpPr>
          <p:sp>
            <p:nvSpPr>
              <p:cNvPr id="372" name="椭圆 371"/>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5" name="椭圆 374"/>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椭圆 375"/>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椭圆 376"/>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8" name="椭圆 377"/>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椭圆 378"/>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0" name="椭圆 379"/>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5" name="组合 294"/>
            <p:cNvGrpSpPr/>
            <p:nvPr userDrawn="1"/>
          </p:nvGrpSpPr>
          <p:grpSpPr>
            <a:xfrm>
              <a:off x="7836161" y="485224"/>
              <a:ext cx="36000" cy="5886162"/>
              <a:chOff x="89736" y="474489"/>
              <a:chExt cx="36000" cy="5886162"/>
            </a:xfrm>
            <a:grpFill/>
          </p:grpSpPr>
          <p:sp>
            <p:nvSpPr>
              <p:cNvPr id="362" name="椭圆 361"/>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椭圆 362"/>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椭圆 367"/>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椭圆 369"/>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6" name="组合 295"/>
            <p:cNvGrpSpPr/>
            <p:nvPr userDrawn="1"/>
          </p:nvGrpSpPr>
          <p:grpSpPr>
            <a:xfrm>
              <a:off x="8538996" y="485224"/>
              <a:ext cx="36000" cy="5886162"/>
              <a:chOff x="89736" y="474489"/>
              <a:chExt cx="36000" cy="5886162"/>
            </a:xfrm>
            <a:grpFill/>
          </p:grpSpPr>
          <p:sp>
            <p:nvSpPr>
              <p:cNvPr id="352" name="椭圆 351"/>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椭圆 358"/>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7" name="组合 296"/>
            <p:cNvGrpSpPr/>
            <p:nvPr userDrawn="1"/>
          </p:nvGrpSpPr>
          <p:grpSpPr>
            <a:xfrm>
              <a:off x="9241831" y="485224"/>
              <a:ext cx="36000" cy="5886162"/>
              <a:chOff x="89736" y="474489"/>
              <a:chExt cx="36000" cy="5886162"/>
            </a:xfrm>
            <a:grpFill/>
          </p:grpSpPr>
          <p:sp>
            <p:nvSpPr>
              <p:cNvPr id="342" name="椭圆 341"/>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3" name="椭圆 342"/>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椭圆 349"/>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椭圆 350"/>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8" name="组合 297"/>
            <p:cNvGrpSpPr/>
            <p:nvPr userDrawn="1"/>
          </p:nvGrpSpPr>
          <p:grpSpPr>
            <a:xfrm>
              <a:off x="9944666" y="485224"/>
              <a:ext cx="36000" cy="5886162"/>
              <a:chOff x="89736" y="474489"/>
              <a:chExt cx="36000" cy="5886162"/>
            </a:xfrm>
            <a:grpFill/>
          </p:grpSpPr>
          <p:sp>
            <p:nvSpPr>
              <p:cNvPr id="332" name="椭圆 331"/>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椭圆 332"/>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4" name="椭圆 333"/>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5" name="椭圆 334"/>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椭圆 335"/>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椭圆 336"/>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8" name="椭圆 337"/>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椭圆 338"/>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0" name="椭圆 339"/>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1" name="椭圆 340"/>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9" name="组合 298"/>
            <p:cNvGrpSpPr/>
            <p:nvPr userDrawn="1"/>
          </p:nvGrpSpPr>
          <p:grpSpPr>
            <a:xfrm>
              <a:off x="10647501" y="485224"/>
              <a:ext cx="36000" cy="5886162"/>
              <a:chOff x="89736" y="474489"/>
              <a:chExt cx="36000" cy="5886162"/>
            </a:xfrm>
            <a:grpFill/>
          </p:grpSpPr>
          <p:sp>
            <p:nvSpPr>
              <p:cNvPr id="322" name="椭圆 321"/>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椭圆 322"/>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椭圆 323"/>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椭圆 324"/>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椭圆 325"/>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椭圆 326"/>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椭圆 327"/>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椭圆 328"/>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椭圆 329"/>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椭圆 330"/>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0" name="组合 299"/>
            <p:cNvGrpSpPr/>
            <p:nvPr userDrawn="1"/>
          </p:nvGrpSpPr>
          <p:grpSpPr>
            <a:xfrm>
              <a:off x="12053164" y="485224"/>
              <a:ext cx="36000" cy="5886162"/>
              <a:chOff x="89736" y="474489"/>
              <a:chExt cx="36000" cy="5886162"/>
            </a:xfrm>
            <a:grpFill/>
          </p:grpSpPr>
          <p:sp>
            <p:nvSpPr>
              <p:cNvPr id="312" name="椭圆 311"/>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1" name="组合 300"/>
            <p:cNvGrpSpPr/>
            <p:nvPr userDrawn="1"/>
          </p:nvGrpSpPr>
          <p:grpSpPr>
            <a:xfrm>
              <a:off x="11350336" y="485224"/>
              <a:ext cx="36000" cy="5886162"/>
              <a:chOff x="89736" y="474489"/>
              <a:chExt cx="36000" cy="5886162"/>
            </a:xfrm>
            <a:grpFill/>
          </p:grpSpPr>
          <p:sp>
            <p:nvSpPr>
              <p:cNvPr id="302" name="椭圆 301"/>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295776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标题和内容">
    <p:bg>
      <p:bgPr>
        <a:gradFill>
          <a:gsLst>
            <a:gs pos="20000">
              <a:srgbClr val="050537"/>
            </a:gs>
            <a:gs pos="58000">
              <a:srgbClr val="180F3A"/>
            </a:gs>
            <a:gs pos="84000">
              <a:srgbClr val="4A113C"/>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874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bg>
      <p:bgPr>
        <a:gradFill>
          <a:gsLst>
            <a:gs pos="20000">
              <a:srgbClr val="050537"/>
            </a:gs>
            <a:gs pos="58000">
              <a:srgbClr val="180F3A"/>
            </a:gs>
            <a:gs pos="84000">
              <a:srgbClr val="4A113C"/>
            </a:gs>
          </a:gsLst>
          <a:lin ang="5400000" scaled="0"/>
        </a:gradFill>
        <a:effectLst/>
      </p:bgPr>
    </p:bg>
    <p:spTree>
      <p:nvGrpSpPr>
        <p:cNvPr id="1" name=""/>
        <p:cNvGrpSpPr/>
        <p:nvPr/>
      </p:nvGrpSpPr>
      <p:grpSpPr>
        <a:xfrm>
          <a:off x="0" y="0"/>
          <a:ext cx="0" cy="0"/>
          <a:chOff x="0" y="0"/>
          <a:chExt cx="0" cy="0"/>
        </a:xfrm>
      </p:grpSpPr>
      <p:sp>
        <p:nvSpPr>
          <p:cNvPr id="43" name="弧形 42"/>
          <p:cNvSpPr/>
          <p:nvPr userDrawn="1"/>
        </p:nvSpPr>
        <p:spPr>
          <a:xfrm rot="18284835">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 name="弧形 43"/>
          <p:cNvSpPr/>
          <p:nvPr userDrawn="1"/>
        </p:nvSpPr>
        <p:spPr>
          <a:xfrm rot="18981609">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弧形 44"/>
          <p:cNvSpPr/>
          <p:nvPr userDrawn="1"/>
        </p:nvSpPr>
        <p:spPr>
          <a:xfrm rot="2955803">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弧形 45"/>
          <p:cNvSpPr/>
          <p:nvPr userDrawn="1"/>
        </p:nvSpPr>
        <p:spPr>
          <a:xfrm rot="19678384">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7" name="弧形 46"/>
          <p:cNvSpPr/>
          <p:nvPr userDrawn="1"/>
        </p:nvSpPr>
        <p:spPr>
          <a:xfrm rot="20375158">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弧形 47"/>
          <p:cNvSpPr/>
          <p:nvPr userDrawn="1"/>
        </p:nvSpPr>
        <p:spPr>
          <a:xfrm rot="21071932">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弧形 48"/>
          <p:cNvSpPr/>
          <p:nvPr userDrawn="1"/>
        </p:nvSpPr>
        <p:spPr>
          <a:xfrm rot="865480">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0" name="弧形 49"/>
          <p:cNvSpPr/>
          <p:nvPr userDrawn="1"/>
        </p:nvSpPr>
        <p:spPr>
          <a:xfrm rot="1562255">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弧形 50"/>
          <p:cNvSpPr/>
          <p:nvPr userDrawn="1"/>
        </p:nvSpPr>
        <p:spPr>
          <a:xfrm rot="2259029">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2" name="弧形 51"/>
          <p:cNvSpPr/>
          <p:nvPr userDrawn="1"/>
        </p:nvSpPr>
        <p:spPr>
          <a:xfrm rot="3652577">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 name="弧形 52"/>
          <p:cNvSpPr/>
          <p:nvPr userDrawn="1"/>
        </p:nvSpPr>
        <p:spPr>
          <a:xfrm rot="4349352">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 name="弧形 53"/>
          <p:cNvSpPr/>
          <p:nvPr userDrawn="1"/>
        </p:nvSpPr>
        <p:spPr>
          <a:xfrm rot="5046126">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弧形 54"/>
          <p:cNvSpPr/>
          <p:nvPr userDrawn="1"/>
        </p:nvSpPr>
        <p:spPr>
          <a:xfrm rot="5742900">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弧形 55"/>
          <p:cNvSpPr/>
          <p:nvPr userDrawn="1"/>
        </p:nvSpPr>
        <p:spPr>
          <a:xfrm rot="6439675">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 name="弧形 56"/>
          <p:cNvSpPr/>
          <p:nvPr userDrawn="1"/>
        </p:nvSpPr>
        <p:spPr>
          <a:xfrm rot="7136449">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8" name="弧形 57"/>
          <p:cNvSpPr/>
          <p:nvPr userDrawn="1"/>
        </p:nvSpPr>
        <p:spPr>
          <a:xfrm rot="7833223">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弧形 58"/>
          <p:cNvSpPr/>
          <p:nvPr userDrawn="1"/>
        </p:nvSpPr>
        <p:spPr>
          <a:xfrm rot="8529997">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0" name="弧形 59"/>
          <p:cNvSpPr/>
          <p:nvPr userDrawn="1"/>
        </p:nvSpPr>
        <p:spPr>
          <a:xfrm rot="9226771">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弧形 60"/>
          <p:cNvSpPr/>
          <p:nvPr userDrawn="1"/>
        </p:nvSpPr>
        <p:spPr>
          <a:xfrm rot="9923546">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2" name="弧形 61"/>
          <p:cNvSpPr/>
          <p:nvPr userDrawn="1"/>
        </p:nvSpPr>
        <p:spPr>
          <a:xfrm rot="12013868">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3" name="弧形 62"/>
          <p:cNvSpPr/>
          <p:nvPr userDrawn="1"/>
        </p:nvSpPr>
        <p:spPr>
          <a:xfrm rot="12710641">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4" name="弧形 63"/>
          <p:cNvSpPr/>
          <p:nvPr userDrawn="1"/>
        </p:nvSpPr>
        <p:spPr>
          <a:xfrm rot="13407416">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5" name="弧形 64"/>
          <p:cNvSpPr/>
          <p:nvPr userDrawn="1"/>
        </p:nvSpPr>
        <p:spPr>
          <a:xfrm rot="14104191">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6" name="弧形 65"/>
          <p:cNvSpPr/>
          <p:nvPr userDrawn="1"/>
        </p:nvSpPr>
        <p:spPr>
          <a:xfrm rot="14800964">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7" name="弧形 66"/>
          <p:cNvSpPr/>
          <p:nvPr userDrawn="1"/>
        </p:nvSpPr>
        <p:spPr>
          <a:xfrm rot="168706">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8" name="弧形 67"/>
          <p:cNvSpPr/>
          <p:nvPr userDrawn="1"/>
        </p:nvSpPr>
        <p:spPr>
          <a:xfrm rot="10620319">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9" name="弧形 68"/>
          <p:cNvSpPr/>
          <p:nvPr userDrawn="1"/>
        </p:nvSpPr>
        <p:spPr>
          <a:xfrm rot="11317094">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0" name="弧形 69"/>
          <p:cNvSpPr/>
          <p:nvPr userDrawn="1"/>
        </p:nvSpPr>
        <p:spPr>
          <a:xfrm rot="15497739">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弧形 70"/>
          <p:cNvSpPr/>
          <p:nvPr userDrawn="1"/>
        </p:nvSpPr>
        <p:spPr>
          <a:xfrm rot="16194514">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2" name="弧形 71"/>
          <p:cNvSpPr/>
          <p:nvPr userDrawn="1"/>
        </p:nvSpPr>
        <p:spPr>
          <a:xfrm rot="16891287">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3" name="弧形 72"/>
          <p:cNvSpPr/>
          <p:nvPr userDrawn="1"/>
        </p:nvSpPr>
        <p:spPr>
          <a:xfrm rot="17588062">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Freeform 6"/>
          <p:cNvSpPr>
            <a:spLocks/>
          </p:cNvSpPr>
          <p:nvPr userDrawn="1"/>
        </p:nvSpPr>
        <p:spPr bwMode="auto">
          <a:xfrm rot="16200000">
            <a:off x="-418164" y="-2314895"/>
            <a:ext cx="13063989" cy="1149572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5" name="Freeform 6"/>
          <p:cNvSpPr>
            <a:spLocks/>
          </p:cNvSpPr>
          <p:nvPr userDrawn="1"/>
        </p:nvSpPr>
        <p:spPr bwMode="auto">
          <a:xfrm rot="16768421">
            <a:off x="-535196" y="-2417881"/>
            <a:ext cx="13298054" cy="1170169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6" name="Freeform 6"/>
          <p:cNvSpPr>
            <a:spLocks/>
          </p:cNvSpPr>
          <p:nvPr userDrawn="1"/>
        </p:nvSpPr>
        <p:spPr bwMode="auto">
          <a:xfrm rot="17336842">
            <a:off x="-652229" y="-2520868"/>
            <a:ext cx="13532123" cy="1190766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7" name="Freeform 6"/>
          <p:cNvSpPr>
            <a:spLocks/>
          </p:cNvSpPr>
          <p:nvPr userDrawn="1"/>
        </p:nvSpPr>
        <p:spPr bwMode="auto">
          <a:xfrm rot="17905263">
            <a:off x="-769265" y="-2623851"/>
            <a:ext cx="13766195" cy="121136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8" name="Freeform 6"/>
          <p:cNvSpPr>
            <a:spLocks/>
          </p:cNvSpPr>
          <p:nvPr userDrawn="1"/>
        </p:nvSpPr>
        <p:spPr bwMode="auto">
          <a:xfrm rot="18473684">
            <a:off x="-886301" y="-2726837"/>
            <a:ext cx="14000260" cy="1231960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9" name="Freeform 6"/>
          <p:cNvSpPr>
            <a:spLocks/>
          </p:cNvSpPr>
          <p:nvPr userDrawn="1"/>
        </p:nvSpPr>
        <p:spPr bwMode="auto">
          <a:xfrm rot="19042105">
            <a:off x="-1003339" y="-2829815"/>
            <a:ext cx="14234336" cy="1252556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0" name="Freeform 6"/>
          <p:cNvSpPr>
            <a:spLocks/>
          </p:cNvSpPr>
          <p:nvPr userDrawn="1"/>
        </p:nvSpPr>
        <p:spPr bwMode="auto">
          <a:xfrm rot="19610526">
            <a:off x="-1120368" y="-2932802"/>
            <a:ext cx="14468401" cy="1273153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1" name="Freeform 6"/>
          <p:cNvSpPr>
            <a:spLocks/>
          </p:cNvSpPr>
          <p:nvPr userDrawn="1"/>
        </p:nvSpPr>
        <p:spPr bwMode="auto">
          <a:xfrm rot="20178947">
            <a:off x="-1237404" y="-3035784"/>
            <a:ext cx="14702470" cy="1293750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2" name="Freeform 6"/>
          <p:cNvSpPr>
            <a:spLocks/>
          </p:cNvSpPr>
          <p:nvPr userDrawn="1"/>
        </p:nvSpPr>
        <p:spPr bwMode="auto">
          <a:xfrm rot="20747368">
            <a:off x="-1354440" y="-3138771"/>
            <a:ext cx="14936535" cy="1314347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Freeform 6"/>
          <p:cNvSpPr>
            <a:spLocks/>
          </p:cNvSpPr>
          <p:nvPr userDrawn="1"/>
        </p:nvSpPr>
        <p:spPr bwMode="auto">
          <a:xfrm rot="21315790">
            <a:off x="-1471473" y="-3241754"/>
            <a:ext cx="15170607" cy="1334944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4" name="Freeform 6"/>
          <p:cNvSpPr>
            <a:spLocks/>
          </p:cNvSpPr>
          <p:nvPr userDrawn="1"/>
        </p:nvSpPr>
        <p:spPr bwMode="auto">
          <a:xfrm rot="284211">
            <a:off x="-1588506" y="-3344740"/>
            <a:ext cx="15404672" cy="13555413"/>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Freeform 6"/>
          <p:cNvSpPr>
            <a:spLocks/>
          </p:cNvSpPr>
          <p:nvPr userDrawn="1"/>
        </p:nvSpPr>
        <p:spPr bwMode="auto">
          <a:xfrm rot="852632">
            <a:off x="-1705538" y="-3447723"/>
            <a:ext cx="15638741" cy="1376137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6" name="Freeform 6"/>
          <p:cNvSpPr>
            <a:spLocks/>
          </p:cNvSpPr>
          <p:nvPr userDrawn="1"/>
        </p:nvSpPr>
        <p:spPr bwMode="auto">
          <a:xfrm rot="1421053">
            <a:off x="-1822574" y="-3550710"/>
            <a:ext cx="15872806" cy="1396734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7" name="Freeform 6"/>
          <p:cNvSpPr>
            <a:spLocks/>
          </p:cNvSpPr>
          <p:nvPr userDrawn="1"/>
        </p:nvSpPr>
        <p:spPr bwMode="auto">
          <a:xfrm rot="1989474">
            <a:off x="-1939610" y="-3653689"/>
            <a:ext cx="16106875" cy="14173318"/>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8" name="Freeform 6"/>
          <p:cNvSpPr>
            <a:spLocks/>
          </p:cNvSpPr>
          <p:nvPr userDrawn="1"/>
        </p:nvSpPr>
        <p:spPr bwMode="auto">
          <a:xfrm rot="2557895">
            <a:off x="-2056639" y="-3756676"/>
            <a:ext cx="16340944" cy="1437928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9" name="Freeform 6"/>
          <p:cNvSpPr>
            <a:spLocks/>
          </p:cNvSpPr>
          <p:nvPr userDrawn="1"/>
        </p:nvSpPr>
        <p:spPr bwMode="auto">
          <a:xfrm rot="3126316">
            <a:off x="-2173670" y="-3859664"/>
            <a:ext cx="16575004" cy="1458526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0" name="Freeform 6"/>
          <p:cNvSpPr>
            <a:spLocks/>
          </p:cNvSpPr>
          <p:nvPr userDrawn="1"/>
        </p:nvSpPr>
        <p:spPr bwMode="auto">
          <a:xfrm rot="3694737">
            <a:off x="-2290706" y="-3962651"/>
            <a:ext cx="16809069" cy="14791230"/>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1" name="Freeform 6"/>
          <p:cNvSpPr>
            <a:spLocks/>
          </p:cNvSpPr>
          <p:nvPr userDrawn="1"/>
        </p:nvSpPr>
        <p:spPr bwMode="auto">
          <a:xfrm rot="4263158">
            <a:off x="-2407742" y="-4065630"/>
            <a:ext cx="17043141" cy="14997200"/>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2" name="Freeform 6"/>
          <p:cNvSpPr>
            <a:spLocks/>
          </p:cNvSpPr>
          <p:nvPr userDrawn="1"/>
        </p:nvSpPr>
        <p:spPr bwMode="auto">
          <a:xfrm rot="4831579">
            <a:off x="-2524771" y="-4168617"/>
            <a:ext cx="17277206" cy="1520316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3" name="Freeform 6"/>
          <p:cNvSpPr>
            <a:spLocks/>
          </p:cNvSpPr>
          <p:nvPr userDrawn="1"/>
        </p:nvSpPr>
        <p:spPr bwMode="auto">
          <a:xfrm rot="5400000">
            <a:off x="-2641807" y="-4271600"/>
            <a:ext cx="17511275" cy="1540913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4" name="Freeform 6"/>
          <p:cNvSpPr>
            <a:spLocks/>
          </p:cNvSpPr>
          <p:nvPr userDrawn="1"/>
        </p:nvSpPr>
        <p:spPr bwMode="auto">
          <a:xfrm rot="5968422">
            <a:off x="-2758843" y="-4374586"/>
            <a:ext cx="17745340" cy="15615108"/>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5" name="Freeform 6"/>
          <p:cNvSpPr>
            <a:spLocks/>
          </p:cNvSpPr>
          <p:nvPr userDrawn="1"/>
        </p:nvSpPr>
        <p:spPr bwMode="auto">
          <a:xfrm rot="6536842">
            <a:off x="-2875875" y="-4477573"/>
            <a:ext cx="17979412" cy="1582108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6" name="Freeform 6"/>
          <p:cNvSpPr>
            <a:spLocks/>
          </p:cNvSpPr>
          <p:nvPr userDrawn="1"/>
        </p:nvSpPr>
        <p:spPr bwMode="auto">
          <a:xfrm rot="9378948">
            <a:off x="-3461051" y="-4992489"/>
            <a:ext cx="19149760" cy="1685091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7" name="Freeform 6"/>
          <p:cNvSpPr>
            <a:spLocks/>
          </p:cNvSpPr>
          <p:nvPr userDrawn="1"/>
        </p:nvSpPr>
        <p:spPr bwMode="auto">
          <a:xfrm rot="9947368">
            <a:off x="-3578080" y="-5095479"/>
            <a:ext cx="19383826" cy="1705688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Freeform 6"/>
          <p:cNvSpPr>
            <a:spLocks/>
          </p:cNvSpPr>
          <p:nvPr userDrawn="1"/>
        </p:nvSpPr>
        <p:spPr bwMode="auto">
          <a:xfrm rot="10515789">
            <a:off x="-3695116" y="-5198458"/>
            <a:ext cx="19617891" cy="1726285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Freeform 6"/>
          <p:cNvSpPr>
            <a:spLocks/>
          </p:cNvSpPr>
          <p:nvPr userDrawn="1"/>
        </p:nvSpPr>
        <p:spPr bwMode="auto">
          <a:xfrm rot="11084211">
            <a:off x="-3812152" y="-5301445"/>
            <a:ext cx="19851959" cy="1746882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0" name="Freeform 6"/>
          <p:cNvSpPr>
            <a:spLocks/>
          </p:cNvSpPr>
          <p:nvPr userDrawn="1"/>
        </p:nvSpPr>
        <p:spPr bwMode="auto">
          <a:xfrm rot="11652632">
            <a:off x="-3929185" y="-5404428"/>
            <a:ext cx="20086028" cy="1767479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1" name="Freeform 6"/>
          <p:cNvSpPr>
            <a:spLocks/>
          </p:cNvSpPr>
          <p:nvPr userDrawn="1"/>
        </p:nvSpPr>
        <p:spPr bwMode="auto">
          <a:xfrm rot="16200000">
            <a:off x="248876" y="192851"/>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2" name="Freeform 6"/>
          <p:cNvSpPr>
            <a:spLocks/>
          </p:cNvSpPr>
          <p:nvPr userDrawn="1"/>
        </p:nvSpPr>
        <p:spPr bwMode="auto">
          <a:xfrm rot="16768421">
            <a:off x="278647" y="-166428"/>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Freeform 6"/>
          <p:cNvSpPr>
            <a:spLocks/>
          </p:cNvSpPr>
          <p:nvPr userDrawn="1"/>
        </p:nvSpPr>
        <p:spPr bwMode="auto">
          <a:xfrm rot="17336842">
            <a:off x="367147" y="-515907"/>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 name="Freeform 6"/>
          <p:cNvSpPr>
            <a:spLocks/>
          </p:cNvSpPr>
          <p:nvPr userDrawn="1"/>
        </p:nvSpPr>
        <p:spPr bwMode="auto">
          <a:xfrm rot="17905263">
            <a:off x="511962" y="-846054"/>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 name="Freeform 6"/>
          <p:cNvSpPr>
            <a:spLocks/>
          </p:cNvSpPr>
          <p:nvPr userDrawn="1"/>
        </p:nvSpPr>
        <p:spPr bwMode="auto">
          <a:xfrm rot="18473684">
            <a:off x="709143" y="-1147862"/>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6" name="Freeform 6"/>
          <p:cNvSpPr>
            <a:spLocks/>
          </p:cNvSpPr>
          <p:nvPr userDrawn="1"/>
        </p:nvSpPr>
        <p:spPr bwMode="auto">
          <a:xfrm rot="19042105">
            <a:off x="953311" y="-1413098"/>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7" name="Freeform 6"/>
          <p:cNvSpPr>
            <a:spLocks/>
          </p:cNvSpPr>
          <p:nvPr userDrawn="1"/>
        </p:nvSpPr>
        <p:spPr bwMode="auto">
          <a:xfrm rot="19610526">
            <a:off x="1237806" y="-1634529"/>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8" name="Freeform 6"/>
          <p:cNvSpPr>
            <a:spLocks/>
          </p:cNvSpPr>
          <p:nvPr userDrawn="1"/>
        </p:nvSpPr>
        <p:spPr bwMode="auto">
          <a:xfrm rot="20178947">
            <a:off x="1554866" y="-1806113"/>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9" name="Freeform 6"/>
          <p:cNvSpPr>
            <a:spLocks/>
          </p:cNvSpPr>
          <p:nvPr userDrawn="1"/>
        </p:nvSpPr>
        <p:spPr bwMode="auto">
          <a:xfrm rot="20747368">
            <a:off x="1895842" y="-1923171"/>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0" name="Freeform 6"/>
          <p:cNvSpPr>
            <a:spLocks/>
          </p:cNvSpPr>
          <p:nvPr userDrawn="1"/>
        </p:nvSpPr>
        <p:spPr bwMode="auto">
          <a:xfrm rot="21315790">
            <a:off x="2251436" y="-1982509"/>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1" name="Freeform 6"/>
          <p:cNvSpPr>
            <a:spLocks/>
          </p:cNvSpPr>
          <p:nvPr userDrawn="1"/>
        </p:nvSpPr>
        <p:spPr bwMode="auto">
          <a:xfrm rot="284211">
            <a:off x="2611948" y="-1982509"/>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2" name="Freeform 6"/>
          <p:cNvSpPr>
            <a:spLocks/>
          </p:cNvSpPr>
          <p:nvPr userDrawn="1"/>
        </p:nvSpPr>
        <p:spPr bwMode="auto">
          <a:xfrm rot="852632">
            <a:off x="2967541" y="-1923171"/>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3" name="Freeform 6"/>
          <p:cNvSpPr>
            <a:spLocks/>
          </p:cNvSpPr>
          <p:nvPr userDrawn="1"/>
        </p:nvSpPr>
        <p:spPr bwMode="auto">
          <a:xfrm rot="1421053">
            <a:off x="3308519" y="-1806113"/>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4" name="Freeform 6"/>
          <p:cNvSpPr>
            <a:spLocks/>
          </p:cNvSpPr>
          <p:nvPr userDrawn="1"/>
        </p:nvSpPr>
        <p:spPr bwMode="auto">
          <a:xfrm rot="1989474">
            <a:off x="3625579" y="-1634529"/>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5" name="Freeform 6"/>
          <p:cNvSpPr>
            <a:spLocks/>
          </p:cNvSpPr>
          <p:nvPr userDrawn="1"/>
        </p:nvSpPr>
        <p:spPr bwMode="auto">
          <a:xfrm rot="2557895">
            <a:off x="3910072" y="-1413098"/>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6" name="Freeform 6"/>
          <p:cNvSpPr>
            <a:spLocks/>
          </p:cNvSpPr>
          <p:nvPr userDrawn="1"/>
        </p:nvSpPr>
        <p:spPr bwMode="auto">
          <a:xfrm rot="3126316">
            <a:off x="4154239" y="-1147862"/>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7" name="Freeform 6"/>
          <p:cNvSpPr>
            <a:spLocks/>
          </p:cNvSpPr>
          <p:nvPr userDrawn="1"/>
        </p:nvSpPr>
        <p:spPr bwMode="auto">
          <a:xfrm rot="3694737">
            <a:off x="4351419" y="-846054"/>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8" name="Freeform 6"/>
          <p:cNvSpPr>
            <a:spLocks/>
          </p:cNvSpPr>
          <p:nvPr userDrawn="1"/>
        </p:nvSpPr>
        <p:spPr bwMode="auto">
          <a:xfrm rot="4263158">
            <a:off x="4496236" y="-515907"/>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9" name="Freeform 6"/>
          <p:cNvSpPr>
            <a:spLocks/>
          </p:cNvSpPr>
          <p:nvPr userDrawn="1"/>
        </p:nvSpPr>
        <p:spPr bwMode="auto">
          <a:xfrm rot="4831579">
            <a:off x="4584736" y="-166428"/>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0" name="Freeform 6"/>
          <p:cNvSpPr>
            <a:spLocks/>
          </p:cNvSpPr>
          <p:nvPr userDrawn="1"/>
        </p:nvSpPr>
        <p:spPr bwMode="auto">
          <a:xfrm rot="5400000">
            <a:off x="4614507" y="192851"/>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1" name="Freeform 6"/>
          <p:cNvSpPr>
            <a:spLocks/>
          </p:cNvSpPr>
          <p:nvPr userDrawn="1"/>
        </p:nvSpPr>
        <p:spPr bwMode="auto">
          <a:xfrm rot="5968422">
            <a:off x="4584736" y="552131"/>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3" name="Freeform 6"/>
          <p:cNvSpPr>
            <a:spLocks/>
          </p:cNvSpPr>
          <p:nvPr userDrawn="1"/>
        </p:nvSpPr>
        <p:spPr bwMode="auto">
          <a:xfrm rot="6536842">
            <a:off x="4496236" y="901611"/>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4" name="Freeform 6"/>
          <p:cNvSpPr>
            <a:spLocks/>
          </p:cNvSpPr>
          <p:nvPr userDrawn="1"/>
        </p:nvSpPr>
        <p:spPr bwMode="auto">
          <a:xfrm rot="7105263">
            <a:off x="4351419" y="1231756"/>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5" name="Freeform 6"/>
          <p:cNvSpPr>
            <a:spLocks/>
          </p:cNvSpPr>
          <p:nvPr userDrawn="1"/>
        </p:nvSpPr>
        <p:spPr bwMode="auto">
          <a:xfrm rot="7673685">
            <a:off x="4154239" y="1533564"/>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6" name="Freeform 6"/>
          <p:cNvSpPr>
            <a:spLocks/>
          </p:cNvSpPr>
          <p:nvPr userDrawn="1"/>
        </p:nvSpPr>
        <p:spPr bwMode="auto">
          <a:xfrm rot="8242105">
            <a:off x="3910072" y="1798801"/>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7" name="Freeform 6"/>
          <p:cNvSpPr>
            <a:spLocks/>
          </p:cNvSpPr>
          <p:nvPr userDrawn="1"/>
        </p:nvSpPr>
        <p:spPr bwMode="auto">
          <a:xfrm rot="8810526">
            <a:off x="3625579" y="2020230"/>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8" name="Freeform 6"/>
          <p:cNvSpPr>
            <a:spLocks/>
          </p:cNvSpPr>
          <p:nvPr userDrawn="1"/>
        </p:nvSpPr>
        <p:spPr bwMode="auto">
          <a:xfrm rot="9378948">
            <a:off x="3308519" y="2191815"/>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9" name="Freeform 6"/>
          <p:cNvSpPr>
            <a:spLocks/>
          </p:cNvSpPr>
          <p:nvPr userDrawn="1"/>
        </p:nvSpPr>
        <p:spPr bwMode="auto">
          <a:xfrm rot="9947368">
            <a:off x="2967541" y="2308872"/>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0" name="Freeform 6"/>
          <p:cNvSpPr>
            <a:spLocks/>
          </p:cNvSpPr>
          <p:nvPr userDrawn="1"/>
        </p:nvSpPr>
        <p:spPr bwMode="auto">
          <a:xfrm rot="10515789">
            <a:off x="2611948" y="2368210"/>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1" name="Freeform 6"/>
          <p:cNvSpPr>
            <a:spLocks/>
          </p:cNvSpPr>
          <p:nvPr userDrawn="1"/>
        </p:nvSpPr>
        <p:spPr bwMode="auto">
          <a:xfrm rot="11084211">
            <a:off x="2251436" y="2368210"/>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2" name="Freeform 6"/>
          <p:cNvSpPr>
            <a:spLocks/>
          </p:cNvSpPr>
          <p:nvPr userDrawn="1"/>
        </p:nvSpPr>
        <p:spPr bwMode="auto">
          <a:xfrm rot="11652632">
            <a:off x="1895842" y="2308872"/>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3" name="Freeform 6"/>
          <p:cNvSpPr>
            <a:spLocks/>
          </p:cNvSpPr>
          <p:nvPr userDrawn="1"/>
        </p:nvSpPr>
        <p:spPr bwMode="auto">
          <a:xfrm rot="12221052">
            <a:off x="1554866" y="2191815"/>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4" name="Freeform 6"/>
          <p:cNvSpPr>
            <a:spLocks/>
          </p:cNvSpPr>
          <p:nvPr userDrawn="1"/>
        </p:nvSpPr>
        <p:spPr bwMode="auto">
          <a:xfrm rot="12789474">
            <a:off x="1237806" y="2020230"/>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5" name="Freeform 6"/>
          <p:cNvSpPr>
            <a:spLocks/>
          </p:cNvSpPr>
          <p:nvPr userDrawn="1"/>
        </p:nvSpPr>
        <p:spPr bwMode="auto">
          <a:xfrm rot="13357896">
            <a:off x="953311" y="1798800"/>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6" name="Freeform 6"/>
          <p:cNvSpPr>
            <a:spLocks/>
          </p:cNvSpPr>
          <p:nvPr userDrawn="1"/>
        </p:nvSpPr>
        <p:spPr bwMode="auto">
          <a:xfrm rot="13926315">
            <a:off x="709143" y="1533564"/>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7" name="Freeform 6"/>
          <p:cNvSpPr>
            <a:spLocks/>
          </p:cNvSpPr>
          <p:nvPr userDrawn="1"/>
        </p:nvSpPr>
        <p:spPr bwMode="auto">
          <a:xfrm rot="14494737">
            <a:off x="511962" y="1231756"/>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8" name="Freeform 6"/>
          <p:cNvSpPr>
            <a:spLocks/>
          </p:cNvSpPr>
          <p:nvPr userDrawn="1"/>
        </p:nvSpPr>
        <p:spPr bwMode="auto">
          <a:xfrm rot="15063159">
            <a:off x="367147" y="901610"/>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9" name="Freeform 6"/>
          <p:cNvSpPr>
            <a:spLocks/>
          </p:cNvSpPr>
          <p:nvPr userDrawn="1"/>
        </p:nvSpPr>
        <p:spPr bwMode="auto">
          <a:xfrm rot="15631578">
            <a:off x="278647" y="552131"/>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0" name="椭圆 179"/>
          <p:cNvSpPr/>
          <p:nvPr userDrawn="1"/>
        </p:nvSpPr>
        <p:spPr>
          <a:xfrm>
            <a:off x="5130921" y="2499495"/>
            <a:ext cx="1950798" cy="1950468"/>
          </a:xfrm>
          <a:prstGeom prst="ellipse">
            <a:avLst/>
          </a:prstGeom>
          <a:gradFill flip="none" rotWithShape="1">
            <a:gsLst>
              <a:gs pos="43000">
                <a:srgbClr val="05DAE3">
                  <a:alpha val="12000"/>
                </a:srgbClr>
              </a:gs>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3105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360"/>
                                          </p:val>
                                        </p:tav>
                                        <p:tav tm="100000">
                                          <p:val>
                                            <p:fltVal val="0"/>
                                          </p:val>
                                        </p:tav>
                                      </p:tavLst>
                                    </p:anim>
                                    <p:animEffect transition="in" filter="fade">
                                      <p:cBhvr>
                                        <p:cTn id="10" dur="1000"/>
                                        <p:tgtEl>
                                          <p:spTgt spid="4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1000" fill="hold"/>
                                        <p:tgtEl>
                                          <p:spTgt spid="44"/>
                                        </p:tgtEl>
                                        <p:attrNameLst>
                                          <p:attrName>ppt_w</p:attrName>
                                        </p:attrNameLst>
                                      </p:cBhvr>
                                      <p:tavLst>
                                        <p:tav tm="0">
                                          <p:val>
                                            <p:fltVal val="0"/>
                                          </p:val>
                                        </p:tav>
                                        <p:tav tm="100000">
                                          <p:val>
                                            <p:strVal val="#ppt_w"/>
                                          </p:val>
                                        </p:tav>
                                      </p:tavLst>
                                    </p:anim>
                                    <p:anim calcmode="lin" valueType="num">
                                      <p:cBhvr>
                                        <p:cTn id="14" dur="1000" fill="hold"/>
                                        <p:tgtEl>
                                          <p:spTgt spid="44"/>
                                        </p:tgtEl>
                                        <p:attrNameLst>
                                          <p:attrName>ppt_h</p:attrName>
                                        </p:attrNameLst>
                                      </p:cBhvr>
                                      <p:tavLst>
                                        <p:tav tm="0">
                                          <p:val>
                                            <p:fltVal val="0"/>
                                          </p:val>
                                        </p:tav>
                                        <p:tav tm="100000">
                                          <p:val>
                                            <p:strVal val="#ppt_h"/>
                                          </p:val>
                                        </p:tav>
                                      </p:tavLst>
                                    </p:anim>
                                    <p:anim calcmode="lin" valueType="num">
                                      <p:cBhvr>
                                        <p:cTn id="15" dur="1000" fill="hold"/>
                                        <p:tgtEl>
                                          <p:spTgt spid="44"/>
                                        </p:tgtEl>
                                        <p:attrNameLst>
                                          <p:attrName>style.rotation</p:attrName>
                                        </p:attrNameLst>
                                      </p:cBhvr>
                                      <p:tavLst>
                                        <p:tav tm="0">
                                          <p:val>
                                            <p:fltVal val="360"/>
                                          </p:val>
                                        </p:tav>
                                        <p:tav tm="100000">
                                          <p:val>
                                            <p:fltVal val="0"/>
                                          </p:val>
                                        </p:tav>
                                      </p:tavLst>
                                    </p:anim>
                                    <p:animEffect transition="in" filter="fade">
                                      <p:cBhvr>
                                        <p:cTn id="16" dur="1000"/>
                                        <p:tgtEl>
                                          <p:spTgt spid="4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1000" fill="hold"/>
                                        <p:tgtEl>
                                          <p:spTgt spid="45"/>
                                        </p:tgtEl>
                                        <p:attrNameLst>
                                          <p:attrName>ppt_w</p:attrName>
                                        </p:attrNameLst>
                                      </p:cBhvr>
                                      <p:tavLst>
                                        <p:tav tm="0">
                                          <p:val>
                                            <p:fltVal val="0"/>
                                          </p:val>
                                        </p:tav>
                                        <p:tav tm="100000">
                                          <p:val>
                                            <p:strVal val="#ppt_w"/>
                                          </p:val>
                                        </p:tav>
                                      </p:tavLst>
                                    </p:anim>
                                    <p:anim calcmode="lin" valueType="num">
                                      <p:cBhvr>
                                        <p:cTn id="20" dur="1000" fill="hold"/>
                                        <p:tgtEl>
                                          <p:spTgt spid="45"/>
                                        </p:tgtEl>
                                        <p:attrNameLst>
                                          <p:attrName>ppt_h</p:attrName>
                                        </p:attrNameLst>
                                      </p:cBhvr>
                                      <p:tavLst>
                                        <p:tav tm="0">
                                          <p:val>
                                            <p:fltVal val="0"/>
                                          </p:val>
                                        </p:tav>
                                        <p:tav tm="100000">
                                          <p:val>
                                            <p:strVal val="#ppt_h"/>
                                          </p:val>
                                        </p:tav>
                                      </p:tavLst>
                                    </p:anim>
                                    <p:anim calcmode="lin" valueType="num">
                                      <p:cBhvr>
                                        <p:cTn id="21" dur="1000" fill="hold"/>
                                        <p:tgtEl>
                                          <p:spTgt spid="45"/>
                                        </p:tgtEl>
                                        <p:attrNameLst>
                                          <p:attrName>style.rotation</p:attrName>
                                        </p:attrNameLst>
                                      </p:cBhvr>
                                      <p:tavLst>
                                        <p:tav tm="0">
                                          <p:val>
                                            <p:fltVal val="360"/>
                                          </p:val>
                                        </p:tav>
                                        <p:tav tm="100000">
                                          <p:val>
                                            <p:fltVal val="0"/>
                                          </p:val>
                                        </p:tav>
                                      </p:tavLst>
                                    </p:anim>
                                    <p:animEffect transition="in" filter="fade">
                                      <p:cBhvr>
                                        <p:cTn id="22" dur="1000"/>
                                        <p:tgtEl>
                                          <p:spTgt spid="45"/>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1000" fill="hold"/>
                                        <p:tgtEl>
                                          <p:spTgt spid="46"/>
                                        </p:tgtEl>
                                        <p:attrNameLst>
                                          <p:attrName>ppt_w</p:attrName>
                                        </p:attrNameLst>
                                      </p:cBhvr>
                                      <p:tavLst>
                                        <p:tav tm="0">
                                          <p:val>
                                            <p:fltVal val="0"/>
                                          </p:val>
                                        </p:tav>
                                        <p:tav tm="100000">
                                          <p:val>
                                            <p:strVal val="#ppt_w"/>
                                          </p:val>
                                        </p:tav>
                                      </p:tavLst>
                                    </p:anim>
                                    <p:anim calcmode="lin" valueType="num">
                                      <p:cBhvr>
                                        <p:cTn id="26" dur="1000" fill="hold"/>
                                        <p:tgtEl>
                                          <p:spTgt spid="46"/>
                                        </p:tgtEl>
                                        <p:attrNameLst>
                                          <p:attrName>ppt_h</p:attrName>
                                        </p:attrNameLst>
                                      </p:cBhvr>
                                      <p:tavLst>
                                        <p:tav tm="0">
                                          <p:val>
                                            <p:fltVal val="0"/>
                                          </p:val>
                                        </p:tav>
                                        <p:tav tm="100000">
                                          <p:val>
                                            <p:strVal val="#ppt_h"/>
                                          </p:val>
                                        </p:tav>
                                      </p:tavLst>
                                    </p:anim>
                                    <p:anim calcmode="lin" valueType="num">
                                      <p:cBhvr>
                                        <p:cTn id="27" dur="1000" fill="hold"/>
                                        <p:tgtEl>
                                          <p:spTgt spid="46"/>
                                        </p:tgtEl>
                                        <p:attrNameLst>
                                          <p:attrName>style.rotation</p:attrName>
                                        </p:attrNameLst>
                                      </p:cBhvr>
                                      <p:tavLst>
                                        <p:tav tm="0">
                                          <p:val>
                                            <p:fltVal val="360"/>
                                          </p:val>
                                        </p:tav>
                                        <p:tav tm="100000">
                                          <p:val>
                                            <p:fltVal val="0"/>
                                          </p:val>
                                        </p:tav>
                                      </p:tavLst>
                                    </p:anim>
                                    <p:animEffect transition="in" filter="fade">
                                      <p:cBhvr>
                                        <p:cTn id="28" dur="1000"/>
                                        <p:tgtEl>
                                          <p:spTgt spid="46"/>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1000" fill="hold"/>
                                        <p:tgtEl>
                                          <p:spTgt spid="47"/>
                                        </p:tgtEl>
                                        <p:attrNameLst>
                                          <p:attrName>ppt_w</p:attrName>
                                        </p:attrNameLst>
                                      </p:cBhvr>
                                      <p:tavLst>
                                        <p:tav tm="0">
                                          <p:val>
                                            <p:fltVal val="0"/>
                                          </p:val>
                                        </p:tav>
                                        <p:tav tm="100000">
                                          <p:val>
                                            <p:strVal val="#ppt_w"/>
                                          </p:val>
                                        </p:tav>
                                      </p:tavLst>
                                    </p:anim>
                                    <p:anim calcmode="lin" valueType="num">
                                      <p:cBhvr>
                                        <p:cTn id="32" dur="1000" fill="hold"/>
                                        <p:tgtEl>
                                          <p:spTgt spid="47"/>
                                        </p:tgtEl>
                                        <p:attrNameLst>
                                          <p:attrName>ppt_h</p:attrName>
                                        </p:attrNameLst>
                                      </p:cBhvr>
                                      <p:tavLst>
                                        <p:tav tm="0">
                                          <p:val>
                                            <p:fltVal val="0"/>
                                          </p:val>
                                        </p:tav>
                                        <p:tav tm="100000">
                                          <p:val>
                                            <p:strVal val="#ppt_h"/>
                                          </p:val>
                                        </p:tav>
                                      </p:tavLst>
                                    </p:anim>
                                    <p:anim calcmode="lin" valueType="num">
                                      <p:cBhvr>
                                        <p:cTn id="33" dur="1000" fill="hold"/>
                                        <p:tgtEl>
                                          <p:spTgt spid="47"/>
                                        </p:tgtEl>
                                        <p:attrNameLst>
                                          <p:attrName>style.rotation</p:attrName>
                                        </p:attrNameLst>
                                      </p:cBhvr>
                                      <p:tavLst>
                                        <p:tav tm="0">
                                          <p:val>
                                            <p:fltVal val="360"/>
                                          </p:val>
                                        </p:tav>
                                        <p:tav tm="100000">
                                          <p:val>
                                            <p:fltVal val="0"/>
                                          </p:val>
                                        </p:tav>
                                      </p:tavLst>
                                    </p:anim>
                                    <p:animEffect transition="in" filter="fade">
                                      <p:cBhvr>
                                        <p:cTn id="34" dur="1000"/>
                                        <p:tgtEl>
                                          <p:spTgt spid="47"/>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1000" fill="hold"/>
                                        <p:tgtEl>
                                          <p:spTgt spid="48"/>
                                        </p:tgtEl>
                                        <p:attrNameLst>
                                          <p:attrName>ppt_w</p:attrName>
                                        </p:attrNameLst>
                                      </p:cBhvr>
                                      <p:tavLst>
                                        <p:tav tm="0">
                                          <p:val>
                                            <p:fltVal val="0"/>
                                          </p:val>
                                        </p:tav>
                                        <p:tav tm="100000">
                                          <p:val>
                                            <p:strVal val="#ppt_w"/>
                                          </p:val>
                                        </p:tav>
                                      </p:tavLst>
                                    </p:anim>
                                    <p:anim calcmode="lin" valueType="num">
                                      <p:cBhvr>
                                        <p:cTn id="38" dur="1000" fill="hold"/>
                                        <p:tgtEl>
                                          <p:spTgt spid="48"/>
                                        </p:tgtEl>
                                        <p:attrNameLst>
                                          <p:attrName>ppt_h</p:attrName>
                                        </p:attrNameLst>
                                      </p:cBhvr>
                                      <p:tavLst>
                                        <p:tav tm="0">
                                          <p:val>
                                            <p:fltVal val="0"/>
                                          </p:val>
                                        </p:tav>
                                        <p:tav tm="100000">
                                          <p:val>
                                            <p:strVal val="#ppt_h"/>
                                          </p:val>
                                        </p:tav>
                                      </p:tavLst>
                                    </p:anim>
                                    <p:anim calcmode="lin" valueType="num">
                                      <p:cBhvr>
                                        <p:cTn id="39" dur="1000" fill="hold"/>
                                        <p:tgtEl>
                                          <p:spTgt spid="48"/>
                                        </p:tgtEl>
                                        <p:attrNameLst>
                                          <p:attrName>style.rotation</p:attrName>
                                        </p:attrNameLst>
                                      </p:cBhvr>
                                      <p:tavLst>
                                        <p:tav tm="0">
                                          <p:val>
                                            <p:fltVal val="360"/>
                                          </p:val>
                                        </p:tav>
                                        <p:tav tm="100000">
                                          <p:val>
                                            <p:fltVal val="0"/>
                                          </p:val>
                                        </p:tav>
                                      </p:tavLst>
                                    </p:anim>
                                    <p:animEffect transition="in" filter="fade">
                                      <p:cBhvr>
                                        <p:cTn id="40" dur="1000"/>
                                        <p:tgtEl>
                                          <p:spTgt spid="48"/>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p:cTn id="43" dur="1000" fill="hold"/>
                                        <p:tgtEl>
                                          <p:spTgt spid="49"/>
                                        </p:tgtEl>
                                        <p:attrNameLst>
                                          <p:attrName>ppt_w</p:attrName>
                                        </p:attrNameLst>
                                      </p:cBhvr>
                                      <p:tavLst>
                                        <p:tav tm="0">
                                          <p:val>
                                            <p:fltVal val="0"/>
                                          </p:val>
                                        </p:tav>
                                        <p:tav tm="100000">
                                          <p:val>
                                            <p:strVal val="#ppt_w"/>
                                          </p:val>
                                        </p:tav>
                                      </p:tavLst>
                                    </p:anim>
                                    <p:anim calcmode="lin" valueType="num">
                                      <p:cBhvr>
                                        <p:cTn id="44" dur="1000" fill="hold"/>
                                        <p:tgtEl>
                                          <p:spTgt spid="49"/>
                                        </p:tgtEl>
                                        <p:attrNameLst>
                                          <p:attrName>ppt_h</p:attrName>
                                        </p:attrNameLst>
                                      </p:cBhvr>
                                      <p:tavLst>
                                        <p:tav tm="0">
                                          <p:val>
                                            <p:fltVal val="0"/>
                                          </p:val>
                                        </p:tav>
                                        <p:tav tm="100000">
                                          <p:val>
                                            <p:strVal val="#ppt_h"/>
                                          </p:val>
                                        </p:tav>
                                      </p:tavLst>
                                    </p:anim>
                                    <p:anim calcmode="lin" valueType="num">
                                      <p:cBhvr>
                                        <p:cTn id="45" dur="1000" fill="hold"/>
                                        <p:tgtEl>
                                          <p:spTgt spid="49"/>
                                        </p:tgtEl>
                                        <p:attrNameLst>
                                          <p:attrName>style.rotation</p:attrName>
                                        </p:attrNameLst>
                                      </p:cBhvr>
                                      <p:tavLst>
                                        <p:tav tm="0">
                                          <p:val>
                                            <p:fltVal val="360"/>
                                          </p:val>
                                        </p:tav>
                                        <p:tav tm="100000">
                                          <p:val>
                                            <p:fltVal val="0"/>
                                          </p:val>
                                        </p:tav>
                                      </p:tavLst>
                                    </p:anim>
                                    <p:animEffect transition="in" filter="fade">
                                      <p:cBhvr>
                                        <p:cTn id="46" dur="1000"/>
                                        <p:tgtEl>
                                          <p:spTgt spid="49"/>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1000" fill="hold"/>
                                        <p:tgtEl>
                                          <p:spTgt spid="50"/>
                                        </p:tgtEl>
                                        <p:attrNameLst>
                                          <p:attrName>ppt_w</p:attrName>
                                        </p:attrNameLst>
                                      </p:cBhvr>
                                      <p:tavLst>
                                        <p:tav tm="0">
                                          <p:val>
                                            <p:fltVal val="0"/>
                                          </p:val>
                                        </p:tav>
                                        <p:tav tm="100000">
                                          <p:val>
                                            <p:strVal val="#ppt_w"/>
                                          </p:val>
                                        </p:tav>
                                      </p:tavLst>
                                    </p:anim>
                                    <p:anim calcmode="lin" valueType="num">
                                      <p:cBhvr>
                                        <p:cTn id="50" dur="1000" fill="hold"/>
                                        <p:tgtEl>
                                          <p:spTgt spid="50"/>
                                        </p:tgtEl>
                                        <p:attrNameLst>
                                          <p:attrName>ppt_h</p:attrName>
                                        </p:attrNameLst>
                                      </p:cBhvr>
                                      <p:tavLst>
                                        <p:tav tm="0">
                                          <p:val>
                                            <p:fltVal val="0"/>
                                          </p:val>
                                        </p:tav>
                                        <p:tav tm="100000">
                                          <p:val>
                                            <p:strVal val="#ppt_h"/>
                                          </p:val>
                                        </p:tav>
                                      </p:tavLst>
                                    </p:anim>
                                    <p:anim calcmode="lin" valueType="num">
                                      <p:cBhvr>
                                        <p:cTn id="51" dur="1000" fill="hold"/>
                                        <p:tgtEl>
                                          <p:spTgt spid="50"/>
                                        </p:tgtEl>
                                        <p:attrNameLst>
                                          <p:attrName>style.rotation</p:attrName>
                                        </p:attrNameLst>
                                      </p:cBhvr>
                                      <p:tavLst>
                                        <p:tav tm="0">
                                          <p:val>
                                            <p:fltVal val="360"/>
                                          </p:val>
                                        </p:tav>
                                        <p:tav tm="100000">
                                          <p:val>
                                            <p:fltVal val="0"/>
                                          </p:val>
                                        </p:tav>
                                      </p:tavLst>
                                    </p:anim>
                                    <p:animEffect transition="in" filter="fade">
                                      <p:cBhvr>
                                        <p:cTn id="52" dur="1000"/>
                                        <p:tgtEl>
                                          <p:spTgt spid="50"/>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1000" fill="hold"/>
                                        <p:tgtEl>
                                          <p:spTgt spid="51"/>
                                        </p:tgtEl>
                                        <p:attrNameLst>
                                          <p:attrName>ppt_w</p:attrName>
                                        </p:attrNameLst>
                                      </p:cBhvr>
                                      <p:tavLst>
                                        <p:tav tm="0">
                                          <p:val>
                                            <p:fltVal val="0"/>
                                          </p:val>
                                        </p:tav>
                                        <p:tav tm="100000">
                                          <p:val>
                                            <p:strVal val="#ppt_w"/>
                                          </p:val>
                                        </p:tav>
                                      </p:tavLst>
                                    </p:anim>
                                    <p:anim calcmode="lin" valueType="num">
                                      <p:cBhvr>
                                        <p:cTn id="56" dur="1000" fill="hold"/>
                                        <p:tgtEl>
                                          <p:spTgt spid="51"/>
                                        </p:tgtEl>
                                        <p:attrNameLst>
                                          <p:attrName>ppt_h</p:attrName>
                                        </p:attrNameLst>
                                      </p:cBhvr>
                                      <p:tavLst>
                                        <p:tav tm="0">
                                          <p:val>
                                            <p:fltVal val="0"/>
                                          </p:val>
                                        </p:tav>
                                        <p:tav tm="100000">
                                          <p:val>
                                            <p:strVal val="#ppt_h"/>
                                          </p:val>
                                        </p:tav>
                                      </p:tavLst>
                                    </p:anim>
                                    <p:anim calcmode="lin" valueType="num">
                                      <p:cBhvr>
                                        <p:cTn id="57" dur="1000" fill="hold"/>
                                        <p:tgtEl>
                                          <p:spTgt spid="51"/>
                                        </p:tgtEl>
                                        <p:attrNameLst>
                                          <p:attrName>style.rotation</p:attrName>
                                        </p:attrNameLst>
                                      </p:cBhvr>
                                      <p:tavLst>
                                        <p:tav tm="0">
                                          <p:val>
                                            <p:fltVal val="360"/>
                                          </p:val>
                                        </p:tav>
                                        <p:tav tm="100000">
                                          <p:val>
                                            <p:fltVal val="0"/>
                                          </p:val>
                                        </p:tav>
                                      </p:tavLst>
                                    </p:anim>
                                    <p:animEffect transition="in" filter="fade">
                                      <p:cBhvr>
                                        <p:cTn id="58" dur="1000"/>
                                        <p:tgtEl>
                                          <p:spTgt spid="51"/>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p:cTn id="61" dur="1000" fill="hold"/>
                                        <p:tgtEl>
                                          <p:spTgt spid="52"/>
                                        </p:tgtEl>
                                        <p:attrNameLst>
                                          <p:attrName>ppt_w</p:attrName>
                                        </p:attrNameLst>
                                      </p:cBhvr>
                                      <p:tavLst>
                                        <p:tav tm="0">
                                          <p:val>
                                            <p:fltVal val="0"/>
                                          </p:val>
                                        </p:tav>
                                        <p:tav tm="100000">
                                          <p:val>
                                            <p:strVal val="#ppt_w"/>
                                          </p:val>
                                        </p:tav>
                                      </p:tavLst>
                                    </p:anim>
                                    <p:anim calcmode="lin" valueType="num">
                                      <p:cBhvr>
                                        <p:cTn id="62" dur="1000" fill="hold"/>
                                        <p:tgtEl>
                                          <p:spTgt spid="52"/>
                                        </p:tgtEl>
                                        <p:attrNameLst>
                                          <p:attrName>ppt_h</p:attrName>
                                        </p:attrNameLst>
                                      </p:cBhvr>
                                      <p:tavLst>
                                        <p:tav tm="0">
                                          <p:val>
                                            <p:fltVal val="0"/>
                                          </p:val>
                                        </p:tav>
                                        <p:tav tm="100000">
                                          <p:val>
                                            <p:strVal val="#ppt_h"/>
                                          </p:val>
                                        </p:tav>
                                      </p:tavLst>
                                    </p:anim>
                                    <p:anim calcmode="lin" valueType="num">
                                      <p:cBhvr>
                                        <p:cTn id="63" dur="1000" fill="hold"/>
                                        <p:tgtEl>
                                          <p:spTgt spid="52"/>
                                        </p:tgtEl>
                                        <p:attrNameLst>
                                          <p:attrName>style.rotation</p:attrName>
                                        </p:attrNameLst>
                                      </p:cBhvr>
                                      <p:tavLst>
                                        <p:tav tm="0">
                                          <p:val>
                                            <p:fltVal val="360"/>
                                          </p:val>
                                        </p:tav>
                                        <p:tav tm="100000">
                                          <p:val>
                                            <p:fltVal val="0"/>
                                          </p:val>
                                        </p:tav>
                                      </p:tavLst>
                                    </p:anim>
                                    <p:animEffect transition="in" filter="fade">
                                      <p:cBhvr>
                                        <p:cTn id="64" dur="1000"/>
                                        <p:tgtEl>
                                          <p:spTgt spid="52"/>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p:cTn id="67" dur="1000" fill="hold"/>
                                        <p:tgtEl>
                                          <p:spTgt spid="53"/>
                                        </p:tgtEl>
                                        <p:attrNameLst>
                                          <p:attrName>ppt_w</p:attrName>
                                        </p:attrNameLst>
                                      </p:cBhvr>
                                      <p:tavLst>
                                        <p:tav tm="0">
                                          <p:val>
                                            <p:fltVal val="0"/>
                                          </p:val>
                                        </p:tav>
                                        <p:tav tm="100000">
                                          <p:val>
                                            <p:strVal val="#ppt_w"/>
                                          </p:val>
                                        </p:tav>
                                      </p:tavLst>
                                    </p:anim>
                                    <p:anim calcmode="lin" valueType="num">
                                      <p:cBhvr>
                                        <p:cTn id="68" dur="1000" fill="hold"/>
                                        <p:tgtEl>
                                          <p:spTgt spid="53"/>
                                        </p:tgtEl>
                                        <p:attrNameLst>
                                          <p:attrName>ppt_h</p:attrName>
                                        </p:attrNameLst>
                                      </p:cBhvr>
                                      <p:tavLst>
                                        <p:tav tm="0">
                                          <p:val>
                                            <p:fltVal val="0"/>
                                          </p:val>
                                        </p:tav>
                                        <p:tav tm="100000">
                                          <p:val>
                                            <p:strVal val="#ppt_h"/>
                                          </p:val>
                                        </p:tav>
                                      </p:tavLst>
                                    </p:anim>
                                    <p:anim calcmode="lin" valueType="num">
                                      <p:cBhvr>
                                        <p:cTn id="69" dur="1000" fill="hold"/>
                                        <p:tgtEl>
                                          <p:spTgt spid="53"/>
                                        </p:tgtEl>
                                        <p:attrNameLst>
                                          <p:attrName>style.rotation</p:attrName>
                                        </p:attrNameLst>
                                      </p:cBhvr>
                                      <p:tavLst>
                                        <p:tav tm="0">
                                          <p:val>
                                            <p:fltVal val="360"/>
                                          </p:val>
                                        </p:tav>
                                        <p:tav tm="100000">
                                          <p:val>
                                            <p:fltVal val="0"/>
                                          </p:val>
                                        </p:tav>
                                      </p:tavLst>
                                    </p:anim>
                                    <p:animEffect transition="in" filter="fade">
                                      <p:cBhvr>
                                        <p:cTn id="70" dur="1000"/>
                                        <p:tgtEl>
                                          <p:spTgt spid="53"/>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1000" fill="hold"/>
                                        <p:tgtEl>
                                          <p:spTgt spid="54"/>
                                        </p:tgtEl>
                                        <p:attrNameLst>
                                          <p:attrName>ppt_w</p:attrName>
                                        </p:attrNameLst>
                                      </p:cBhvr>
                                      <p:tavLst>
                                        <p:tav tm="0">
                                          <p:val>
                                            <p:fltVal val="0"/>
                                          </p:val>
                                        </p:tav>
                                        <p:tav tm="100000">
                                          <p:val>
                                            <p:strVal val="#ppt_w"/>
                                          </p:val>
                                        </p:tav>
                                      </p:tavLst>
                                    </p:anim>
                                    <p:anim calcmode="lin" valueType="num">
                                      <p:cBhvr>
                                        <p:cTn id="74" dur="1000" fill="hold"/>
                                        <p:tgtEl>
                                          <p:spTgt spid="54"/>
                                        </p:tgtEl>
                                        <p:attrNameLst>
                                          <p:attrName>ppt_h</p:attrName>
                                        </p:attrNameLst>
                                      </p:cBhvr>
                                      <p:tavLst>
                                        <p:tav tm="0">
                                          <p:val>
                                            <p:fltVal val="0"/>
                                          </p:val>
                                        </p:tav>
                                        <p:tav tm="100000">
                                          <p:val>
                                            <p:strVal val="#ppt_h"/>
                                          </p:val>
                                        </p:tav>
                                      </p:tavLst>
                                    </p:anim>
                                    <p:anim calcmode="lin" valueType="num">
                                      <p:cBhvr>
                                        <p:cTn id="75" dur="1000" fill="hold"/>
                                        <p:tgtEl>
                                          <p:spTgt spid="54"/>
                                        </p:tgtEl>
                                        <p:attrNameLst>
                                          <p:attrName>style.rotation</p:attrName>
                                        </p:attrNameLst>
                                      </p:cBhvr>
                                      <p:tavLst>
                                        <p:tav tm="0">
                                          <p:val>
                                            <p:fltVal val="360"/>
                                          </p:val>
                                        </p:tav>
                                        <p:tav tm="100000">
                                          <p:val>
                                            <p:fltVal val="0"/>
                                          </p:val>
                                        </p:tav>
                                      </p:tavLst>
                                    </p:anim>
                                    <p:animEffect transition="in" filter="fade">
                                      <p:cBhvr>
                                        <p:cTn id="76" dur="1000"/>
                                        <p:tgtEl>
                                          <p:spTgt spid="54"/>
                                        </p:tgtEl>
                                      </p:cBhvr>
                                    </p:animEffect>
                                  </p:childTnLst>
                                </p:cTn>
                              </p:par>
                              <p:par>
                                <p:cTn id="77" presetID="49" presetClass="entr" presetSubtype="0" decel="10000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p:cTn id="79" dur="1000" fill="hold"/>
                                        <p:tgtEl>
                                          <p:spTgt spid="55"/>
                                        </p:tgtEl>
                                        <p:attrNameLst>
                                          <p:attrName>ppt_w</p:attrName>
                                        </p:attrNameLst>
                                      </p:cBhvr>
                                      <p:tavLst>
                                        <p:tav tm="0">
                                          <p:val>
                                            <p:fltVal val="0"/>
                                          </p:val>
                                        </p:tav>
                                        <p:tav tm="100000">
                                          <p:val>
                                            <p:strVal val="#ppt_w"/>
                                          </p:val>
                                        </p:tav>
                                      </p:tavLst>
                                    </p:anim>
                                    <p:anim calcmode="lin" valueType="num">
                                      <p:cBhvr>
                                        <p:cTn id="80" dur="1000" fill="hold"/>
                                        <p:tgtEl>
                                          <p:spTgt spid="55"/>
                                        </p:tgtEl>
                                        <p:attrNameLst>
                                          <p:attrName>ppt_h</p:attrName>
                                        </p:attrNameLst>
                                      </p:cBhvr>
                                      <p:tavLst>
                                        <p:tav tm="0">
                                          <p:val>
                                            <p:fltVal val="0"/>
                                          </p:val>
                                        </p:tav>
                                        <p:tav tm="100000">
                                          <p:val>
                                            <p:strVal val="#ppt_h"/>
                                          </p:val>
                                        </p:tav>
                                      </p:tavLst>
                                    </p:anim>
                                    <p:anim calcmode="lin" valueType="num">
                                      <p:cBhvr>
                                        <p:cTn id="81" dur="1000" fill="hold"/>
                                        <p:tgtEl>
                                          <p:spTgt spid="55"/>
                                        </p:tgtEl>
                                        <p:attrNameLst>
                                          <p:attrName>style.rotation</p:attrName>
                                        </p:attrNameLst>
                                      </p:cBhvr>
                                      <p:tavLst>
                                        <p:tav tm="0">
                                          <p:val>
                                            <p:fltVal val="360"/>
                                          </p:val>
                                        </p:tav>
                                        <p:tav tm="100000">
                                          <p:val>
                                            <p:fltVal val="0"/>
                                          </p:val>
                                        </p:tav>
                                      </p:tavLst>
                                    </p:anim>
                                    <p:animEffect transition="in" filter="fade">
                                      <p:cBhvr>
                                        <p:cTn id="82" dur="1000"/>
                                        <p:tgtEl>
                                          <p:spTgt spid="55"/>
                                        </p:tgtEl>
                                      </p:cBhvr>
                                    </p:animEffect>
                                  </p:childTnLst>
                                </p:cTn>
                              </p:par>
                              <p:par>
                                <p:cTn id="83" presetID="49" presetClass="entr" presetSubtype="0" decel="100000"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p:cTn id="85" dur="1000" fill="hold"/>
                                        <p:tgtEl>
                                          <p:spTgt spid="56"/>
                                        </p:tgtEl>
                                        <p:attrNameLst>
                                          <p:attrName>ppt_w</p:attrName>
                                        </p:attrNameLst>
                                      </p:cBhvr>
                                      <p:tavLst>
                                        <p:tav tm="0">
                                          <p:val>
                                            <p:fltVal val="0"/>
                                          </p:val>
                                        </p:tav>
                                        <p:tav tm="100000">
                                          <p:val>
                                            <p:strVal val="#ppt_w"/>
                                          </p:val>
                                        </p:tav>
                                      </p:tavLst>
                                    </p:anim>
                                    <p:anim calcmode="lin" valueType="num">
                                      <p:cBhvr>
                                        <p:cTn id="86" dur="1000" fill="hold"/>
                                        <p:tgtEl>
                                          <p:spTgt spid="56"/>
                                        </p:tgtEl>
                                        <p:attrNameLst>
                                          <p:attrName>ppt_h</p:attrName>
                                        </p:attrNameLst>
                                      </p:cBhvr>
                                      <p:tavLst>
                                        <p:tav tm="0">
                                          <p:val>
                                            <p:fltVal val="0"/>
                                          </p:val>
                                        </p:tav>
                                        <p:tav tm="100000">
                                          <p:val>
                                            <p:strVal val="#ppt_h"/>
                                          </p:val>
                                        </p:tav>
                                      </p:tavLst>
                                    </p:anim>
                                    <p:anim calcmode="lin" valueType="num">
                                      <p:cBhvr>
                                        <p:cTn id="87" dur="1000" fill="hold"/>
                                        <p:tgtEl>
                                          <p:spTgt spid="56"/>
                                        </p:tgtEl>
                                        <p:attrNameLst>
                                          <p:attrName>style.rotation</p:attrName>
                                        </p:attrNameLst>
                                      </p:cBhvr>
                                      <p:tavLst>
                                        <p:tav tm="0">
                                          <p:val>
                                            <p:fltVal val="360"/>
                                          </p:val>
                                        </p:tav>
                                        <p:tav tm="100000">
                                          <p:val>
                                            <p:fltVal val="0"/>
                                          </p:val>
                                        </p:tav>
                                      </p:tavLst>
                                    </p:anim>
                                    <p:animEffect transition="in" filter="fade">
                                      <p:cBhvr>
                                        <p:cTn id="88" dur="1000"/>
                                        <p:tgtEl>
                                          <p:spTgt spid="56"/>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1000" fill="hold"/>
                                        <p:tgtEl>
                                          <p:spTgt spid="57"/>
                                        </p:tgtEl>
                                        <p:attrNameLst>
                                          <p:attrName>ppt_w</p:attrName>
                                        </p:attrNameLst>
                                      </p:cBhvr>
                                      <p:tavLst>
                                        <p:tav tm="0">
                                          <p:val>
                                            <p:fltVal val="0"/>
                                          </p:val>
                                        </p:tav>
                                        <p:tav tm="100000">
                                          <p:val>
                                            <p:strVal val="#ppt_w"/>
                                          </p:val>
                                        </p:tav>
                                      </p:tavLst>
                                    </p:anim>
                                    <p:anim calcmode="lin" valueType="num">
                                      <p:cBhvr>
                                        <p:cTn id="92" dur="1000" fill="hold"/>
                                        <p:tgtEl>
                                          <p:spTgt spid="57"/>
                                        </p:tgtEl>
                                        <p:attrNameLst>
                                          <p:attrName>ppt_h</p:attrName>
                                        </p:attrNameLst>
                                      </p:cBhvr>
                                      <p:tavLst>
                                        <p:tav tm="0">
                                          <p:val>
                                            <p:fltVal val="0"/>
                                          </p:val>
                                        </p:tav>
                                        <p:tav tm="100000">
                                          <p:val>
                                            <p:strVal val="#ppt_h"/>
                                          </p:val>
                                        </p:tav>
                                      </p:tavLst>
                                    </p:anim>
                                    <p:anim calcmode="lin" valueType="num">
                                      <p:cBhvr>
                                        <p:cTn id="93" dur="1000" fill="hold"/>
                                        <p:tgtEl>
                                          <p:spTgt spid="57"/>
                                        </p:tgtEl>
                                        <p:attrNameLst>
                                          <p:attrName>style.rotation</p:attrName>
                                        </p:attrNameLst>
                                      </p:cBhvr>
                                      <p:tavLst>
                                        <p:tav tm="0">
                                          <p:val>
                                            <p:fltVal val="360"/>
                                          </p:val>
                                        </p:tav>
                                        <p:tav tm="100000">
                                          <p:val>
                                            <p:fltVal val="0"/>
                                          </p:val>
                                        </p:tav>
                                      </p:tavLst>
                                    </p:anim>
                                    <p:animEffect transition="in" filter="fade">
                                      <p:cBhvr>
                                        <p:cTn id="94" dur="1000"/>
                                        <p:tgtEl>
                                          <p:spTgt spid="57"/>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p:cTn id="97" dur="1000" fill="hold"/>
                                        <p:tgtEl>
                                          <p:spTgt spid="58"/>
                                        </p:tgtEl>
                                        <p:attrNameLst>
                                          <p:attrName>ppt_w</p:attrName>
                                        </p:attrNameLst>
                                      </p:cBhvr>
                                      <p:tavLst>
                                        <p:tav tm="0">
                                          <p:val>
                                            <p:fltVal val="0"/>
                                          </p:val>
                                        </p:tav>
                                        <p:tav tm="100000">
                                          <p:val>
                                            <p:strVal val="#ppt_w"/>
                                          </p:val>
                                        </p:tav>
                                      </p:tavLst>
                                    </p:anim>
                                    <p:anim calcmode="lin" valueType="num">
                                      <p:cBhvr>
                                        <p:cTn id="98" dur="1000" fill="hold"/>
                                        <p:tgtEl>
                                          <p:spTgt spid="58"/>
                                        </p:tgtEl>
                                        <p:attrNameLst>
                                          <p:attrName>ppt_h</p:attrName>
                                        </p:attrNameLst>
                                      </p:cBhvr>
                                      <p:tavLst>
                                        <p:tav tm="0">
                                          <p:val>
                                            <p:fltVal val="0"/>
                                          </p:val>
                                        </p:tav>
                                        <p:tav tm="100000">
                                          <p:val>
                                            <p:strVal val="#ppt_h"/>
                                          </p:val>
                                        </p:tav>
                                      </p:tavLst>
                                    </p:anim>
                                    <p:anim calcmode="lin" valueType="num">
                                      <p:cBhvr>
                                        <p:cTn id="99" dur="1000" fill="hold"/>
                                        <p:tgtEl>
                                          <p:spTgt spid="58"/>
                                        </p:tgtEl>
                                        <p:attrNameLst>
                                          <p:attrName>style.rotation</p:attrName>
                                        </p:attrNameLst>
                                      </p:cBhvr>
                                      <p:tavLst>
                                        <p:tav tm="0">
                                          <p:val>
                                            <p:fltVal val="360"/>
                                          </p:val>
                                        </p:tav>
                                        <p:tav tm="100000">
                                          <p:val>
                                            <p:fltVal val="0"/>
                                          </p:val>
                                        </p:tav>
                                      </p:tavLst>
                                    </p:anim>
                                    <p:animEffect transition="in" filter="fade">
                                      <p:cBhvr>
                                        <p:cTn id="100" dur="1000"/>
                                        <p:tgtEl>
                                          <p:spTgt spid="58"/>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p:cTn id="103" dur="1000" fill="hold"/>
                                        <p:tgtEl>
                                          <p:spTgt spid="59"/>
                                        </p:tgtEl>
                                        <p:attrNameLst>
                                          <p:attrName>ppt_w</p:attrName>
                                        </p:attrNameLst>
                                      </p:cBhvr>
                                      <p:tavLst>
                                        <p:tav tm="0">
                                          <p:val>
                                            <p:fltVal val="0"/>
                                          </p:val>
                                        </p:tav>
                                        <p:tav tm="100000">
                                          <p:val>
                                            <p:strVal val="#ppt_w"/>
                                          </p:val>
                                        </p:tav>
                                      </p:tavLst>
                                    </p:anim>
                                    <p:anim calcmode="lin" valueType="num">
                                      <p:cBhvr>
                                        <p:cTn id="104" dur="1000" fill="hold"/>
                                        <p:tgtEl>
                                          <p:spTgt spid="59"/>
                                        </p:tgtEl>
                                        <p:attrNameLst>
                                          <p:attrName>ppt_h</p:attrName>
                                        </p:attrNameLst>
                                      </p:cBhvr>
                                      <p:tavLst>
                                        <p:tav tm="0">
                                          <p:val>
                                            <p:fltVal val="0"/>
                                          </p:val>
                                        </p:tav>
                                        <p:tav tm="100000">
                                          <p:val>
                                            <p:strVal val="#ppt_h"/>
                                          </p:val>
                                        </p:tav>
                                      </p:tavLst>
                                    </p:anim>
                                    <p:anim calcmode="lin" valueType="num">
                                      <p:cBhvr>
                                        <p:cTn id="105" dur="1000" fill="hold"/>
                                        <p:tgtEl>
                                          <p:spTgt spid="59"/>
                                        </p:tgtEl>
                                        <p:attrNameLst>
                                          <p:attrName>style.rotation</p:attrName>
                                        </p:attrNameLst>
                                      </p:cBhvr>
                                      <p:tavLst>
                                        <p:tav tm="0">
                                          <p:val>
                                            <p:fltVal val="360"/>
                                          </p:val>
                                        </p:tav>
                                        <p:tav tm="100000">
                                          <p:val>
                                            <p:fltVal val="0"/>
                                          </p:val>
                                        </p:tav>
                                      </p:tavLst>
                                    </p:anim>
                                    <p:animEffect transition="in" filter="fade">
                                      <p:cBhvr>
                                        <p:cTn id="106" dur="1000"/>
                                        <p:tgtEl>
                                          <p:spTgt spid="59"/>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anim calcmode="lin" valueType="num">
                                      <p:cBhvr>
                                        <p:cTn id="109" dur="1000" fill="hold"/>
                                        <p:tgtEl>
                                          <p:spTgt spid="60"/>
                                        </p:tgtEl>
                                        <p:attrNameLst>
                                          <p:attrName>ppt_w</p:attrName>
                                        </p:attrNameLst>
                                      </p:cBhvr>
                                      <p:tavLst>
                                        <p:tav tm="0">
                                          <p:val>
                                            <p:fltVal val="0"/>
                                          </p:val>
                                        </p:tav>
                                        <p:tav tm="100000">
                                          <p:val>
                                            <p:strVal val="#ppt_w"/>
                                          </p:val>
                                        </p:tav>
                                      </p:tavLst>
                                    </p:anim>
                                    <p:anim calcmode="lin" valueType="num">
                                      <p:cBhvr>
                                        <p:cTn id="110" dur="1000" fill="hold"/>
                                        <p:tgtEl>
                                          <p:spTgt spid="60"/>
                                        </p:tgtEl>
                                        <p:attrNameLst>
                                          <p:attrName>ppt_h</p:attrName>
                                        </p:attrNameLst>
                                      </p:cBhvr>
                                      <p:tavLst>
                                        <p:tav tm="0">
                                          <p:val>
                                            <p:fltVal val="0"/>
                                          </p:val>
                                        </p:tav>
                                        <p:tav tm="100000">
                                          <p:val>
                                            <p:strVal val="#ppt_h"/>
                                          </p:val>
                                        </p:tav>
                                      </p:tavLst>
                                    </p:anim>
                                    <p:anim calcmode="lin" valueType="num">
                                      <p:cBhvr>
                                        <p:cTn id="111" dur="1000" fill="hold"/>
                                        <p:tgtEl>
                                          <p:spTgt spid="60"/>
                                        </p:tgtEl>
                                        <p:attrNameLst>
                                          <p:attrName>style.rotation</p:attrName>
                                        </p:attrNameLst>
                                      </p:cBhvr>
                                      <p:tavLst>
                                        <p:tav tm="0">
                                          <p:val>
                                            <p:fltVal val="360"/>
                                          </p:val>
                                        </p:tav>
                                        <p:tav tm="100000">
                                          <p:val>
                                            <p:fltVal val="0"/>
                                          </p:val>
                                        </p:tav>
                                      </p:tavLst>
                                    </p:anim>
                                    <p:animEffect transition="in" filter="fade">
                                      <p:cBhvr>
                                        <p:cTn id="112" dur="1000"/>
                                        <p:tgtEl>
                                          <p:spTgt spid="60"/>
                                        </p:tgtEl>
                                      </p:cBhvr>
                                    </p:animEffect>
                                  </p:childTnLst>
                                </p:cTn>
                              </p:par>
                              <p:par>
                                <p:cTn id="113" presetID="49" presetClass="entr" presetSubtype="0" decel="100000"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1000" fill="hold"/>
                                        <p:tgtEl>
                                          <p:spTgt spid="61"/>
                                        </p:tgtEl>
                                        <p:attrNameLst>
                                          <p:attrName>ppt_w</p:attrName>
                                        </p:attrNameLst>
                                      </p:cBhvr>
                                      <p:tavLst>
                                        <p:tav tm="0">
                                          <p:val>
                                            <p:fltVal val="0"/>
                                          </p:val>
                                        </p:tav>
                                        <p:tav tm="100000">
                                          <p:val>
                                            <p:strVal val="#ppt_w"/>
                                          </p:val>
                                        </p:tav>
                                      </p:tavLst>
                                    </p:anim>
                                    <p:anim calcmode="lin" valueType="num">
                                      <p:cBhvr>
                                        <p:cTn id="116" dur="1000" fill="hold"/>
                                        <p:tgtEl>
                                          <p:spTgt spid="61"/>
                                        </p:tgtEl>
                                        <p:attrNameLst>
                                          <p:attrName>ppt_h</p:attrName>
                                        </p:attrNameLst>
                                      </p:cBhvr>
                                      <p:tavLst>
                                        <p:tav tm="0">
                                          <p:val>
                                            <p:fltVal val="0"/>
                                          </p:val>
                                        </p:tav>
                                        <p:tav tm="100000">
                                          <p:val>
                                            <p:strVal val="#ppt_h"/>
                                          </p:val>
                                        </p:tav>
                                      </p:tavLst>
                                    </p:anim>
                                    <p:anim calcmode="lin" valueType="num">
                                      <p:cBhvr>
                                        <p:cTn id="117" dur="1000" fill="hold"/>
                                        <p:tgtEl>
                                          <p:spTgt spid="61"/>
                                        </p:tgtEl>
                                        <p:attrNameLst>
                                          <p:attrName>style.rotation</p:attrName>
                                        </p:attrNameLst>
                                      </p:cBhvr>
                                      <p:tavLst>
                                        <p:tav tm="0">
                                          <p:val>
                                            <p:fltVal val="360"/>
                                          </p:val>
                                        </p:tav>
                                        <p:tav tm="100000">
                                          <p:val>
                                            <p:fltVal val="0"/>
                                          </p:val>
                                        </p:tav>
                                      </p:tavLst>
                                    </p:anim>
                                    <p:animEffect transition="in" filter="fade">
                                      <p:cBhvr>
                                        <p:cTn id="118" dur="1000"/>
                                        <p:tgtEl>
                                          <p:spTgt spid="61"/>
                                        </p:tgtEl>
                                      </p:cBhvr>
                                    </p:animEffect>
                                  </p:childTnLst>
                                </p:cTn>
                              </p:par>
                              <p:par>
                                <p:cTn id="119" presetID="49" presetClass="entr" presetSubtype="0" decel="100000" fill="hold" grpId="0" nodeType="withEffect">
                                  <p:stCondLst>
                                    <p:cond delay="0"/>
                                  </p:stCondLst>
                                  <p:childTnLst>
                                    <p:set>
                                      <p:cBhvr>
                                        <p:cTn id="120" dur="1" fill="hold">
                                          <p:stCondLst>
                                            <p:cond delay="0"/>
                                          </p:stCondLst>
                                        </p:cTn>
                                        <p:tgtEl>
                                          <p:spTgt spid="62"/>
                                        </p:tgtEl>
                                        <p:attrNameLst>
                                          <p:attrName>style.visibility</p:attrName>
                                        </p:attrNameLst>
                                      </p:cBhvr>
                                      <p:to>
                                        <p:strVal val="visible"/>
                                      </p:to>
                                    </p:set>
                                    <p:anim calcmode="lin" valueType="num">
                                      <p:cBhvr>
                                        <p:cTn id="121" dur="1000" fill="hold"/>
                                        <p:tgtEl>
                                          <p:spTgt spid="62"/>
                                        </p:tgtEl>
                                        <p:attrNameLst>
                                          <p:attrName>ppt_w</p:attrName>
                                        </p:attrNameLst>
                                      </p:cBhvr>
                                      <p:tavLst>
                                        <p:tav tm="0">
                                          <p:val>
                                            <p:fltVal val="0"/>
                                          </p:val>
                                        </p:tav>
                                        <p:tav tm="100000">
                                          <p:val>
                                            <p:strVal val="#ppt_w"/>
                                          </p:val>
                                        </p:tav>
                                      </p:tavLst>
                                    </p:anim>
                                    <p:anim calcmode="lin" valueType="num">
                                      <p:cBhvr>
                                        <p:cTn id="122" dur="1000" fill="hold"/>
                                        <p:tgtEl>
                                          <p:spTgt spid="62"/>
                                        </p:tgtEl>
                                        <p:attrNameLst>
                                          <p:attrName>ppt_h</p:attrName>
                                        </p:attrNameLst>
                                      </p:cBhvr>
                                      <p:tavLst>
                                        <p:tav tm="0">
                                          <p:val>
                                            <p:fltVal val="0"/>
                                          </p:val>
                                        </p:tav>
                                        <p:tav tm="100000">
                                          <p:val>
                                            <p:strVal val="#ppt_h"/>
                                          </p:val>
                                        </p:tav>
                                      </p:tavLst>
                                    </p:anim>
                                    <p:anim calcmode="lin" valueType="num">
                                      <p:cBhvr>
                                        <p:cTn id="123" dur="1000" fill="hold"/>
                                        <p:tgtEl>
                                          <p:spTgt spid="62"/>
                                        </p:tgtEl>
                                        <p:attrNameLst>
                                          <p:attrName>style.rotation</p:attrName>
                                        </p:attrNameLst>
                                      </p:cBhvr>
                                      <p:tavLst>
                                        <p:tav tm="0">
                                          <p:val>
                                            <p:fltVal val="360"/>
                                          </p:val>
                                        </p:tav>
                                        <p:tav tm="100000">
                                          <p:val>
                                            <p:fltVal val="0"/>
                                          </p:val>
                                        </p:tav>
                                      </p:tavLst>
                                    </p:anim>
                                    <p:animEffect transition="in" filter="fade">
                                      <p:cBhvr>
                                        <p:cTn id="124" dur="1000"/>
                                        <p:tgtEl>
                                          <p:spTgt spid="62"/>
                                        </p:tgtEl>
                                      </p:cBhvr>
                                    </p:animEffect>
                                  </p:childTnLst>
                                </p:cTn>
                              </p:par>
                              <p:par>
                                <p:cTn id="125" presetID="49" presetClass="entr" presetSubtype="0" decel="100000" fill="hold" grpId="0" nodeType="withEffect">
                                  <p:stCondLst>
                                    <p:cond delay="0"/>
                                  </p:stCondLst>
                                  <p:childTnLst>
                                    <p:set>
                                      <p:cBhvr>
                                        <p:cTn id="126" dur="1" fill="hold">
                                          <p:stCondLst>
                                            <p:cond delay="0"/>
                                          </p:stCondLst>
                                        </p:cTn>
                                        <p:tgtEl>
                                          <p:spTgt spid="63"/>
                                        </p:tgtEl>
                                        <p:attrNameLst>
                                          <p:attrName>style.visibility</p:attrName>
                                        </p:attrNameLst>
                                      </p:cBhvr>
                                      <p:to>
                                        <p:strVal val="visible"/>
                                      </p:to>
                                    </p:set>
                                    <p:anim calcmode="lin" valueType="num">
                                      <p:cBhvr>
                                        <p:cTn id="127" dur="1000" fill="hold"/>
                                        <p:tgtEl>
                                          <p:spTgt spid="63"/>
                                        </p:tgtEl>
                                        <p:attrNameLst>
                                          <p:attrName>ppt_w</p:attrName>
                                        </p:attrNameLst>
                                      </p:cBhvr>
                                      <p:tavLst>
                                        <p:tav tm="0">
                                          <p:val>
                                            <p:fltVal val="0"/>
                                          </p:val>
                                        </p:tav>
                                        <p:tav tm="100000">
                                          <p:val>
                                            <p:strVal val="#ppt_w"/>
                                          </p:val>
                                        </p:tav>
                                      </p:tavLst>
                                    </p:anim>
                                    <p:anim calcmode="lin" valueType="num">
                                      <p:cBhvr>
                                        <p:cTn id="128" dur="1000" fill="hold"/>
                                        <p:tgtEl>
                                          <p:spTgt spid="63"/>
                                        </p:tgtEl>
                                        <p:attrNameLst>
                                          <p:attrName>ppt_h</p:attrName>
                                        </p:attrNameLst>
                                      </p:cBhvr>
                                      <p:tavLst>
                                        <p:tav tm="0">
                                          <p:val>
                                            <p:fltVal val="0"/>
                                          </p:val>
                                        </p:tav>
                                        <p:tav tm="100000">
                                          <p:val>
                                            <p:strVal val="#ppt_h"/>
                                          </p:val>
                                        </p:tav>
                                      </p:tavLst>
                                    </p:anim>
                                    <p:anim calcmode="lin" valueType="num">
                                      <p:cBhvr>
                                        <p:cTn id="129" dur="1000" fill="hold"/>
                                        <p:tgtEl>
                                          <p:spTgt spid="63"/>
                                        </p:tgtEl>
                                        <p:attrNameLst>
                                          <p:attrName>style.rotation</p:attrName>
                                        </p:attrNameLst>
                                      </p:cBhvr>
                                      <p:tavLst>
                                        <p:tav tm="0">
                                          <p:val>
                                            <p:fltVal val="360"/>
                                          </p:val>
                                        </p:tav>
                                        <p:tav tm="100000">
                                          <p:val>
                                            <p:fltVal val="0"/>
                                          </p:val>
                                        </p:tav>
                                      </p:tavLst>
                                    </p:anim>
                                    <p:animEffect transition="in" filter="fade">
                                      <p:cBhvr>
                                        <p:cTn id="130" dur="1000"/>
                                        <p:tgtEl>
                                          <p:spTgt spid="63"/>
                                        </p:tgtEl>
                                      </p:cBhvr>
                                    </p:animEffect>
                                  </p:childTnLst>
                                </p:cTn>
                              </p:par>
                              <p:par>
                                <p:cTn id="131" presetID="49" presetClass="entr" presetSubtype="0" decel="100000" fill="hold" grpId="0" nodeType="withEffect">
                                  <p:stCondLst>
                                    <p:cond delay="0"/>
                                  </p:stCondLst>
                                  <p:childTnLst>
                                    <p:set>
                                      <p:cBhvr>
                                        <p:cTn id="132" dur="1" fill="hold">
                                          <p:stCondLst>
                                            <p:cond delay="0"/>
                                          </p:stCondLst>
                                        </p:cTn>
                                        <p:tgtEl>
                                          <p:spTgt spid="64"/>
                                        </p:tgtEl>
                                        <p:attrNameLst>
                                          <p:attrName>style.visibility</p:attrName>
                                        </p:attrNameLst>
                                      </p:cBhvr>
                                      <p:to>
                                        <p:strVal val="visible"/>
                                      </p:to>
                                    </p:set>
                                    <p:anim calcmode="lin" valueType="num">
                                      <p:cBhvr>
                                        <p:cTn id="133" dur="1000" fill="hold"/>
                                        <p:tgtEl>
                                          <p:spTgt spid="64"/>
                                        </p:tgtEl>
                                        <p:attrNameLst>
                                          <p:attrName>ppt_w</p:attrName>
                                        </p:attrNameLst>
                                      </p:cBhvr>
                                      <p:tavLst>
                                        <p:tav tm="0">
                                          <p:val>
                                            <p:fltVal val="0"/>
                                          </p:val>
                                        </p:tav>
                                        <p:tav tm="100000">
                                          <p:val>
                                            <p:strVal val="#ppt_w"/>
                                          </p:val>
                                        </p:tav>
                                      </p:tavLst>
                                    </p:anim>
                                    <p:anim calcmode="lin" valueType="num">
                                      <p:cBhvr>
                                        <p:cTn id="134" dur="1000" fill="hold"/>
                                        <p:tgtEl>
                                          <p:spTgt spid="64"/>
                                        </p:tgtEl>
                                        <p:attrNameLst>
                                          <p:attrName>ppt_h</p:attrName>
                                        </p:attrNameLst>
                                      </p:cBhvr>
                                      <p:tavLst>
                                        <p:tav tm="0">
                                          <p:val>
                                            <p:fltVal val="0"/>
                                          </p:val>
                                        </p:tav>
                                        <p:tav tm="100000">
                                          <p:val>
                                            <p:strVal val="#ppt_h"/>
                                          </p:val>
                                        </p:tav>
                                      </p:tavLst>
                                    </p:anim>
                                    <p:anim calcmode="lin" valueType="num">
                                      <p:cBhvr>
                                        <p:cTn id="135" dur="1000" fill="hold"/>
                                        <p:tgtEl>
                                          <p:spTgt spid="64"/>
                                        </p:tgtEl>
                                        <p:attrNameLst>
                                          <p:attrName>style.rotation</p:attrName>
                                        </p:attrNameLst>
                                      </p:cBhvr>
                                      <p:tavLst>
                                        <p:tav tm="0">
                                          <p:val>
                                            <p:fltVal val="360"/>
                                          </p:val>
                                        </p:tav>
                                        <p:tav tm="100000">
                                          <p:val>
                                            <p:fltVal val="0"/>
                                          </p:val>
                                        </p:tav>
                                      </p:tavLst>
                                    </p:anim>
                                    <p:animEffect transition="in" filter="fade">
                                      <p:cBhvr>
                                        <p:cTn id="136" dur="1000"/>
                                        <p:tgtEl>
                                          <p:spTgt spid="64"/>
                                        </p:tgtEl>
                                      </p:cBhvr>
                                    </p:animEffect>
                                  </p:childTnLst>
                                </p:cTn>
                              </p:par>
                              <p:par>
                                <p:cTn id="137" presetID="49" presetClass="entr" presetSubtype="0" decel="100000" fill="hold" grpId="0" nodeType="withEffect">
                                  <p:stCondLst>
                                    <p:cond delay="0"/>
                                  </p:stCondLst>
                                  <p:childTnLst>
                                    <p:set>
                                      <p:cBhvr>
                                        <p:cTn id="138" dur="1" fill="hold">
                                          <p:stCondLst>
                                            <p:cond delay="0"/>
                                          </p:stCondLst>
                                        </p:cTn>
                                        <p:tgtEl>
                                          <p:spTgt spid="65"/>
                                        </p:tgtEl>
                                        <p:attrNameLst>
                                          <p:attrName>style.visibility</p:attrName>
                                        </p:attrNameLst>
                                      </p:cBhvr>
                                      <p:to>
                                        <p:strVal val="visible"/>
                                      </p:to>
                                    </p:set>
                                    <p:anim calcmode="lin" valueType="num">
                                      <p:cBhvr>
                                        <p:cTn id="139" dur="1000" fill="hold"/>
                                        <p:tgtEl>
                                          <p:spTgt spid="65"/>
                                        </p:tgtEl>
                                        <p:attrNameLst>
                                          <p:attrName>ppt_w</p:attrName>
                                        </p:attrNameLst>
                                      </p:cBhvr>
                                      <p:tavLst>
                                        <p:tav tm="0">
                                          <p:val>
                                            <p:fltVal val="0"/>
                                          </p:val>
                                        </p:tav>
                                        <p:tav tm="100000">
                                          <p:val>
                                            <p:strVal val="#ppt_w"/>
                                          </p:val>
                                        </p:tav>
                                      </p:tavLst>
                                    </p:anim>
                                    <p:anim calcmode="lin" valueType="num">
                                      <p:cBhvr>
                                        <p:cTn id="140" dur="1000" fill="hold"/>
                                        <p:tgtEl>
                                          <p:spTgt spid="65"/>
                                        </p:tgtEl>
                                        <p:attrNameLst>
                                          <p:attrName>ppt_h</p:attrName>
                                        </p:attrNameLst>
                                      </p:cBhvr>
                                      <p:tavLst>
                                        <p:tav tm="0">
                                          <p:val>
                                            <p:fltVal val="0"/>
                                          </p:val>
                                        </p:tav>
                                        <p:tav tm="100000">
                                          <p:val>
                                            <p:strVal val="#ppt_h"/>
                                          </p:val>
                                        </p:tav>
                                      </p:tavLst>
                                    </p:anim>
                                    <p:anim calcmode="lin" valueType="num">
                                      <p:cBhvr>
                                        <p:cTn id="141" dur="1000" fill="hold"/>
                                        <p:tgtEl>
                                          <p:spTgt spid="65"/>
                                        </p:tgtEl>
                                        <p:attrNameLst>
                                          <p:attrName>style.rotation</p:attrName>
                                        </p:attrNameLst>
                                      </p:cBhvr>
                                      <p:tavLst>
                                        <p:tav tm="0">
                                          <p:val>
                                            <p:fltVal val="360"/>
                                          </p:val>
                                        </p:tav>
                                        <p:tav tm="100000">
                                          <p:val>
                                            <p:fltVal val="0"/>
                                          </p:val>
                                        </p:tav>
                                      </p:tavLst>
                                    </p:anim>
                                    <p:animEffect transition="in" filter="fade">
                                      <p:cBhvr>
                                        <p:cTn id="142" dur="1000"/>
                                        <p:tgtEl>
                                          <p:spTgt spid="65"/>
                                        </p:tgtEl>
                                      </p:cBhvr>
                                    </p:animEffect>
                                  </p:childTnLst>
                                </p:cTn>
                              </p:par>
                              <p:par>
                                <p:cTn id="143" presetID="49" presetClass="entr" presetSubtype="0" decel="100000" fill="hold" grpId="0" nodeType="withEffect">
                                  <p:stCondLst>
                                    <p:cond delay="0"/>
                                  </p:stCondLst>
                                  <p:childTnLst>
                                    <p:set>
                                      <p:cBhvr>
                                        <p:cTn id="144" dur="1" fill="hold">
                                          <p:stCondLst>
                                            <p:cond delay="0"/>
                                          </p:stCondLst>
                                        </p:cTn>
                                        <p:tgtEl>
                                          <p:spTgt spid="66"/>
                                        </p:tgtEl>
                                        <p:attrNameLst>
                                          <p:attrName>style.visibility</p:attrName>
                                        </p:attrNameLst>
                                      </p:cBhvr>
                                      <p:to>
                                        <p:strVal val="visible"/>
                                      </p:to>
                                    </p:set>
                                    <p:anim calcmode="lin" valueType="num">
                                      <p:cBhvr>
                                        <p:cTn id="145" dur="1000" fill="hold"/>
                                        <p:tgtEl>
                                          <p:spTgt spid="66"/>
                                        </p:tgtEl>
                                        <p:attrNameLst>
                                          <p:attrName>ppt_w</p:attrName>
                                        </p:attrNameLst>
                                      </p:cBhvr>
                                      <p:tavLst>
                                        <p:tav tm="0">
                                          <p:val>
                                            <p:fltVal val="0"/>
                                          </p:val>
                                        </p:tav>
                                        <p:tav tm="100000">
                                          <p:val>
                                            <p:strVal val="#ppt_w"/>
                                          </p:val>
                                        </p:tav>
                                      </p:tavLst>
                                    </p:anim>
                                    <p:anim calcmode="lin" valueType="num">
                                      <p:cBhvr>
                                        <p:cTn id="146" dur="1000" fill="hold"/>
                                        <p:tgtEl>
                                          <p:spTgt spid="66"/>
                                        </p:tgtEl>
                                        <p:attrNameLst>
                                          <p:attrName>ppt_h</p:attrName>
                                        </p:attrNameLst>
                                      </p:cBhvr>
                                      <p:tavLst>
                                        <p:tav tm="0">
                                          <p:val>
                                            <p:fltVal val="0"/>
                                          </p:val>
                                        </p:tav>
                                        <p:tav tm="100000">
                                          <p:val>
                                            <p:strVal val="#ppt_h"/>
                                          </p:val>
                                        </p:tav>
                                      </p:tavLst>
                                    </p:anim>
                                    <p:anim calcmode="lin" valueType="num">
                                      <p:cBhvr>
                                        <p:cTn id="147" dur="1000" fill="hold"/>
                                        <p:tgtEl>
                                          <p:spTgt spid="66"/>
                                        </p:tgtEl>
                                        <p:attrNameLst>
                                          <p:attrName>style.rotation</p:attrName>
                                        </p:attrNameLst>
                                      </p:cBhvr>
                                      <p:tavLst>
                                        <p:tav tm="0">
                                          <p:val>
                                            <p:fltVal val="360"/>
                                          </p:val>
                                        </p:tav>
                                        <p:tav tm="100000">
                                          <p:val>
                                            <p:fltVal val="0"/>
                                          </p:val>
                                        </p:tav>
                                      </p:tavLst>
                                    </p:anim>
                                    <p:animEffect transition="in" filter="fade">
                                      <p:cBhvr>
                                        <p:cTn id="148" dur="1000"/>
                                        <p:tgtEl>
                                          <p:spTgt spid="66"/>
                                        </p:tgtEl>
                                      </p:cBhvr>
                                    </p:animEffect>
                                  </p:childTnLst>
                                </p:cTn>
                              </p:par>
                              <p:par>
                                <p:cTn id="149" presetID="49" presetClass="entr" presetSubtype="0" decel="100000" fill="hold" grpId="0" nodeType="with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p:cTn id="151" dur="1000" fill="hold"/>
                                        <p:tgtEl>
                                          <p:spTgt spid="67"/>
                                        </p:tgtEl>
                                        <p:attrNameLst>
                                          <p:attrName>ppt_w</p:attrName>
                                        </p:attrNameLst>
                                      </p:cBhvr>
                                      <p:tavLst>
                                        <p:tav tm="0">
                                          <p:val>
                                            <p:fltVal val="0"/>
                                          </p:val>
                                        </p:tav>
                                        <p:tav tm="100000">
                                          <p:val>
                                            <p:strVal val="#ppt_w"/>
                                          </p:val>
                                        </p:tav>
                                      </p:tavLst>
                                    </p:anim>
                                    <p:anim calcmode="lin" valueType="num">
                                      <p:cBhvr>
                                        <p:cTn id="152" dur="1000" fill="hold"/>
                                        <p:tgtEl>
                                          <p:spTgt spid="67"/>
                                        </p:tgtEl>
                                        <p:attrNameLst>
                                          <p:attrName>ppt_h</p:attrName>
                                        </p:attrNameLst>
                                      </p:cBhvr>
                                      <p:tavLst>
                                        <p:tav tm="0">
                                          <p:val>
                                            <p:fltVal val="0"/>
                                          </p:val>
                                        </p:tav>
                                        <p:tav tm="100000">
                                          <p:val>
                                            <p:strVal val="#ppt_h"/>
                                          </p:val>
                                        </p:tav>
                                      </p:tavLst>
                                    </p:anim>
                                    <p:anim calcmode="lin" valueType="num">
                                      <p:cBhvr>
                                        <p:cTn id="153" dur="1000" fill="hold"/>
                                        <p:tgtEl>
                                          <p:spTgt spid="67"/>
                                        </p:tgtEl>
                                        <p:attrNameLst>
                                          <p:attrName>style.rotation</p:attrName>
                                        </p:attrNameLst>
                                      </p:cBhvr>
                                      <p:tavLst>
                                        <p:tav tm="0">
                                          <p:val>
                                            <p:fltVal val="360"/>
                                          </p:val>
                                        </p:tav>
                                        <p:tav tm="100000">
                                          <p:val>
                                            <p:fltVal val="0"/>
                                          </p:val>
                                        </p:tav>
                                      </p:tavLst>
                                    </p:anim>
                                    <p:animEffect transition="in" filter="fade">
                                      <p:cBhvr>
                                        <p:cTn id="154" dur="1000"/>
                                        <p:tgtEl>
                                          <p:spTgt spid="67"/>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68"/>
                                        </p:tgtEl>
                                        <p:attrNameLst>
                                          <p:attrName>style.visibility</p:attrName>
                                        </p:attrNameLst>
                                      </p:cBhvr>
                                      <p:to>
                                        <p:strVal val="visible"/>
                                      </p:to>
                                    </p:set>
                                    <p:anim calcmode="lin" valueType="num">
                                      <p:cBhvr>
                                        <p:cTn id="157" dur="1000" fill="hold"/>
                                        <p:tgtEl>
                                          <p:spTgt spid="68"/>
                                        </p:tgtEl>
                                        <p:attrNameLst>
                                          <p:attrName>ppt_w</p:attrName>
                                        </p:attrNameLst>
                                      </p:cBhvr>
                                      <p:tavLst>
                                        <p:tav tm="0">
                                          <p:val>
                                            <p:fltVal val="0"/>
                                          </p:val>
                                        </p:tav>
                                        <p:tav tm="100000">
                                          <p:val>
                                            <p:strVal val="#ppt_w"/>
                                          </p:val>
                                        </p:tav>
                                      </p:tavLst>
                                    </p:anim>
                                    <p:anim calcmode="lin" valueType="num">
                                      <p:cBhvr>
                                        <p:cTn id="158" dur="1000" fill="hold"/>
                                        <p:tgtEl>
                                          <p:spTgt spid="68"/>
                                        </p:tgtEl>
                                        <p:attrNameLst>
                                          <p:attrName>ppt_h</p:attrName>
                                        </p:attrNameLst>
                                      </p:cBhvr>
                                      <p:tavLst>
                                        <p:tav tm="0">
                                          <p:val>
                                            <p:fltVal val="0"/>
                                          </p:val>
                                        </p:tav>
                                        <p:tav tm="100000">
                                          <p:val>
                                            <p:strVal val="#ppt_h"/>
                                          </p:val>
                                        </p:tav>
                                      </p:tavLst>
                                    </p:anim>
                                    <p:anim calcmode="lin" valueType="num">
                                      <p:cBhvr>
                                        <p:cTn id="159" dur="1000" fill="hold"/>
                                        <p:tgtEl>
                                          <p:spTgt spid="68"/>
                                        </p:tgtEl>
                                        <p:attrNameLst>
                                          <p:attrName>style.rotation</p:attrName>
                                        </p:attrNameLst>
                                      </p:cBhvr>
                                      <p:tavLst>
                                        <p:tav tm="0">
                                          <p:val>
                                            <p:fltVal val="360"/>
                                          </p:val>
                                        </p:tav>
                                        <p:tav tm="100000">
                                          <p:val>
                                            <p:fltVal val="0"/>
                                          </p:val>
                                        </p:tav>
                                      </p:tavLst>
                                    </p:anim>
                                    <p:animEffect transition="in" filter="fade">
                                      <p:cBhvr>
                                        <p:cTn id="160" dur="1000"/>
                                        <p:tgtEl>
                                          <p:spTgt spid="68"/>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p:cTn id="163" dur="1000" fill="hold"/>
                                        <p:tgtEl>
                                          <p:spTgt spid="69"/>
                                        </p:tgtEl>
                                        <p:attrNameLst>
                                          <p:attrName>ppt_w</p:attrName>
                                        </p:attrNameLst>
                                      </p:cBhvr>
                                      <p:tavLst>
                                        <p:tav tm="0">
                                          <p:val>
                                            <p:fltVal val="0"/>
                                          </p:val>
                                        </p:tav>
                                        <p:tav tm="100000">
                                          <p:val>
                                            <p:strVal val="#ppt_w"/>
                                          </p:val>
                                        </p:tav>
                                      </p:tavLst>
                                    </p:anim>
                                    <p:anim calcmode="lin" valueType="num">
                                      <p:cBhvr>
                                        <p:cTn id="164" dur="1000" fill="hold"/>
                                        <p:tgtEl>
                                          <p:spTgt spid="69"/>
                                        </p:tgtEl>
                                        <p:attrNameLst>
                                          <p:attrName>ppt_h</p:attrName>
                                        </p:attrNameLst>
                                      </p:cBhvr>
                                      <p:tavLst>
                                        <p:tav tm="0">
                                          <p:val>
                                            <p:fltVal val="0"/>
                                          </p:val>
                                        </p:tav>
                                        <p:tav tm="100000">
                                          <p:val>
                                            <p:strVal val="#ppt_h"/>
                                          </p:val>
                                        </p:tav>
                                      </p:tavLst>
                                    </p:anim>
                                    <p:anim calcmode="lin" valueType="num">
                                      <p:cBhvr>
                                        <p:cTn id="165" dur="1000" fill="hold"/>
                                        <p:tgtEl>
                                          <p:spTgt spid="69"/>
                                        </p:tgtEl>
                                        <p:attrNameLst>
                                          <p:attrName>style.rotation</p:attrName>
                                        </p:attrNameLst>
                                      </p:cBhvr>
                                      <p:tavLst>
                                        <p:tav tm="0">
                                          <p:val>
                                            <p:fltVal val="360"/>
                                          </p:val>
                                        </p:tav>
                                        <p:tav tm="100000">
                                          <p:val>
                                            <p:fltVal val="0"/>
                                          </p:val>
                                        </p:tav>
                                      </p:tavLst>
                                    </p:anim>
                                    <p:animEffect transition="in" filter="fade">
                                      <p:cBhvr>
                                        <p:cTn id="166" dur="1000"/>
                                        <p:tgtEl>
                                          <p:spTgt spid="69"/>
                                        </p:tgtEl>
                                      </p:cBhvr>
                                    </p:animEffect>
                                  </p:childTnLst>
                                </p:cTn>
                              </p:par>
                              <p:par>
                                <p:cTn id="167" presetID="49" presetClass="entr" presetSubtype="0" decel="100000" fill="hold" grpId="0" nodeType="withEffect">
                                  <p:stCondLst>
                                    <p:cond delay="0"/>
                                  </p:stCondLst>
                                  <p:childTnLst>
                                    <p:set>
                                      <p:cBhvr>
                                        <p:cTn id="168" dur="1" fill="hold">
                                          <p:stCondLst>
                                            <p:cond delay="0"/>
                                          </p:stCondLst>
                                        </p:cTn>
                                        <p:tgtEl>
                                          <p:spTgt spid="70"/>
                                        </p:tgtEl>
                                        <p:attrNameLst>
                                          <p:attrName>style.visibility</p:attrName>
                                        </p:attrNameLst>
                                      </p:cBhvr>
                                      <p:to>
                                        <p:strVal val="visible"/>
                                      </p:to>
                                    </p:set>
                                    <p:anim calcmode="lin" valueType="num">
                                      <p:cBhvr>
                                        <p:cTn id="169" dur="1000" fill="hold"/>
                                        <p:tgtEl>
                                          <p:spTgt spid="70"/>
                                        </p:tgtEl>
                                        <p:attrNameLst>
                                          <p:attrName>ppt_w</p:attrName>
                                        </p:attrNameLst>
                                      </p:cBhvr>
                                      <p:tavLst>
                                        <p:tav tm="0">
                                          <p:val>
                                            <p:fltVal val="0"/>
                                          </p:val>
                                        </p:tav>
                                        <p:tav tm="100000">
                                          <p:val>
                                            <p:strVal val="#ppt_w"/>
                                          </p:val>
                                        </p:tav>
                                      </p:tavLst>
                                    </p:anim>
                                    <p:anim calcmode="lin" valueType="num">
                                      <p:cBhvr>
                                        <p:cTn id="170" dur="1000" fill="hold"/>
                                        <p:tgtEl>
                                          <p:spTgt spid="70"/>
                                        </p:tgtEl>
                                        <p:attrNameLst>
                                          <p:attrName>ppt_h</p:attrName>
                                        </p:attrNameLst>
                                      </p:cBhvr>
                                      <p:tavLst>
                                        <p:tav tm="0">
                                          <p:val>
                                            <p:fltVal val="0"/>
                                          </p:val>
                                        </p:tav>
                                        <p:tav tm="100000">
                                          <p:val>
                                            <p:strVal val="#ppt_h"/>
                                          </p:val>
                                        </p:tav>
                                      </p:tavLst>
                                    </p:anim>
                                    <p:anim calcmode="lin" valueType="num">
                                      <p:cBhvr>
                                        <p:cTn id="171" dur="1000" fill="hold"/>
                                        <p:tgtEl>
                                          <p:spTgt spid="70"/>
                                        </p:tgtEl>
                                        <p:attrNameLst>
                                          <p:attrName>style.rotation</p:attrName>
                                        </p:attrNameLst>
                                      </p:cBhvr>
                                      <p:tavLst>
                                        <p:tav tm="0">
                                          <p:val>
                                            <p:fltVal val="360"/>
                                          </p:val>
                                        </p:tav>
                                        <p:tav tm="100000">
                                          <p:val>
                                            <p:fltVal val="0"/>
                                          </p:val>
                                        </p:tav>
                                      </p:tavLst>
                                    </p:anim>
                                    <p:animEffect transition="in" filter="fade">
                                      <p:cBhvr>
                                        <p:cTn id="172" dur="1000"/>
                                        <p:tgtEl>
                                          <p:spTgt spid="70"/>
                                        </p:tgtEl>
                                      </p:cBhvr>
                                    </p:animEffect>
                                  </p:childTnLst>
                                </p:cTn>
                              </p:par>
                              <p:par>
                                <p:cTn id="173" presetID="49" presetClass="entr" presetSubtype="0" decel="100000" fill="hold" grpId="0" nodeType="withEffect">
                                  <p:stCondLst>
                                    <p:cond delay="0"/>
                                  </p:stCondLst>
                                  <p:childTnLst>
                                    <p:set>
                                      <p:cBhvr>
                                        <p:cTn id="174" dur="1" fill="hold">
                                          <p:stCondLst>
                                            <p:cond delay="0"/>
                                          </p:stCondLst>
                                        </p:cTn>
                                        <p:tgtEl>
                                          <p:spTgt spid="71"/>
                                        </p:tgtEl>
                                        <p:attrNameLst>
                                          <p:attrName>style.visibility</p:attrName>
                                        </p:attrNameLst>
                                      </p:cBhvr>
                                      <p:to>
                                        <p:strVal val="visible"/>
                                      </p:to>
                                    </p:set>
                                    <p:anim calcmode="lin" valueType="num">
                                      <p:cBhvr>
                                        <p:cTn id="175" dur="1000" fill="hold"/>
                                        <p:tgtEl>
                                          <p:spTgt spid="71"/>
                                        </p:tgtEl>
                                        <p:attrNameLst>
                                          <p:attrName>ppt_w</p:attrName>
                                        </p:attrNameLst>
                                      </p:cBhvr>
                                      <p:tavLst>
                                        <p:tav tm="0">
                                          <p:val>
                                            <p:fltVal val="0"/>
                                          </p:val>
                                        </p:tav>
                                        <p:tav tm="100000">
                                          <p:val>
                                            <p:strVal val="#ppt_w"/>
                                          </p:val>
                                        </p:tav>
                                      </p:tavLst>
                                    </p:anim>
                                    <p:anim calcmode="lin" valueType="num">
                                      <p:cBhvr>
                                        <p:cTn id="176" dur="1000" fill="hold"/>
                                        <p:tgtEl>
                                          <p:spTgt spid="71"/>
                                        </p:tgtEl>
                                        <p:attrNameLst>
                                          <p:attrName>ppt_h</p:attrName>
                                        </p:attrNameLst>
                                      </p:cBhvr>
                                      <p:tavLst>
                                        <p:tav tm="0">
                                          <p:val>
                                            <p:fltVal val="0"/>
                                          </p:val>
                                        </p:tav>
                                        <p:tav tm="100000">
                                          <p:val>
                                            <p:strVal val="#ppt_h"/>
                                          </p:val>
                                        </p:tav>
                                      </p:tavLst>
                                    </p:anim>
                                    <p:anim calcmode="lin" valueType="num">
                                      <p:cBhvr>
                                        <p:cTn id="177" dur="1000" fill="hold"/>
                                        <p:tgtEl>
                                          <p:spTgt spid="71"/>
                                        </p:tgtEl>
                                        <p:attrNameLst>
                                          <p:attrName>style.rotation</p:attrName>
                                        </p:attrNameLst>
                                      </p:cBhvr>
                                      <p:tavLst>
                                        <p:tav tm="0">
                                          <p:val>
                                            <p:fltVal val="360"/>
                                          </p:val>
                                        </p:tav>
                                        <p:tav tm="100000">
                                          <p:val>
                                            <p:fltVal val="0"/>
                                          </p:val>
                                        </p:tav>
                                      </p:tavLst>
                                    </p:anim>
                                    <p:animEffect transition="in" filter="fade">
                                      <p:cBhvr>
                                        <p:cTn id="178" dur="1000"/>
                                        <p:tgtEl>
                                          <p:spTgt spid="71"/>
                                        </p:tgtEl>
                                      </p:cBhvr>
                                    </p:animEffect>
                                  </p:childTnLst>
                                </p:cTn>
                              </p:par>
                              <p:par>
                                <p:cTn id="179" presetID="49" presetClass="entr" presetSubtype="0" decel="100000" fill="hold" grpId="0" nodeType="withEffect">
                                  <p:stCondLst>
                                    <p:cond delay="0"/>
                                  </p:stCondLst>
                                  <p:childTnLst>
                                    <p:set>
                                      <p:cBhvr>
                                        <p:cTn id="180" dur="1" fill="hold">
                                          <p:stCondLst>
                                            <p:cond delay="0"/>
                                          </p:stCondLst>
                                        </p:cTn>
                                        <p:tgtEl>
                                          <p:spTgt spid="72"/>
                                        </p:tgtEl>
                                        <p:attrNameLst>
                                          <p:attrName>style.visibility</p:attrName>
                                        </p:attrNameLst>
                                      </p:cBhvr>
                                      <p:to>
                                        <p:strVal val="visible"/>
                                      </p:to>
                                    </p:set>
                                    <p:anim calcmode="lin" valueType="num">
                                      <p:cBhvr>
                                        <p:cTn id="181" dur="1000" fill="hold"/>
                                        <p:tgtEl>
                                          <p:spTgt spid="72"/>
                                        </p:tgtEl>
                                        <p:attrNameLst>
                                          <p:attrName>ppt_w</p:attrName>
                                        </p:attrNameLst>
                                      </p:cBhvr>
                                      <p:tavLst>
                                        <p:tav tm="0">
                                          <p:val>
                                            <p:fltVal val="0"/>
                                          </p:val>
                                        </p:tav>
                                        <p:tav tm="100000">
                                          <p:val>
                                            <p:strVal val="#ppt_w"/>
                                          </p:val>
                                        </p:tav>
                                      </p:tavLst>
                                    </p:anim>
                                    <p:anim calcmode="lin" valueType="num">
                                      <p:cBhvr>
                                        <p:cTn id="182" dur="1000" fill="hold"/>
                                        <p:tgtEl>
                                          <p:spTgt spid="72"/>
                                        </p:tgtEl>
                                        <p:attrNameLst>
                                          <p:attrName>ppt_h</p:attrName>
                                        </p:attrNameLst>
                                      </p:cBhvr>
                                      <p:tavLst>
                                        <p:tav tm="0">
                                          <p:val>
                                            <p:fltVal val="0"/>
                                          </p:val>
                                        </p:tav>
                                        <p:tav tm="100000">
                                          <p:val>
                                            <p:strVal val="#ppt_h"/>
                                          </p:val>
                                        </p:tav>
                                      </p:tavLst>
                                    </p:anim>
                                    <p:anim calcmode="lin" valueType="num">
                                      <p:cBhvr>
                                        <p:cTn id="183" dur="1000" fill="hold"/>
                                        <p:tgtEl>
                                          <p:spTgt spid="72"/>
                                        </p:tgtEl>
                                        <p:attrNameLst>
                                          <p:attrName>style.rotation</p:attrName>
                                        </p:attrNameLst>
                                      </p:cBhvr>
                                      <p:tavLst>
                                        <p:tav tm="0">
                                          <p:val>
                                            <p:fltVal val="360"/>
                                          </p:val>
                                        </p:tav>
                                        <p:tav tm="100000">
                                          <p:val>
                                            <p:fltVal val="0"/>
                                          </p:val>
                                        </p:tav>
                                      </p:tavLst>
                                    </p:anim>
                                    <p:animEffect transition="in" filter="fade">
                                      <p:cBhvr>
                                        <p:cTn id="184" dur="1000"/>
                                        <p:tgtEl>
                                          <p:spTgt spid="72"/>
                                        </p:tgtEl>
                                      </p:cBhvr>
                                    </p:animEffect>
                                  </p:childTnLst>
                                </p:cTn>
                              </p:par>
                              <p:par>
                                <p:cTn id="185" presetID="49" presetClass="entr" presetSubtype="0" decel="100000" fill="hold" grpId="0" nodeType="withEffect">
                                  <p:stCondLst>
                                    <p:cond delay="0"/>
                                  </p:stCondLst>
                                  <p:childTnLst>
                                    <p:set>
                                      <p:cBhvr>
                                        <p:cTn id="186" dur="1" fill="hold">
                                          <p:stCondLst>
                                            <p:cond delay="0"/>
                                          </p:stCondLst>
                                        </p:cTn>
                                        <p:tgtEl>
                                          <p:spTgt spid="73"/>
                                        </p:tgtEl>
                                        <p:attrNameLst>
                                          <p:attrName>style.visibility</p:attrName>
                                        </p:attrNameLst>
                                      </p:cBhvr>
                                      <p:to>
                                        <p:strVal val="visible"/>
                                      </p:to>
                                    </p:set>
                                    <p:anim calcmode="lin" valueType="num">
                                      <p:cBhvr>
                                        <p:cTn id="187" dur="1000" fill="hold"/>
                                        <p:tgtEl>
                                          <p:spTgt spid="73"/>
                                        </p:tgtEl>
                                        <p:attrNameLst>
                                          <p:attrName>ppt_w</p:attrName>
                                        </p:attrNameLst>
                                      </p:cBhvr>
                                      <p:tavLst>
                                        <p:tav tm="0">
                                          <p:val>
                                            <p:fltVal val="0"/>
                                          </p:val>
                                        </p:tav>
                                        <p:tav tm="100000">
                                          <p:val>
                                            <p:strVal val="#ppt_w"/>
                                          </p:val>
                                        </p:tav>
                                      </p:tavLst>
                                    </p:anim>
                                    <p:anim calcmode="lin" valueType="num">
                                      <p:cBhvr>
                                        <p:cTn id="188" dur="1000" fill="hold"/>
                                        <p:tgtEl>
                                          <p:spTgt spid="73"/>
                                        </p:tgtEl>
                                        <p:attrNameLst>
                                          <p:attrName>ppt_h</p:attrName>
                                        </p:attrNameLst>
                                      </p:cBhvr>
                                      <p:tavLst>
                                        <p:tav tm="0">
                                          <p:val>
                                            <p:fltVal val="0"/>
                                          </p:val>
                                        </p:tav>
                                        <p:tav tm="100000">
                                          <p:val>
                                            <p:strVal val="#ppt_h"/>
                                          </p:val>
                                        </p:tav>
                                      </p:tavLst>
                                    </p:anim>
                                    <p:anim calcmode="lin" valueType="num">
                                      <p:cBhvr>
                                        <p:cTn id="189" dur="1000" fill="hold"/>
                                        <p:tgtEl>
                                          <p:spTgt spid="73"/>
                                        </p:tgtEl>
                                        <p:attrNameLst>
                                          <p:attrName>style.rotation</p:attrName>
                                        </p:attrNameLst>
                                      </p:cBhvr>
                                      <p:tavLst>
                                        <p:tav tm="0">
                                          <p:val>
                                            <p:fltVal val="360"/>
                                          </p:val>
                                        </p:tav>
                                        <p:tav tm="100000">
                                          <p:val>
                                            <p:fltVal val="0"/>
                                          </p:val>
                                        </p:tav>
                                      </p:tavLst>
                                    </p:anim>
                                    <p:animEffect transition="in" filter="fade">
                                      <p:cBhvr>
                                        <p:cTn id="190" dur="1000"/>
                                        <p:tgtEl>
                                          <p:spTgt spid="73"/>
                                        </p:tgtEl>
                                      </p:cBhvr>
                                    </p:animEffect>
                                  </p:childTnLst>
                                </p:cTn>
                              </p:par>
                            </p:childTnLst>
                          </p:cTn>
                        </p:par>
                        <p:par>
                          <p:cTn id="191" fill="hold">
                            <p:stCondLst>
                              <p:cond delay="1000"/>
                            </p:stCondLst>
                            <p:childTnLst>
                              <p:par>
                                <p:cTn id="192" presetID="8" presetClass="emph" presetSubtype="0" fill="hold" grpId="1" nodeType="afterEffect">
                                  <p:stCondLst>
                                    <p:cond delay="0"/>
                                  </p:stCondLst>
                                  <p:childTnLst>
                                    <p:animRot by="21600000">
                                      <p:cBhvr>
                                        <p:cTn id="193" dur="2000" fill="hold"/>
                                        <p:tgtEl>
                                          <p:spTgt spid="43"/>
                                        </p:tgtEl>
                                        <p:attrNameLst>
                                          <p:attrName>r</p:attrName>
                                        </p:attrNameLst>
                                      </p:cBhvr>
                                    </p:animRot>
                                  </p:childTnLst>
                                </p:cTn>
                              </p:par>
                              <p:par>
                                <p:cTn id="194" presetID="8" presetClass="emph" presetSubtype="0" fill="hold" grpId="1" nodeType="withEffect">
                                  <p:stCondLst>
                                    <p:cond delay="0"/>
                                  </p:stCondLst>
                                  <p:childTnLst>
                                    <p:animRot by="21600000">
                                      <p:cBhvr>
                                        <p:cTn id="195" dur="2000" fill="hold"/>
                                        <p:tgtEl>
                                          <p:spTgt spid="44"/>
                                        </p:tgtEl>
                                        <p:attrNameLst>
                                          <p:attrName>r</p:attrName>
                                        </p:attrNameLst>
                                      </p:cBhvr>
                                    </p:animRot>
                                  </p:childTnLst>
                                </p:cTn>
                              </p:par>
                              <p:par>
                                <p:cTn id="196" presetID="8" presetClass="emph" presetSubtype="0" fill="hold" grpId="1" nodeType="withEffect">
                                  <p:stCondLst>
                                    <p:cond delay="0"/>
                                  </p:stCondLst>
                                  <p:childTnLst>
                                    <p:animRot by="21600000">
                                      <p:cBhvr>
                                        <p:cTn id="197" dur="2000" fill="hold"/>
                                        <p:tgtEl>
                                          <p:spTgt spid="45"/>
                                        </p:tgtEl>
                                        <p:attrNameLst>
                                          <p:attrName>r</p:attrName>
                                        </p:attrNameLst>
                                      </p:cBhvr>
                                    </p:animRot>
                                  </p:childTnLst>
                                </p:cTn>
                              </p:par>
                              <p:par>
                                <p:cTn id="198" presetID="8" presetClass="emph" presetSubtype="0" fill="hold" grpId="1" nodeType="withEffect">
                                  <p:stCondLst>
                                    <p:cond delay="0"/>
                                  </p:stCondLst>
                                  <p:childTnLst>
                                    <p:animRot by="21600000">
                                      <p:cBhvr>
                                        <p:cTn id="199" dur="2000" fill="hold"/>
                                        <p:tgtEl>
                                          <p:spTgt spid="46"/>
                                        </p:tgtEl>
                                        <p:attrNameLst>
                                          <p:attrName>r</p:attrName>
                                        </p:attrNameLst>
                                      </p:cBhvr>
                                    </p:animRot>
                                  </p:childTnLst>
                                </p:cTn>
                              </p:par>
                              <p:par>
                                <p:cTn id="200" presetID="8" presetClass="emph" presetSubtype="0" fill="hold" grpId="1" nodeType="withEffect">
                                  <p:stCondLst>
                                    <p:cond delay="0"/>
                                  </p:stCondLst>
                                  <p:childTnLst>
                                    <p:animRot by="21600000">
                                      <p:cBhvr>
                                        <p:cTn id="201" dur="2000" fill="hold"/>
                                        <p:tgtEl>
                                          <p:spTgt spid="47"/>
                                        </p:tgtEl>
                                        <p:attrNameLst>
                                          <p:attrName>r</p:attrName>
                                        </p:attrNameLst>
                                      </p:cBhvr>
                                    </p:animRot>
                                  </p:childTnLst>
                                </p:cTn>
                              </p:par>
                              <p:par>
                                <p:cTn id="202" presetID="8" presetClass="emph" presetSubtype="0" fill="hold" grpId="1" nodeType="withEffect">
                                  <p:stCondLst>
                                    <p:cond delay="0"/>
                                  </p:stCondLst>
                                  <p:childTnLst>
                                    <p:animRot by="21600000">
                                      <p:cBhvr>
                                        <p:cTn id="203" dur="2000" fill="hold"/>
                                        <p:tgtEl>
                                          <p:spTgt spid="48"/>
                                        </p:tgtEl>
                                        <p:attrNameLst>
                                          <p:attrName>r</p:attrName>
                                        </p:attrNameLst>
                                      </p:cBhvr>
                                    </p:animRot>
                                  </p:childTnLst>
                                </p:cTn>
                              </p:par>
                              <p:par>
                                <p:cTn id="204" presetID="8" presetClass="emph" presetSubtype="0" fill="hold" grpId="1" nodeType="withEffect">
                                  <p:stCondLst>
                                    <p:cond delay="0"/>
                                  </p:stCondLst>
                                  <p:childTnLst>
                                    <p:animRot by="21600000">
                                      <p:cBhvr>
                                        <p:cTn id="205" dur="2000" fill="hold"/>
                                        <p:tgtEl>
                                          <p:spTgt spid="49"/>
                                        </p:tgtEl>
                                        <p:attrNameLst>
                                          <p:attrName>r</p:attrName>
                                        </p:attrNameLst>
                                      </p:cBhvr>
                                    </p:animRot>
                                  </p:childTnLst>
                                </p:cTn>
                              </p:par>
                              <p:par>
                                <p:cTn id="206" presetID="8" presetClass="emph" presetSubtype="0" fill="hold" grpId="1" nodeType="withEffect">
                                  <p:stCondLst>
                                    <p:cond delay="0"/>
                                  </p:stCondLst>
                                  <p:childTnLst>
                                    <p:animRot by="21600000">
                                      <p:cBhvr>
                                        <p:cTn id="207" dur="2000" fill="hold"/>
                                        <p:tgtEl>
                                          <p:spTgt spid="50"/>
                                        </p:tgtEl>
                                        <p:attrNameLst>
                                          <p:attrName>r</p:attrName>
                                        </p:attrNameLst>
                                      </p:cBhvr>
                                    </p:animRot>
                                  </p:childTnLst>
                                </p:cTn>
                              </p:par>
                              <p:par>
                                <p:cTn id="208" presetID="8" presetClass="emph" presetSubtype="0" fill="hold" grpId="1" nodeType="withEffect">
                                  <p:stCondLst>
                                    <p:cond delay="0"/>
                                  </p:stCondLst>
                                  <p:childTnLst>
                                    <p:animRot by="21600000">
                                      <p:cBhvr>
                                        <p:cTn id="209" dur="2000" fill="hold"/>
                                        <p:tgtEl>
                                          <p:spTgt spid="51"/>
                                        </p:tgtEl>
                                        <p:attrNameLst>
                                          <p:attrName>r</p:attrName>
                                        </p:attrNameLst>
                                      </p:cBhvr>
                                    </p:animRot>
                                  </p:childTnLst>
                                </p:cTn>
                              </p:par>
                              <p:par>
                                <p:cTn id="210" presetID="8" presetClass="emph" presetSubtype="0" fill="hold" grpId="1" nodeType="withEffect">
                                  <p:stCondLst>
                                    <p:cond delay="0"/>
                                  </p:stCondLst>
                                  <p:childTnLst>
                                    <p:animRot by="21600000">
                                      <p:cBhvr>
                                        <p:cTn id="211" dur="2000" fill="hold"/>
                                        <p:tgtEl>
                                          <p:spTgt spid="52"/>
                                        </p:tgtEl>
                                        <p:attrNameLst>
                                          <p:attrName>r</p:attrName>
                                        </p:attrNameLst>
                                      </p:cBhvr>
                                    </p:animRot>
                                  </p:childTnLst>
                                </p:cTn>
                              </p:par>
                              <p:par>
                                <p:cTn id="212" presetID="8" presetClass="emph" presetSubtype="0" fill="hold" grpId="1" nodeType="withEffect">
                                  <p:stCondLst>
                                    <p:cond delay="0"/>
                                  </p:stCondLst>
                                  <p:childTnLst>
                                    <p:animRot by="21600000">
                                      <p:cBhvr>
                                        <p:cTn id="213" dur="2000" fill="hold"/>
                                        <p:tgtEl>
                                          <p:spTgt spid="53"/>
                                        </p:tgtEl>
                                        <p:attrNameLst>
                                          <p:attrName>r</p:attrName>
                                        </p:attrNameLst>
                                      </p:cBhvr>
                                    </p:animRot>
                                  </p:childTnLst>
                                </p:cTn>
                              </p:par>
                              <p:par>
                                <p:cTn id="214" presetID="8" presetClass="emph" presetSubtype="0" fill="hold" grpId="1" nodeType="withEffect">
                                  <p:stCondLst>
                                    <p:cond delay="0"/>
                                  </p:stCondLst>
                                  <p:childTnLst>
                                    <p:animRot by="21600000">
                                      <p:cBhvr>
                                        <p:cTn id="215" dur="2000" fill="hold"/>
                                        <p:tgtEl>
                                          <p:spTgt spid="54"/>
                                        </p:tgtEl>
                                        <p:attrNameLst>
                                          <p:attrName>r</p:attrName>
                                        </p:attrNameLst>
                                      </p:cBhvr>
                                    </p:animRot>
                                  </p:childTnLst>
                                </p:cTn>
                              </p:par>
                              <p:par>
                                <p:cTn id="216" presetID="8" presetClass="emph" presetSubtype="0" fill="hold" grpId="1" nodeType="withEffect">
                                  <p:stCondLst>
                                    <p:cond delay="0"/>
                                  </p:stCondLst>
                                  <p:childTnLst>
                                    <p:animRot by="21600000">
                                      <p:cBhvr>
                                        <p:cTn id="217" dur="2000" fill="hold"/>
                                        <p:tgtEl>
                                          <p:spTgt spid="55"/>
                                        </p:tgtEl>
                                        <p:attrNameLst>
                                          <p:attrName>r</p:attrName>
                                        </p:attrNameLst>
                                      </p:cBhvr>
                                    </p:animRot>
                                  </p:childTnLst>
                                </p:cTn>
                              </p:par>
                              <p:par>
                                <p:cTn id="218" presetID="8" presetClass="emph" presetSubtype="0" fill="hold" grpId="1" nodeType="withEffect">
                                  <p:stCondLst>
                                    <p:cond delay="0"/>
                                  </p:stCondLst>
                                  <p:childTnLst>
                                    <p:animRot by="21600000">
                                      <p:cBhvr>
                                        <p:cTn id="219" dur="2000" fill="hold"/>
                                        <p:tgtEl>
                                          <p:spTgt spid="56"/>
                                        </p:tgtEl>
                                        <p:attrNameLst>
                                          <p:attrName>r</p:attrName>
                                        </p:attrNameLst>
                                      </p:cBhvr>
                                    </p:animRot>
                                  </p:childTnLst>
                                </p:cTn>
                              </p:par>
                              <p:par>
                                <p:cTn id="220" presetID="8" presetClass="emph" presetSubtype="0" fill="hold" grpId="1" nodeType="withEffect">
                                  <p:stCondLst>
                                    <p:cond delay="0"/>
                                  </p:stCondLst>
                                  <p:childTnLst>
                                    <p:animRot by="21600000">
                                      <p:cBhvr>
                                        <p:cTn id="221" dur="2000" fill="hold"/>
                                        <p:tgtEl>
                                          <p:spTgt spid="57"/>
                                        </p:tgtEl>
                                        <p:attrNameLst>
                                          <p:attrName>r</p:attrName>
                                        </p:attrNameLst>
                                      </p:cBhvr>
                                    </p:animRot>
                                  </p:childTnLst>
                                </p:cTn>
                              </p:par>
                              <p:par>
                                <p:cTn id="222" presetID="8" presetClass="emph" presetSubtype="0" fill="hold" grpId="1" nodeType="withEffect">
                                  <p:stCondLst>
                                    <p:cond delay="0"/>
                                  </p:stCondLst>
                                  <p:childTnLst>
                                    <p:animRot by="21600000">
                                      <p:cBhvr>
                                        <p:cTn id="223" dur="2000" fill="hold"/>
                                        <p:tgtEl>
                                          <p:spTgt spid="58"/>
                                        </p:tgtEl>
                                        <p:attrNameLst>
                                          <p:attrName>r</p:attrName>
                                        </p:attrNameLst>
                                      </p:cBhvr>
                                    </p:animRot>
                                  </p:childTnLst>
                                </p:cTn>
                              </p:par>
                              <p:par>
                                <p:cTn id="224" presetID="8" presetClass="emph" presetSubtype="0" fill="hold" grpId="1" nodeType="withEffect">
                                  <p:stCondLst>
                                    <p:cond delay="0"/>
                                  </p:stCondLst>
                                  <p:childTnLst>
                                    <p:animRot by="21600000">
                                      <p:cBhvr>
                                        <p:cTn id="225" dur="2000" fill="hold"/>
                                        <p:tgtEl>
                                          <p:spTgt spid="59"/>
                                        </p:tgtEl>
                                        <p:attrNameLst>
                                          <p:attrName>r</p:attrName>
                                        </p:attrNameLst>
                                      </p:cBhvr>
                                    </p:animRot>
                                  </p:childTnLst>
                                </p:cTn>
                              </p:par>
                              <p:par>
                                <p:cTn id="226" presetID="8" presetClass="emph" presetSubtype="0" fill="hold" grpId="1" nodeType="withEffect">
                                  <p:stCondLst>
                                    <p:cond delay="0"/>
                                  </p:stCondLst>
                                  <p:childTnLst>
                                    <p:animRot by="21600000">
                                      <p:cBhvr>
                                        <p:cTn id="227" dur="2000" fill="hold"/>
                                        <p:tgtEl>
                                          <p:spTgt spid="60"/>
                                        </p:tgtEl>
                                        <p:attrNameLst>
                                          <p:attrName>r</p:attrName>
                                        </p:attrNameLst>
                                      </p:cBhvr>
                                    </p:animRot>
                                  </p:childTnLst>
                                </p:cTn>
                              </p:par>
                              <p:par>
                                <p:cTn id="228" presetID="8" presetClass="emph" presetSubtype="0" fill="hold" grpId="1" nodeType="withEffect">
                                  <p:stCondLst>
                                    <p:cond delay="0"/>
                                  </p:stCondLst>
                                  <p:childTnLst>
                                    <p:animRot by="21600000">
                                      <p:cBhvr>
                                        <p:cTn id="229" dur="2000" fill="hold"/>
                                        <p:tgtEl>
                                          <p:spTgt spid="61"/>
                                        </p:tgtEl>
                                        <p:attrNameLst>
                                          <p:attrName>r</p:attrName>
                                        </p:attrNameLst>
                                      </p:cBhvr>
                                    </p:animRot>
                                  </p:childTnLst>
                                </p:cTn>
                              </p:par>
                              <p:par>
                                <p:cTn id="230" presetID="8" presetClass="emph" presetSubtype="0" fill="hold" grpId="1" nodeType="withEffect">
                                  <p:stCondLst>
                                    <p:cond delay="0"/>
                                  </p:stCondLst>
                                  <p:childTnLst>
                                    <p:animRot by="21600000">
                                      <p:cBhvr>
                                        <p:cTn id="231" dur="2000" fill="hold"/>
                                        <p:tgtEl>
                                          <p:spTgt spid="62"/>
                                        </p:tgtEl>
                                        <p:attrNameLst>
                                          <p:attrName>r</p:attrName>
                                        </p:attrNameLst>
                                      </p:cBhvr>
                                    </p:animRot>
                                  </p:childTnLst>
                                </p:cTn>
                              </p:par>
                              <p:par>
                                <p:cTn id="232" presetID="8" presetClass="emph" presetSubtype="0" fill="hold" grpId="1" nodeType="withEffect">
                                  <p:stCondLst>
                                    <p:cond delay="0"/>
                                  </p:stCondLst>
                                  <p:childTnLst>
                                    <p:animRot by="21600000">
                                      <p:cBhvr>
                                        <p:cTn id="233" dur="2000" fill="hold"/>
                                        <p:tgtEl>
                                          <p:spTgt spid="63"/>
                                        </p:tgtEl>
                                        <p:attrNameLst>
                                          <p:attrName>r</p:attrName>
                                        </p:attrNameLst>
                                      </p:cBhvr>
                                    </p:animRot>
                                  </p:childTnLst>
                                </p:cTn>
                              </p:par>
                              <p:par>
                                <p:cTn id="234" presetID="8" presetClass="emph" presetSubtype="0" fill="hold" grpId="1" nodeType="withEffect">
                                  <p:stCondLst>
                                    <p:cond delay="0"/>
                                  </p:stCondLst>
                                  <p:childTnLst>
                                    <p:animRot by="21600000">
                                      <p:cBhvr>
                                        <p:cTn id="235" dur="2000" fill="hold"/>
                                        <p:tgtEl>
                                          <p:spTgt spid="64"/>
                                        </p:tgtEl>
                                        <p:attrNameLst>
                                          <p:attrName>r</p:attrName>
                                        </p:attrNameLst>
                                      </p:cBhvr>
                                    </p:animRot>
                                  </p:childTnLst>
                                </p:cTn>
                              </p:par>
                              <p:par>
                                <p:cTn id="236" presetID="8" presetClass="emph" presetSubtype="0" fill="hold" grpId="1" nodeType="withEffect">
                                  <p:stCondLst>
                                    <p:cond delay="0"/>
                                  </p:stCondLst>
                                  <p:childTnLst>
                                    <p:animRot by="21600000">
                                      <p:cBhvr>
                                        <p:cTn id="237" dur="2000" fill="hold"/>
                                        <p:tgtEl>
                                          <p:spTgt spid="65"/>
                                        </p:tgtEl>
                                        <p:attrNameLst>
                                          <p:attrName>r</p:attrName>
                                        </p:attrNameLst>
                                      </p:cBhvr>
                                    </p:animRot>
                                  </p:childTnLst>
                                </p:cTn>
                              </p:par>
                              <p:par>
                                <p:cTn id="238" presetID="8" presetClass="emph" presetSubtype="0" fill="hold" grpId="1" nodeType="withEffect">
                                  <p:stCondLst>
                                    <p:cond delay="0"/>
                                  </p:stCondLst>
                                  <p:childTnLst>
                                    <p:animRot by="21600000">
                                      <p:cBhvr>
                                        <p:cTn id="239" dur="2000" fill="hold"/>
                                        <p:tgtEl>
                                          <p:spTgt spid="66"/>
                                        </p:tgtEl>
                                        <p:attrNameLst>
                                          <p:attrName>r</p:attrName>
                                        </p:attrNameLst>
                                      </p:cBhvr>
                                    </p:animRot>
                                  </p:childTnLst>
                                </p:cTn>
                              </p:par>
                              <p:par>
                                <p:cTn id="240" presetID="8" presetClass="emph" presetSubtype="0" fill="hold" grpId="1" nodeType="withEffect">
                                  <p:stCondLst>
                                    <p:cond delay="0"/>
                                  </p:stCondLst>
                                  <p:childTnLst>
                                    <p:animRot by="21600000">
                                      <p:cBhvr>
                                        <p:cTn id="241" dur="2000" fill="hold"/>
                                        <p:tgtEl>
                                          <p:spTgt spid="67"/>
                                        </p:tgtEl>
                                        <p:attrNameLst>
                                          <p:attrName>r</p:attrName>
                                        </p:attrNameLst>
                                      </p:cBhvr>
                                    </p:animRot>
                                  </p:childTnLst>
                                </p:cTn>
                              </p:par>
                              <p:par>
                                <p:cTn id="242" presetID="8" presetClass="emph" presetSubtype="0" fill="hold" grpId="1" nodeType="withEffect">
                                  <p:stCondLst>
                                    <p:cond delay="0"/>
                                  </p:stCondLst>
                                  <p:childTnLst>
                                    <p:animRot by="21600000">
                                      <p:cBhvr>
                                        <p:cTn id="243" dur="2000" fill="hold"/>
                                        <p:tgtEl>
                                          <p:spTgt spid="68"/>
                                        </p:tgtEl>
                                        <p:attrNameLst>
                                          <p:attrName>r</p:attrName>
                                        </p:attrNameLst>
                                      </p:cBhvr>
                                    </p:animRot>
                                  </p:childTnLst>
                                </p:cTn>
                              </p:par>
                              <p:par>
                                <p:cTn id="244" presetID="8" presetClass="emph" presetSubtype="0" fill="hold" grpId="1" nodeType="withEffect">
                                  <p:stCondLst>
                                    <p:cond delay="0"/>
                                  </p:stCondLst>
                                  <p:childTnLst>
                                    <p:animRot by="21600000">
                                      <p:cBhvr>
                                        <p:cTn id="245" dur="2000" fill="hold"/>
                                        <p:tgtEl>
                                          <p:spTgt spid="69"/>
                                        </p:tgtEl>
                                        <p:attrNameLst>
                                          <p:attrName>r</p:attrName>
                                        </p:attrNameLst>
                                      </p:cBhvr>
                                    </p:animRot>
                                  </p:childTnLst>
                                </p:cTn>
                              </p:par>
                              <p:par>
                                <p:cTn id="246" presetID="8" presetClass="emph" presetSubtype="0" fill="hold" grpId="1" nodeType="withEffect">
                                  <p:stCondLst>
                                    <p:cond delay="0"/>
                                  </p:stCondLst>
                                  <p:childTnLst>
                                    <p:animRot by="21600000">
                                      <p:cBhvr>
                                        <p:cTn id="247" dur="2000" fill="hold"/>
                                        <p:tgtEl>
                                          <p:spTgt spid="70"/>
                                        </p:tgtEl>
                                        <p:attrNameLst>
                                          <p:attrName>r</p:attrName>
                                        </p:attrNameLst>
                                      </p:cBhvr>
                                    </p:animRot>
                                  </p:childTnLst>
                                </p:cTn>
                              </p:par>
                              <p:par>
                                <p:cTn id="248" presetID="8" presetClass="emph" presetSubtype="0" fill="hold" grpId="1" nodeType="withEffect">
                                  <p:stCondLst>
                                    <p:cond delay="0"/>
                                  </p:stCondLst>
                                  <p:childTnLst>
                                    <p:animRot by="21600000">
                                      <p:cBhvr>
                                        <p:cTn id="249" dur="2000" fill="hold"/>
                                        <p:tgtEl>
                                          <p:spTgt spid="71"/>
                                        </p:tgtEl>
                                        <p:attrNameLst>
                                          <p:attrName>r</p:attrName>
                                        </p:attrNameLst>
                                      </p:cBhvr>
                                    </p:animRot>
                                  </p:childTnLst>
                                </p:cTn>
                              </p:par>
                              <p:par>
                                <p:cTn id="250" presetID="8" presetClass="emph" presetSubtype="0" fill="hold" grpId="1" nodeType="withEffect">
                                  <p:stCondLst>
                                    <p:cond delay="0"/>
                                  </p:stCondLst>
                                  <p:childTnLst>
                                    <p:animRot by="21600000">
                                      <p:cBhvr>
                                        <p:cTn id="251" dur="2000" fill="hold"/>
                                        <p:tgtEl>
                                          <p:spTgt spid="72"/>
                                        </p:tgtEl>
                                        <p:attrNameLst>
                                          <p:attrName>r</p:attrName>
                                        </p:attrNameLst>
                                      </p:cBhvr>
                                    </p:animRot>
                                  </p:childTnLst>
                                </p:cTn>
                              </p:par>
                              <p:par>
                                <p:cTn id="252" presetID="8" presetClass="emph" presetSubtype="0" fill="hold" grpId="1" nodeType="withEffect">
                                  <p:stCondLst>
                                    <p:cond delay="0"/>
                                  </p:stCondLst>
                                  <p:childTnLst>
                                    <p:animRot by="21600000">
                                      <p:cBhvr>
                                        <p:cTn id="253" dur="2000" fill="hold"/>
                                        <p:tgtEl>
                                          <p:spTgt spid="73"/>
                                        </p:tgtEl>
                                        <p:attrNameLst>
                                          <p:attrName>r</p:attrName>
                                        </p:attrNameLst>
                                      </p:cBhvr>
                                    </p:animRot>
                                  </p:childTnLst>
                                </p:cTn>
                              </p:par>
                              <p:par>
                                <p:cTn id="254" presetID="10" presetClass="entr" presetSubtype="0" fill="hold" grpId="0" nodeType="withEffect">
                                  <p:stCondLst>
                                    <p:cond delay="0"/>
                                  </p:stCondLst>
                                  <p:childTnLst>
                                    <p:set>
                                      <p:cBhvr>
                                        <p:cTn id="255" dur="1" fill="hold">
                                          <p:stCondLst>
                                            <p:cond delay="0"/>
                                          </p:stCondLst>
                                        </p:cTn>
                                        <p:tgtEl>
                                          <p:spTgt spid="180"/>
                                        </p:tgtEl>
                                        <p:attrNameLst>
                                          <p:attrName>style.visibility</p:attrName>
                                        </p:attrNameLst>
                                      </p:cBhvr>
                                      <p:to>
                                        <p:strVal val="visible"/>
                                      </p:to>
                                    </p:set>
                                    <p:animEffect transition="in" filter="fade">
                                      <p:cBhvr>
                                        <p:cTn id="256" dur="2000"/>
                                        <p:tgtEl>
                                          <p:spTgt spid="180"/>
                                        </p:tgtEl>
                                      </p:cBhvr>
                                    </p:animEffect>
                                  </p:childTnLst>
                                </p:cTn>
                              </p:par>
                              <p:par>
                                <p:cTn id="257" presetID="49" presetClass="entr" presetSubtype="0" decel="100000"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p:cTn id="259" dur="2250" fill="hold"/>
                                        <p:tgtEl>
                                          <p:spTgt spid="74"/>
                                        </p:tgtEl>
                                        <p:attrNameLst>
                                          <p:attrName>ppt_w</p:attrName>
                                        </p:attrNameLst>
                                      </p:cBhvr>
                                      <p:tavLst>
                                        <p:tav tm="0">
                                          <p:val>
                                            <p:fltVal val="0"/>
                                          </p:val>
                                        </p:tav>
                                        <p:tav tm="100000">
                                          <p:val>
                                            <p:strVal val="#ppt_w"/>
                                          </p:val>
                                        </p:tav>
                                      </p:tavLst>
                                    </p:anim>
                                    <p:anim calcmode="lin" valueType="num">
                                      <p:cBhvr>
                                        <p:cTn id="260" dur="2250" fill="hold"/>
                                        <p:tgtEl>
                                          <p:spTgt spid="74"/>
                                        </p:tgtEl>
                                        <p:attrNameLst>
                                          <p:attrName>ppt_h</p:attrName>
                                        </p:attrNameLst>
                                      </p:cBhvr>
                                      <p:tavLst>
                                        <p:tav tm="0">
                                          <p:val>
                                            <p:fltVal val="0"/>
                                          </p:val>
                                        </p:tav>
                                        <p:tav tm="100000">
                                          <p:val>
                                            <p:strVal val="#ppt_h"/>
                                          </p:val>
                                        </p:tav>
                                      </p:tavLst>
                                    </p:anim>
                                    <p:anim calcmode="lin" valueType="num">
                                      <p:cBhvr>
                                        <p:cTn id="261" dur="2250" fill="hold"/>
                                        <p:tgtEl>
                                          <p:spTgt spid="74"/>
                                        </p:tgtEl>
                                        <p:attrNameLst>
                                          <p:attrName>style.rotation</p:attrName>
                                        </p:attrNameLst>
                                      </p:cBhvr>
                                      <p:tavLst>
                                        <p:tav tm="0">
                                          <p:val>
                                            <p:fltVal val="360"/>
                                          </p:val>
                                        </p:tav>
                                        <p:tav tm="100000">
                                          <p:val>
                                            <p:fltVal val="0"/>
                                          </p:val>
                                        </p:tav>
                                      </p:tavLst>
                                    </p:anim>
                                    <p:animEffect transition="in" filter="fade">
                                      <p:cBhvr>
                                        <p:cTn id="262" dur="2250"/>
                                        <p:tgtEl>
                                          <p:spTgt spid="74"/>
                                        </p:tgtEl>
                                      </p:cBhvr>
                                    </p:animEffect>
                                  </p:childTnLst>
                                </p:cTn>
                              </p:par>
                              <p:par>
                                <p:cTn id="263" presetID="49" presetClass="entr" presetSubtype="0" decel="100000" fill="hold" grpId="0" nodeType="withEffect">
                                  <p:stCondLst>
                                    <p:cond delay="0"/>
                                  </p:stCondLst>
                                  <p:childTnLst>
                                    <p:set>
                                      <p:cBhvr>
                                        <p:cTn id="264" dur="1" fill="hold">
                                          <p:stCondLst>
                                            <p:cond delay="0"/>
                                          </p:stCondLst>
                                        </p:cTn>
                                        <p:tgtEl>
                                          <p:spTgt spid="75"/>
                                        </p:tgtEl>
                                        <p:attrNameLst>
                                          <p:attrName>style.visibility</p:attrName>
                                        </p:attrNameLst>
                                      </p:cBhvr>
                                      <p:to>
                                        <p:strVal val="visible"/>
                                      </p:to>
                                    </p:set>
                                    <p:anim calcmode="lin" valueType="num">
                                      <p:cBhvr>
                                        <p:cTn id="265" dur="2250" fill="hold"/>
                                        <p:tgtEl>
                                          <p:spTgt spid="75"/>
                                        </p:tgtEl>
                                        <p:attrNameLst>
                                          <p:attrName>ppt_w</p:attrName>
                                        </p:attrNameLst>
                                      </p:cBhvr>
                                      <p:tavLst>
                                        <p:tav tm="0">
                                          <p:val>
                                            <p:fltVal val="0"/>
                                          </p:val>
                                        </p:tav>
                                        <p:tav tm="100000">
                                          <p:val>
                                            <p:strVal val="#ppt_w"/>
                                          </p:val>
                                        </p:tav>
                                      </p:tavLst>
                                    </p:anim>
                                    <p:anim calcmode="lin" valueType="num">
                                      <p:cBhvr>
                                        <p:cTn id="266" dur="2250" fill="hold"/>
                                        <p:tgtEl>
                                          <p:spTgt spid="75"/>
                                        </p:tgtEl>
                                        <p:attrNameLst>
                                          <p:attrName>ppt_h</p:attrName>
                                        </p:attrNameLst>
                                      </p:cBhvr>
                                      <p:tavLst>
                                        <p:tav tm="0">
                                          <p:val>
                                            <p:fltVal val="0"/>
                                          </p:val>
                                        </p:tav>
                                        <p:tav tm="100000">
                                          <p:val>
                                            <p:strVal val="#ppt_h"/>
                                          </p:val>
                                        </p:tav>
                                      </p:tavLst>
                                    </p:anim>
                                    <p:anim calcmode="lin" valueType="num">
                                      <p:cBhvr>
                                        <p:cTn id="267" dur="2250" fill="hold"/>
                                        <p:tgtEl>
                                          <p:spTgt spid="75"/>
                                        </p:tgtEl>
                                        <p:attrNameLst>
                                          <p:attrName>style.rotation</p:attrName>
                                        </p:attrNameLst>
                                      </p:cBhvr>
                                      <p:tavLst>
                                        <p:tav tm="0">
                                          <p:val>
                                            <p:fltVal val="360"/>
                                          </p:val>
                                        </p:tav>
                                        <p:tav tm="100000">
                                          <p:val>
                                            <p:fltVal val="0"/>
                                          </p:val>
                                        </p:tav>
                                      </p:tavLst>
                                    </p:anim>
                                    <p:animEffect transition="in" filter="fade">
                                      <p:cBhvr>
                                        <p:cTn id="268" dur="2250"/>
                                        <p:tgtEl>
                                          <p:spTgt spid="75"/>
                                        </p:tgtEl>
                                      </p:cBhvr>
                                    </p:animEffect>
                                  </p:childTnLst>
                                </p:cTn>
                              </p:par>
                              <p:par>
                                <p:cTn id="269" presetID="49" presetClass="entr" presetSubtype="0" decel="100000" fill="hold" grpId="0" nodeType="withEffect">
                                  <p:stCondLst>
                                    <p:cond delay="0"/>
                                  </p:stCondLst>
                                  <p:childTnLst>
                                    <p:set>
                                      <p:cBhvr>
                                        <p:cTn id="270" dur="1" fill="hold">
                                          <p:stCondLst>
                                            <p:cond delay="0"/>
                                          </p:stCondLst>
                                        </p:cTn>
                                        <p:tgtEl>
                                          <p:spTgt spid="76"/>
                                        </p:tgtEl>
                                        <p:attrNameLst>
                                          <p:attrName>style.visibility</p:attrName>
                                        </p:attrNameLst>
                                      </p:cBhvr>
                                      <p:to>
                                        <p:strVal val="visible"/>
                                      </p:to>
                                    </p:set>
                                    <p:anim calcmode="lin" valueType="num">
                                      <p:cBhvr>
                                        <p:cTn id="271" dur="2250" fill="hold"/>
                                        <p:tgtEl>
                                          <p:spTgt spid="76"/>
                                        </p:tgtEl>
                                        <p:attrNameLst>
                                          <p:attrName>ppt_w</p:attrName>
                                        </p:attrNameLst>
                                      </p:cBhvr>
                                      <p:tavLst>
                                        <p:tav tm="0">
                                          <p:val>
                                            <p:fltVal val="0"/>
                                          </p:val>
                                        </p:tav>
                                        <p:tav tm="100000">
                                          <p:val>
                                            <p:strVal val="#ppt_w"/>
                                          </p:val>
                                        </p:tav>
                                      </p:tavLst>
                                    </p:anim>
                                    <p:anim calcmode="lin" valueType="num">
                                      <p:cBhvr>
                                        <p:cTn id="272" dur="2250" fill="hold"/>
                                        <p:tgtEl>
                                          <p:spTgt spid="76"/>
                                        </p:tgtEl>
                                        <p:attrNameLst>
                                          <p:attrName>ppt_h</p:attrName>
                                        </p:attrNameLst>
                                      </p:cBhvr>
                                      <p:tavLst>
                                        <p:tav tm="0">
                                          <p:val>
                                            <p:fltVal val="0"/>
                                          </p:val>
                                        </p:tav>
                                        <p:tav tm="100000">
                                          <p:val>
                                            <p:strVal val="#ppt_h"/>
                                          </p:val>
                                        </p:tav>
                                      </p:tavLst>
                                    </p:anim>
                                    <p:anim calcmode="lin" valueType="num">
                                      <p:cBhvr>
                                        <p:cTn id="273" dur="2250" fill="hold"/>
                                        <p:tgtEl>
                                          <p:spTgt spid="76"/>
                                        </p:tgtEl>
                                        <p:attrNameLst>
                                          <p:attrName>style.rotation</p:attrName>
                                        </p:attrNameLst>
                                      </p:cBhvr>
                                      <p:tavLst>
                                        <p:tav tm="0">
                                          <p:val>
                                            <p:fltVal val="360"/>
                                          </p:val>
                                        </p:tav>
                                        <p:tav tm="100000">
                                          <p:val>
                                            <p:fltVal val="0"/>
                                          </p:val>
                                        </p:tav>
                                      </p:tavLst>
                                    </p:anim>
                                    <p:animEffect transition="in" filter="fade">
                                      <p:cBhvr>
                                        <p:cTn id="274" dur="2250"/>
                                        <p:tgtEl>
                                          <p:spTgt spid="76"/>
                                        </p:tgtEl>
                                      </p:cBhvr>
                                    </p:animEffect>
                                  </p:childTnLst>
                                </p:cTn>
                              </p:par>
                              <p:par>
                                <p:cTn id="275" presetID="49" presetClass="entr" presetSubtype="0" decel="100000" fill="hold" grpId="0" nodeType="withEffect">
                                  <p:stCondLst>
                                    <p:cond delay="0"/>
                                  </p:stCondLst>
                                  <p:childTnLst>
                                    <p:set>
                                      <p:cBhvr>
                                        <p:cTn id="276" dur="1" fill="hold">
                                          <p:stCondLst>
                                            <p:cond delay="0"/>
                                          </p:stCondLst>
                                        </p:cTn>
                                        <p:tgtEl>
                                          <p:spTgt spid="77"/>
                                        </p:tgtEl>
                                        <p:attrNameLst>
                                          <p:attrName>style.visibility</p:attrName>
                                        </p:attrNameLst>
                                      </p:cBhvr>
                                      <p:to>
                                        <p:strVal val="visible"/>
                                      </p:to>
                                    </p:set>
                                    <p:anim calcmode="lin" valueType="num">
                                      <p:cBhvr>
                                        <p:cTn id="277" dur="2250" fill="hold"/>
                                        <p:tgtEl>
                                          <p:spTgt spid="77"/>
                                        </p:tgtEl>
                                        <p:attrNameLst>
                                          <p:attrName>ppt_w</p:attrName>
                                        </p:attrNameLst>
                                      </p:cBhvr>
                                      <p:tavLst>
                                        <p:tav tm="0">
                                          <p:val>
                                            <p:fltVal val="0"/>
                                          </p:val>
                                        </p:tav>
                                        <p:tav tm="100000">
                                          <p:val>
                                            <p:strVal val="#ppt_w"/>
                                          </p:val>
                                        </p:tav>
                                      </p:tavLst>
                                    </p:anim>
                                    <p:anim calcmode="lin" valueType="num">
                                      <p:cBhvr>
                                        <p:cTn id="278" dur="2250" fill="hold"/>
                                        <p:tgtEl>
                                          <p:spTgt spid="77"/>
                                        </p:tgtEl>
                                        <p:attrNameLst>
                                          <p:attrName>ppt_h</p:attrName>
                                        </p:attrNameLst>
                                      </p:cBhvr>
                                      <p:tavLst>
                                        <p:tav tm="0">
                                          <p:val>
                                            <p:fltVal val="0"/>
                                          </p:val>
                                        </p:tav>
                                        <p:tav tm="100000">
                                          <p:val>
                                            <p:strVal val="#ppt_h"/>
                                          </p:val>
                                        </p:tav>
                                      </p:tavLst>
                                    </p:anim>
                                    <p:anim calcmode="lin" valueType="num">
                                      <p:cBhvr>
                                        <p:cTn id="279" dur="2250" fill="hold"/>
                                        <p:tgtEl>
                                          <p:spTgt spid="77"/>
                                        </p:tgtEl>
                                        <p:attrNameLst>
                                          <p:attrName>style.rotation</p:attrName>
                                        </p:attrNameLst>
                                      </p:cBhvr>
                                      <p:tavLst>
                                        <p:tav tm="0">
                                          <p:val>
                                            <p:fltVal val="360"/>
                                          </p:val>
                                        </p:tav>
                                        <p:tav tm="100000">
                                          <p:val>
                                            <p:fltVal val="0"/>
                                          </p:val>
                                        </p:tav>
                                      </p:tavLst>
                                    </p:anim>
                                    <p:animEffect transition="in" filter="fade">
                                      <p:cBhvr>
                                        <p:cTn id="280" dur="2250"/>
                                        <p:tgtEl>
                                          <p:spTgt spid="77"/>
                                        </p:tgtEl>
                                      </p:cBhvr>
                                    </p:animEffect>
                                  </p:childTnLst>
                                </p:cTn>
                              </p:par>
                              <p:par>
                                <p:cTn id="281" presetID="49" presetClass="entr" presetSubtype="0" decel="100000" fill="hold" grpId="0" nodeType="withEffect">
                                  <p:stCondLst>
                                    <p:cond delay="0"/>
                                  </p:stCondLst>
                                  <p:childTnLst>
                                    <p:set>
                                      <p:cBhvr>
                                        <p:cTn id="282" dur="1" fill="hold">
                                          <p:stCondLst>
                                            <p:cond delay="0"/>
                                          </p:stCondLst>
                                        </p:cTn>
                                        <p:tgtEl>
                                          <p:spTgt spid="78"/>
                                        </p:tgtEl>
                                        <p:attrNameLst>
                                          <p:attrName>style.visibility</p:attrName>
                                        </p:attrNameLst>
                                      </p:cBhvr>
                                      <p:to>
                                        <p:strVal val="visible"/>
                                      </p:to>
                                    </p:set>
                                    <p:anim calcmode="lin" valueType="num">
                                      <p:cBhvr>
                                        <p:cTn id="283" dur="2250" fill="hold"/>
                                        <p:tgtEl>
                                          <p:spTgt spid="78"/>
                                        </p:tgtEl>
                                        <p:attrNameLst>
                                          <p:attrName>ppt_w</p:attrName>
                                        </p:attrNameLst>
                                      </p:cBhvr>
                                      <p:tavLst>
                                        <p:tav tm="0">
                                          <p:val>
                                            <p:fltVal val="0"/>
                                          </p:val>
                                        </p:tav>
                                        <p:tav tm="100000">
                                          <p:val>
                                            <p:strVal val="#ppt_w"/>
                                          </p:val>
                                        </p:tav>
                                      </p:tavLst>
                                    </p:anim>
                                    <p:anim calcmode="lin" valueType="num">
                                      <p:cBhvr>
                                        <p:cTn id="284" dur="2250" fill="hold"/>
                                        <p:tgtEl>
                                          <p:spTgt spid="78"/>
                                        </p:tgtEl>
                                        <p:attrNameLst>
                                          <p:attrName>ppt_h</p:attrName>
                                        </p:attrNameLst>
                                      </p:cBhvr>
                                      <p:tavLst>
                                        <p:tav tm="0">
                                          <p:val>
                                            <p:fltVal val="0"/>
                                          </p:val>
                                        </p:tav>
                                        <p:tav tm="100000">
                                          <p:val>
                                            <p:strVal val="#ppt_h"/>
                                          </p:val>
                                        </p:tav>
                                      </p:tavLst>
                                    </p:anim>
                                    <p:anim calcmode="lin" valueType="num">
                                      <p:cBhvr>
                                        <p:cTn id="285" dur="2250" fill="hold"/>
                                        <p:tgtEl>
                                          <p:spTgt spid="78"/>
                                        </p:tgtEl>
                                        <p:attrNameLst>
                                          <p:attrName>style.rotation</p:attrName>
                                        </p:attrNameLst>
                                      </p:cBhvr>
                                      <p:tavLst>
                                        <p:tav tm="0">
                                          <p:val>
                                            <p:fltVal val="360"/>
                                          </p:val>
                                        </p:tav>
                                        <p:tav tm="100000">
                                          <p:val>
                                            <p:fltVal val="0"/>
                                          </p:val>
                                        </p:tav>
                                      </p:tavLst>
                                    </p:anim>
                                    <p:animEffect transition="in" filter="fade">
                                      <p:cBhvr>
                                        <p:cTn id="286" dur="2250"/>
                                        <p:tgtEl>
                                          <p:spTgt spid="78"/>
                                        </p:tgtEl>
                                      </p:cBhvr>
                                    </p:animEffect>
                                  </p:childTnLst>
                                </p:cTn>
                              </p:par>
                              <p:par>
                                <p:cTn id="287" presetID="49" presetClass="entr" presetSubtype="0" decel="100000" fill="hold" grpId="0" nodeType="withEffect">
                                  <p:stCondLst>
                                    <p:cond delay="0"/>
                                  </p:stCondLst>
                                  <p:childTnLst>
                                    <p:set>
                                      <p:cBhvr>
                                        <p:cTn id="288" dur="1" fill="hold">
                                          <p:stCondLst>
                                            <p:cond delay="0"/>
                                          </p:stCondLst>
                                        </p:cTn>
                                        <p:tgtEl>
                                          <p:spTgt spid="79"/>
                                        </p:tgtEl>
                                        <p:attrNameLst>
                                          <p:attrName>style.visibility</p:attrName>
                                        </p:attrNameLst>
                                      </p:cBhvr>
                                      <p:to>
                                        <p:strVal val="visible"/>
                                      </p:to>
                                    </p:set>
                                    <p:anim calcmode="lin" valueType="num">
                                      <p:cBhvr>
                                        <p:cTn id="289" dur="2250" fill="hold"/>
                                        <p:tgtEl>
                                          <p:spTgt spid="79"/>
                                        </p:tgtEl>
                                        <p:attrNameLst>
                                          <p:attrName>ppt_w</p:attrName>
                                        </p:attrNameLst>
                                      </p:cBhvr>
                                      <p:tavLst>
                                        <p:tav tm="0">
                                          <p:val>
                                            <p:fltVal val="0"/>
                                          </p:val>
                                        </p:tav>
                                        <p:tav tm="100000">
                                          <p:val>
                                            <p:strVal val="#ppt_w"/>
                                          </p:val>
                                        </p:tav>
                                      </p:tavLst>
                                    </p:anim>
                                    <p:anim calcmode="lin" valueType="num">
                                      <p:cBhvr>
                                        <p:cTn id="290" dur="2250" fill="hold"/>
                                        <p:tgtEl>
                                          <p:spTgt spid="79"/>
                                        </p:tgtEl>
                                        <p:attrNameLst>
                                          <p:attrName>ppt_h</p:attrName>
                                        </p:attrNameLst>
                                      </p:cBhvr>
                                      <p:tavLst>
                                        <p:tav tm="0">
                                          <p:val>
                                            <p:fltVal val="0"/>
                                          </p:val>
                                        </p:tav>
                                        <p:tav tm="100000">
                                          <p:val>
                                            <p:strVal val="#ppt_h"/>
                                          </p:val>
                                        </p:tav>
                                      </p:tavLst>
                                    </p:anim>
                                    <p:anim calcmode="lin" valueType="num">
                                      <p:cBhvr>
                                        <p:cTn id="291" dur="2250" fill="hold"/>
                                        <p:tgtEl>
                                          <p:spTgt spid="79"/>
                                        </p:tgtEl>
                                        <p:attrNameLst>
                                          <p:attrName>style.rotation</p:attrName>
                                        </p:attrNameLst>
                                      </p:cBhvr>
                                      <p:tavLst>
                                        <p:tav tm="0">
                                          <p:val>
                                            <p:fltVal val="360"/>
                                          </p:val>
                                        </p:tav>
                                        <p:tav tm="100000">
                                          <p:val>
                                            <p:fltVal val="0"/>
                                          </p:val>
                                        </p:tav>
                                      </p:tavLst>
                                    </p:anim>
                                    <p:animEffect transition="in" filter="fade">
                                      <p:cBhvr>
                                        <p:cTn id="292" dur="2250"/>
                                        <p:tgtEl>
                                          <p:spTgt spid="79"/>
                                        </p:tgtEl>
                                      </p:cBhvr>
                                    </p:animEffect>
                                  </p:childTnLst>
                                </p:cTn>
                              </p:par>
                              <p:par>
                                <p:cTn id="293" presetID="49" presetClass="entr" presetSubtype="0" decel="100000" fill="hold" grpId="0" nodeType="withEffect">
                                  <p:stCondLst>
                                    <p:cond delay="0"/>
                                  </p:stCondLst>
                                  <p:childTnLst>
                                    <p:set>
                                      <p:cBhvr>
                                        <p:cTn id="294" dur="1" fill="hold">
                                          <p:stCondLst>
                                            <p:cond delay="0"/>
                                          </p:stCondLst>
                                        </p:cTn>
                                        <p:tgtEl>
                                          <p:spTgt spid="80"/>
                                        </p:tgtEl>
                                        <p:attrNameLst>
                                          <p:attrName>style.visibility</p:attrName>
                                        </p:attrNameLst>
                                      </p:cBhvr>
                                      <p:to>
                                        <p:strVal val="visible"/>
                                      </p:to>
                                    </p:set>
                                    <p:anim calcmode="lin" valueType="num">
                                      <p:cBhvr>
                                        <p:cTn id="295" dur="2250" fill="hold"/>
                                        <p:tgtEl>
                                          <p:spTgt spid="80"/>
                                        </p:tgtEl>
                                        <p:attrNameLst>
                                          <p:attrName>ppt_w</p:attrName>
                                        </p:attrNameLst>
                                      </p:cBhvr>
                                      <p:tavLst>
                                        <p:tav tm="0">
                                          <p:val>
                                            <p:fltVal val="0"/>
                                          </p:val>
                                        </p:tav>
                                        <p:tav tm="100000">
                                          <p:val>
                                            <p:strVal val="#ppt_w"/>
                                          </p:val>
                                        </p:tav>
                                      </p:tavLst>
                                    </p:anim>
                                    <p:anim calcmode="lin" valueType="num">
                                      <p:cBhvr>
                                        <p:cTn id="296" dur="2250" fill="hold"/>
                                        <p:tgtEl>
                                          <p:spTgt spid="80"/>
                                        </p:tgtEl>
                                        <p:attrNameLst>
                                          <p:attrName>ppt_h</p:attrName>
                                        </p:attrNameLst>
                                      </p:cBhvr>
                                      <p:tavLst>
                                        <p:tav tm="0">
                                          <p:val>
                                            <p:fltVal val="0"/>
                                          </p:val>
                                        </p:tav>
                                        <p:tav tm="100000">
                                          <p:val>
                                            <p:strVal val="#ppt_h"/>
                                          </p:val>
                                        </p:tav>
                                      </p:tavLst>
                                    </p:anim>
                                    <p:anim calcmode="lin" valueType="num">
                                      <p:cBhvr>
                                        <p:cTn id="297" dur="2250" fill="hold"/>
                                        <p:tgtEl>
                                          <p:spTgt spid="80"/>
                                        </p:tgtEl>
                                        <p:attrNameLst>
                                          <p:attrName>style.rotation</p:attrName>
                                        </p:attrNameLst>
                                      </p:cBhvr>
                                      <p:tavLst>
                                        <p:tav tm="0">
                                          <p:val>
                                            <p:fltVal val="360"/>
                                          </p:val>
                                        </p:tav>
                                        <p:tav tm="100000">
                                          <p:val>
                                            <p:fltVal val="0"/>
                                          </p:val>
                                        </p:tav>
                                      </p:tavLst>
                                    </p:anim>
                                    <p:animEffect transition="in" filter="fade">
                                      <p:cBhvr>
                                        <p:cTn id="298" dur="2250"/>
                                        <p:tgtEl>
                                          <p:spTgt spid="80"/>
                                        </p:tgtEl>
                                      </p:cBhvr>
                                    </p:animEffect>
                                  </p:childTnLst>
                                </p:cTn>
                              </p:par>
                              <p:par>
                                <p:cTn id="299" presetID="49" presetClass="entr" presetSubtype="0" decel="100000" fill="hold" grpId="0" nodeType="withEffect">
                                  <p:stCondLst>
                                    <p:cond delay="0"/>
                                  </p:stCondLst>
                                  <p:childTnLst>
                                    <p:set>
                                      <p:cBhvr>
                                        <p:cTn id="300" dur="1" fill="hold">
                                          <p:stCondLst>
                                            <p:cond delay="0"/>
                                          </p:stCondLst>
                                        </p:cTn>
                                        <p:tgtEl>
                                          <p:spTgt spid="81"/>
                                        </p:tgtEl>
                                        <p:attrNameLst>
                                          <p:attrName>style.visibility</p:attrName>
                                        </p:attrNameLst>
                                      </p:cBhvr>
                                      <p:to>
                                        <p:strVal val="visible"/>
                                      </p:to>
                                    </p:set>
                                    <p:anim calcmode="lin" valueType="num">
                                      <p:cBhvr>
                                        <p:cTn id="301" dur="2250" fill="hold"/>
                                        <p:tgtEl>
                                          <p:spTgt spid="81"/>
                                        </p:tgtEl>
                                        <p:attrNameLst>
                                          <p:attrName>ppt_w</p:attrName>
                                        </p:attrNameLst>
                                      </p:cBhvr>
                                      <p:tavLst>
                                        <p:tav tm="0">
                                          <p:val>
                                            <p:fltVal val="0"/>
                                          </p:val>
                                        </p:tav>
                                        <p:tav tm="100000">
                                          <p:val>
                                            <p:strVal val="#ppt_w"/>
                                          </p:val>
                                        </p:tav>
                                      </p:tavLst>
                                    </p:anim>
                                    <p:anim calcmode="lin" valueType="num">
                                      <p:cBhvr>
                                        <p:cTn id="302" dur="2250" fill="hold"/>
                                        <p:tgtEl>
                                          <p:spTgt spid="81"/>
                                        </p:tgtEl>
                                        <p:attrNameLst>
                                          <p:attrName>ppt_h</p:attrName>
                                        </p:attrNameLst>
                                      </p:cBhvr>
                                      <p:tavLst>
                                        <p:tav tm="0">
                                          <p:val>
                                            <p:fltVal val="0"/>
                                          </p:val>
                                        </p:tav>
                                        <p:tav tm="100000">
                                          <p:val>
                                            <p:strVal val="#ppt_h"/>
                                          </p:val>
                                        </p:tav>
                                      </p:tavLst>
                                    </p:anim>
                                    <p:anim calcmode="lin" valueType="num">
                                      <p:cBhvr>
                                        <p:cTn id="303" dur="2250" fill="hold"/>
                                        <p:tgtEl>
                                          <p:spTgt spid="81"/>
                                        </p:tgtEl>
                                        <p:attrNameLst>
                                          <p:attrName>style.rotation</p:attrName>
                                        </p:attrNameLst>
                                      </p:cBhvr>
                                      <p:tavLst>
                                        <p:tav tm="0">
                                          <p:val>
                                            <p:fltVal val="360"/>
                                          </p:val>
                                        </p:tav>
                                        <p:tav tm="100000">
                                          <p:val>
                                            <p:fltVal val="0"/>
                                          </p:val>
                                        </p:tav>
                                      </p:tavLst>
                                    </p:anim>
                                    <p:animEffect transition="in" filter="fade">
                                      <p:cBhvr>
                                        <p:cTn id="304" dur="2250"/>
                                        <p:tgtEl>
                                          <p:spTgt spid="81"/>
                                        </p:tgtEl>
                                      </p:cBhvr>
                                    </p:animEffect>
                                  </p:childTnLst>
                                </p:cTn>
                              </p:par>
                              <p:par>
                                <p:cTn id="305" presetID="49" presetClass="entr" presetSubtype="0" decel="100000" fill="hold" grpId="0" nodeType="withEffect">
                                  <p:stCondLst>
                                    <p:cond delay="0"/>
                                  </p:stCondLst>
                                  <p:childTnLst>
                                    <p:set>
                                      <p:cBhvr>
                                        <p:cTn id="306" dur="1" fill="hold">
                                          <p:stCondLst>
                                            <p:cond delay="0"/>
                                          </p:stCondLst>
                                        </p:cTn>
                                        <p:tgtEl>
                                          <p:spTgt spid="82"/>
                                        </p:tgtEl>
                                        <p:attrNameLst>
                                          <p:attrName>style.visibility</p:attrName>
                                        </p:attrNameLst>
                                      </p:cBhvr>
                                      <p:to>
                                        <p:strVal val="visible"/>
                                      </p:to>
                                    </p:set>
                                    <p:anim calcmode="lin" valueType="num">
                                      <p:cBhvr>
                                        <p:cTn id="307" dur="2250" fill="hold"/>
                                        <p:tgtEl>
                                          <p:spTgt spid="82"/>
                                        </p:tgtEl>
                                        <p:attrNameLst>
                                          <p:attrName>ppt_w</p:attrName>
                                        </p:attrNameLst>
                                      </p:cBhvr>
                                      <p:tavLst>
                                        <p:tav tm="0">
                                          <p:val>
                                            <p:fltVal val="0"/>
                                          </p:val>
                                        </p:tav>
                                        <p:tav tm="100000">
                                          <p:val>
                                            <p:strVal val="#ppt_w"/>
                                          </p:val>
                                        </p:tav>
                                      </p:tavLst>
                                    </p:anim>
                                    <p:anim calcmode="lin" valueType="num">
                                      <p:cBhvr>
                                        <p:cTn id="308" dur="2250" fill="hold"/>
                                        <p:tgtEl>
                                          <p:spTgt spid="82"/>
                                        </p:tgtEl>
                                        <p:attrNameLst>
                                          <p:attrName>ppt_h</p:attrName>
                                        </p:attrNameLst>
                                      </p:cBhvr>
                                      <p:tavLst>
                                        <p:tav tm="0">
                                          <p:val>
                                            <p:fltVal val="0"/>
                                          </p:val>
                                        </p:tav>
                                        <p:tav tm="100000">
                                          <p:val>
                                            <p:strVal val="#ppt_h"/>
                                          </p:val>
                                        </p:tav>
                                      </p:tavLst>
                                    </p:anim>
                                    <p:anim calcmode="lin" valueType="num">
                                      <p:cBhvr>
                                        <p:cTn id="309" dur="2250" fill="hold"/>
                                        <p:tgtEl>
                                          <p:spTgt spid="82"/>
                                        </p:tgtEl>
                                        <p:attrNameLst>
                                          <p:attrName>style.rotation</p:attrName>
                                        </p:attrNameLst>
                                      </p:cBhvr>
                                      <p:tavLst>
                                        <p:tav tm="0">
                                          <p:val>
                                            <p:fltVal val="360"/>
                                          </p:val>
                                        </p:tav>
                                        <p:tav tm="100000">
                                          <p:val>
                                            <p:fltVal val="0"/>
                                          </p:val>
                                        </p:tav>
                                      </p:tavLst>
                                    </p:anim>
                                    <p:animEffect transition="in" filter="fade">
                                      <p:cBhvr>
                                        <p:cTn id="310" dur="2250"/>
                                        <p:tgtEl>
                                          <p:spTgt spid="82"/>
                                        </p:tgtEl>
                                      </p:cBhvr>
                                    </p:animEffect>
                                  </p:childTnLst>
                                </p:cTn>
                              </p:par>
                              <p:par>
                                <p:cTn id="311" presetID="49" presetClass="entr" presetSubtype="0" decel="100000" fill="hold" grpId="0" nodeType="withEffect">
                                  <p:stCondLst>
                                    <p:cond delay="0"/>
                                  </p:stCondLst>
                                  <p:childTnLst>
                                    <p:set>
                                      <p:cBhvr>
                                        <p:cTn id="312" dur="1" fill="hold">
                                          <p:stCondLst>
                                            <p:cond delay="0"/>
                                          </p:stCondLst>
                                        </p:cTn>
                                        <p:tgtEl>
                                          <p:spTgt spid="83"/>
                                        </p:tgtEl>
                                        <p:attrNameLst>
                                          <p:attrName>style.visibility</p:attrName>
                                        </p:attrNameLst>
                                      </p:cBhvr>
                                      <p:to>
                                        <p:strVal val="visible"/>
                                      </p:to>
                                    </p:set>
                                    <p:anim calcmode="lin" valueType="num">
                                      <p:cBhvr>
                                        <p:cTn id="313" dur="2250" fill="hold"/>
                                        <p:tgtEl>
                                          <p:spTgt spid="83"/>
                                        </p:tgtEl>
                                        <p:attrNameLst>
                                          <p:attrName>ppt_w</p:attrName>
                                        </p:attrNameLst>
                                      </p:cBhvr>
                                      <p:tavLst>
                                        <p:tav tm="0">
                                          <p:val>
                                            <p:fltVal val="0"/>
                                          </p:val>
                                        </p:tav>
                                        <p:tav tm="100000">
                                          <p:val>
                                            <p:strVal val="#ppt_w"/>
                                          </p:val>
                                        </p:tav>
                                      </p:tavLst>
                                    </p:anim>
                                    <p:anim calcmode="lin" valueType="num">
                                      <p:cBhvr>
                                        <p:cTn id="314" dur="2250" fill="hold"/>
                                        <p:tgtEl>
                                          <p:spTgt spid="83"/>
                                        </p:tgtEl>
                                        <p:attrNameLst>
                                          <p:attrName>ppt_h</p:attrName>
                                        </p:attrNameLst>
                                      </p:cBhvr>
                                      <p:tavLst>
                                        <p:tav tm="0">
                                          <p:val>
                                            <p:fltVal val="0"/>
                                          </p:val>
                                        </p:tav>
                                        <p:tav tm="100000">
                                          <p:val>
                                            <p:strVal val="#ppt_h"/>
                                          </p:val>
                                        </p:tav>
                                      </p:tavLst>
                                    </p:anim>
                                    <p:anim calcmode="lin" valueType="num">
                                      <p:cBhvr>
                                        <p:cTn id="315" dur="2250" fill="hold"/>
                                        <p:tgtEl>
                                          <p:spTgt spid="83"/>
                                        </p:tgtEl>
                                        <p:attrNameLst>
                                          <p:attrName>style.rotation</p:attrName>
                                        </p:attrNameLst>
                                      </p:cBhvr>
                                      <p:tavLst>
                                        <p:tav tm="0">
                                          <p:val>
                                            <p:fltVal val="360"/>
                                          </p:val>
                                        </p:tav>
                                        <p:tav tm="100000">
                                          <p:val>
                                            <p:fltVal val="0"/>
                                          </p:val>
                                        </p:tav>
                                      </p:tavLst>
                                    </p:anim>
                                    <p:animEffect transition="in" filter="fade">
                                      <p:cBhvr>
                                        <p:cTn id="316" dur="2250"/>
                                        <p:tgtEl>
                                          <p:spTgt spid="83"/>
                                        </p:tgtEl>
                                      </p:cBhvr>
                                    </p:animEffect>
                                  </p:childTnLst>
                                </p:cTn>
                              </p:par>
                              <p:par>
                                <p:cTn id="317" presetID="49" presetClass="entr" presetSubtype="0" decel="100000" fill="hold" grpId="0" nodeType="withEffect">
                                  <p:stCondLst>
                                    <p:cond delay="0"/>
                                  </p:stCondLst>
                                  <p:childTnLst>
                                    <p:set>
                                      <p:cBhvr>
                                        <p:cTn id="318" dur="1" fill="hold">
                                          <p:stCondLst>
                                            <p:cond delay="0"/>
                                          </p:stCondLst>
                                        </p:cTn>
                                        <p:tgtEl>
                                          <p:spTgt spid="84"/>
                                        </p:tgtEl>
                                        <p:attrNameLst>
                                          <p:attrName>style.visibility</p:attrName>
                                        </p:attrNameLst>
                                      </p:cBhvr>
                                      <p:to>
                                        <p:strVal val="visible"/>
                                      </p:to>
                                    </p:set>
                                    <p:anim calcmode="lin" valueType="num">
                                      <p:cBhvr>
                                        <p:cTn id="319" dur="2250" fill="hold"/>
                                        <p:tgtEl>
                                          <p:spTgt spid="84"/>
                                        </p:tgtEl>
                                        <p:attrNameLst>
                                          <p:attrName>ppt_w</p:attrName>
                                        </p:attrNameLst>
                                      </p:cBhvr>
                                      <p:tavLst>
                                        <p:tav tm="0">
                                          <p:val>
                                            <p:fltVal val="0"/>
                                          </p:val>
                                        </p:tav>
                                        <p:tav tm="100000">
                                          <p:val>
                                            <p:strVal val="#ppt_w"/>
                                          </p:val>
                                        </p:tav>
                                      </p:tavLst>
                                    </p:anim>
                                    <p:anim calcmode="lin" valueType="num">
                                      <p:cBhvr>
                                        <p:cTn id="320" dur="2250" fill="hold"/>
                                        <p:tgtEl>
                                          <p:spTgt spid="84"/>
                                        </p:tgtEl>
                                        <p:attrNameLst>
                                          <p:attrName>ppt_h</p:attrName>
                                        </p:attrNameLst>
                                      </p:cBhvr>
                                      <p:tavLst>
                                        <p:tav tm="0">
                                          <p:val>
                                            <p:fltVal val="0"/>
                                          </p:val>
                                        </p:tav>
                                        <p:tav tm="100000">
                                          <p:val>
                                            <p:strVal val="#ppt_h"/>
                                          </p:val>
                                        </p:tav>
                                      </p:tavLst>
                                    </p:anim>
                                    <p:anim calcmode="lin" valueType="num">
                                      <p:cBhvr>
                                        <p:cTn id="321" dur="2250" fill="hold"/>
                                        <p:tgtEl>
                                          <p:spTgt spid="84"/>
                                        </p:tgtEl>
                                        <p:attrNameLst>
                                          <p:attrName>style.rotation</p:attrName>
                                        </p:attrNameLst>
                                      </p:cBhvr>
                                      <p:tavLst>
                                        <p:tav tm="0">
                                          <p:val>
                                            <p:fltVal val="360"/>
                                          </p:val>
                                        </p:tav>
                                        <p:tav tm="100000">
                                          <p:val>
                                            <p:fltVal val="0"/>
                                          </p:val>
                                        </p:tav>
                                      </p:tavLst>
                                    </p:anim>
                                    <p:animEffect transition="in" filter="fade">
                                      <p:cBhvr>
                                        <p:cTn id="322" dur="2250"/>
                                        <p:tgtEl>
                                          <p:spTgt spid="84"/>
                                        </p:tgtEl>
                                      </p:cBhvr>
                                    </p:animEffect>
                                  </p:childTnLst>
                                </p:cTn>
                              </p:par>
                              <p:par>
                                <p:cTn id="323" presetID="49" presetClass="entr" presetSubtype="0" decel="100000" fill="hold" grpId="0" nodeType="withEffect">
                                  <p:stCondLst>
                                    <p:cond delay="0"/>
                                  </p:stCondLst>
                                  <p:childTnLst>
                                    <p:set>
                                      <p:cBhvr>
                                        <p:cTn id="324" dur="1" fill="hold">
                                          <p:stCondLst>
                                            <p:cond delay="0"/>
                                          </p:stCondLst>
                                        </p:cTn>
                                        <p:tgtEl>
                                          <p:spTgt spid="85"/>
                                        </p:tgtEl>
                                        <p:attrNameLst>
                                          <p:attrName>style.visibility</p:attrName>
                                        </p:attrNameLst>
                                      </p:cBhvr>
                                      <p:to>
                                        <p:strVal val="visible"/>
                                      </p:to>
                                    </p:set>
                                    <p:anim calcmode="lin" valueType="num">
                                      <p:cBhvr>
                                        <p:cTn id="325" dur="2250" fill="hold"/>
                                        <p:tgtEl>
                                          <p:spTgt spid="85"/>
                                        </p:tgtEl>
                                        <p:attrNameLst>
                                          <p:attrName>ppt_w</p:attrName>
                                        </p:attrNameLst>
                                      </p:cBhvr>
                                      <p:tavLst>
                                        <p:tav tm="0">
                                          <p:val>
                                            <p:fltVal val="0"/>
                                          </p:val>
                                        </p:tav>
                                        <p:tav tm="100000">
                                          <p:val>
                                            <p:strVal val="#ppt_w"/>
                                          </p:val>
                                        </p:tav>
                                      </p:tavLst>
                                    </p:anim>
                                    <p:anim calcmode="lin" valueType="num">
                                      <p:cBhvr>
                                        <p:cTn id="326" dur="2250" fill="hold"/>
                                        <p:tgtEl>
                                          <p:spTgt spid="85"/>
                                        </p:tgtEl>
                                        <p:attrNameLst>
                                          <p:attrName>ppt_h</p:attrName>
                                        </p:attrNameLst>
                                      </p:cBhvr>
                                      <p:tavLst>
                                        <p:tav tm="0">
                                          <p:val>
                                            <p:fltVal val="0"/>
                                          </p:val>
                                        </p:tav>
                                        <p:tav tm="100000">
                                          <p:val>
                                            <p:strVal val="#ppt_h"/>
                                          </p:val>
                                        </p:tav>
                                      </p:tavLst>
                                    </p:anim>
                                    <p:anim calcmode="lin" valueType="num">
                                      <p:cBhvr>
                                        <p:cTn id="327" dur="2250" fill="hold"/>
                                        <p:tgtEl>
                                          <p:spTgt spid="85"/>
                                        </p:tgtEl>
                                        <p:attrNameLst>
                                          <p:attrName>style.rotation</p:attrName>
                                        </p:attrNameLst>
                                      </p:cBhvr>
                                      <p:tavLst>
                                        <p:tav tm="0">
                                          <p:val>
                                            <p:fltVal val="360"/>
                                          </p:val>
                                        </p:tav>
                                        <p:tav tm="100000">
                                          <p:val>
                                            <p:fltVal val="0"/>
                                          </p:val>
                                        </p:tav>
                                      </p:tavLst>
                                    </p:anim>
                                    <p:animEffect transition="in" filter="fade">
                                      <p:cBhvr>
                                        <p:cTn id="328" dur="2250"/>
                                        <p:tgtEl>
                                          <p:spTgt spid="85"/>
                                        </p:tgtEl>
                                      </p:cBhvr>
                                    </p:animEffect>
                                  </p:childTnLst>
                                </p:cTn>
                              </p:par>
                              <p:par>
                                <p:cTn id="329" presetID="49" presetClass="entr" presetSubtype="0" decel="100000" fill="hold" grpId="0" nodeType="withEffect">
                                  <p:stCondLst>
                                    <p:cond delay="0"/>
                                  </p:stCondLst>
                                  <p:childTnLst>
                                    <p:set>
                                      <p:cBhvr>
                                        <p:cTn id="330" dur="1" fill="hold">
                                          <p:stCondLst>
                                            <p:cond delay="0"/>
                                          </p:stCondLst>
                                        </p:cTn>
                                        <p:tgtEl>
                                          <p:spTgt spid="86"/>
                                        </p:tgtEl>
                                        <p:attrNameLst>
                                          <p:attrName>style.visibility</p:attrName>
                                        </p:attrNameLst>
                                      </p:cBhvr>
                                      <p:to>
                                        <p:strVal val="visible"/>
                                      </p:to>
                                    </p:set>
                                    <p:anim calcmode="lin" valueType="num">
                                      <p:cBhvr>
                                        <p:cTn id="331" dur="2250" fill="hold"/>
                                        <p:tgtEl>
                                          <p:spTgt spid="86"/>
                                        </p:tgtEl>
                                        <p:attrNameLst>
                                          <p:attrName>ppt_w</p:attrName>
                                        </p:attrNameLst>
                                      </p:cBhvr>
                                      <p:tavLst>
                                        <p:tav tm="0">
                                          <p:val>
                                            <p:fltVal val="0"/>
                                          </p:val>
                                        </p:tav>
                                        <p:tav tm="100000">
                                          <p:val>
                                            <p:strVal val="#ppt_w"/>
                                          </p:val>
                                        </p:tav>
                                      </p:tavLst>
                                    </p:anim>
                                    <p:anim calcmode="lin" valueType="num">
                                      <p:cBhvr>
                                        <p:cTn id="332" dur="2250" fill="hold"/>
                                        <p:tgtEl>
                                          <p:spTgt spid="86"/>
                                        </p:tgtEl>
                                        <p:attrNameLst>
                                          <p:attrName>ppt_h</p:attrName>
                                        </p:attrNameLst>
                                      </p:cBhvr>
                                      <p:tavLst>
                                        <p:tav tm="0">
                                          <p:val>
                                            <p:fltVal val="0"/>
                                          </p:val>
                                        </p:tav>
                                        <p:tav tm="100000">
                                          <p:val>
                                            <p:strVal val="#ppt_h"/>
                                          </p:val>
                                        </p:tav>
                                      </p:tavLst>
                                    </p:anim>
                                    <p:anim calcmode="lin" valueType="num">
                                      <p:cBhvr>
                                        <p:cTn id="333" dur="2250" fill="hold"/>
                                        <p:tgtEl>
                                          <p:spTgt spid="86"/>
                                        </p:tgtEl>
                                        <p:attrNameLst>
                                          <p:attrName>style.rotation</p:attrName>
                                        </p:attrNameLst>
                                      </p:cBhvr>
                                      <p:tavLst>
                                        <p:tav tm="0">
                                          <p:val>
                                            <p:fltVal val="360"/>
                                          </p:val>
                                        </p:tav>
                                        <p:tav tm="100000">
                                          <p:val>
                                            <p:fltVal val="0"/>
                                          </p:val>
                                        </p:tav>
                                      </p:tavLst>
                                    </p:anim>
                                    <p:animEffect transition="in" filter="fade">
                                      <p:cBhvr>
                                        <p:cTn id="334" dur="2250"/>
                                        <p:tgtEl>
                                          <p:spTgt spid="86"/>
                                        </p:tgtEl>
                                      </p:cBhvr>
                                    </p:animEffect>
                                  </p:childTnLst>
                                </p:cTn>
                              </p:par>
                              <p:par>
                                <p:cTn id="335" presetID="49" presetClass="entr" presetSubtype="0" decel="100000" fill="hold" grpId="0" nodeType="withEffect">
                                  <p:stCondLst>
                                    <p:cond delay="0"/>
                                  </p:stCondLst>
                                  <p:childTnLst>
                                    <p:set>
                                      <p:cBhvr>
                                        <p:cTn id="336" dur="1" fill="hold">
                                          <p:stCondLst>
                                            <p:cond delay="0"/>
                                          </p:stCondLst>
                                        </p:cTn>
                                        <p:tgtEl>
                                          <p:spTgt spid="87"/>
                                        </p:tgtEl>
                                        <p:attrNameLst>
                                          <p:attrName>style.visibility</p:attrName>
                                        </p:attrNameLst>
                                      </p:cBhvr>
                                      <p:to>
                                        <p:strVal val="visible"/>
                                      </p:to>
                                    </p:set>
                                    <p:anim calcmode="lin" valueType="num">
                                      <p:cBhvr>
                                        <p:cTn id="337" dur="2250" fill="hold"/>
                                        <p:tgtEl>
                                          <p:spTgt spid="87"/>
                                        </p:tgtEl>
                                        <p:attrNameLst>
                                          <p:attrName>ppt_w</p:attrName>
                                        </p:attrNameLst>
                                      </p:cBhvr>
                                      <p:tavLst>
                                        <p:tav tm="0">
                                          <p:val>
                                            <p:fltVal val="0"/>
                                          </p:val>
                                        </p:tav>
                                        <p:tav tm="100000">
                                          <p:val>
                                            <p:strVal val="#ppt_w"/>
                                          </p:val>
                                        </p:tav>
                                      </p:tavLst>
                                    </p:anim>
                                    <p:anim calcmode="lin" valueType="num">
                                      <p:cBhvr>
                                        <p:cTn id="338" dur="2250" fill="hold"/>
                                        <p:tgtEl>
                                          <p:spTgt spid="87"/>
                                        </p:tgtEl>
                                        <p:attrNameLst>
                                          <p:attrName>ppt_h</p:attrName>
                                        </p:attrNameLst>
                                      </p:cBhvr>
                                      <p:tavLst>
                                        <p:tav tm="0">
                                          <p:val>
                                            <p:fltVal val="0"/>
                                          </p:val>
                                        </p:tav>
                                        <p:tav tm="100000">
                                          <p:val>
                                            <p:strVal val="#ppt_h"/>
                                          </p:val>
                                        </p:tav>
                                      </p:tavLst>
                                    </p:anim>
                                    <p:anim calcmode="lin" valueType="num">
                                      <p:cBhvr>
                                        <p:cTn id="339" dur="2250" fill="hold"/>
                                        <p:tgtEl>
                                          <p:spTgt spid="87"/>
                                        </p:tgtEl>
                                        <p:attrNameLst>
                                          <p:attrName>style.rotation</p:attrName>
                                        </p:attrNameLst>
                                      </p:cBhvr>
                                      <p:tavLst>
                                        <p:tav tm="0">
                                          <p:val>
                                            <p:fltVal val="360"/>
                                          </p:val>
                                        </p:tav>
                                        <p:tav tm="100000">
                                          <p:val>
                                            <p:fltVal val="0"/>
                                          </p:val>
                                        </p:tav>
                                      </p:tavLst>
                                    </p:anim>
                                    <p:animEffect transition="in" filter="fade">
                                      <p:cBhvr>
                                        <p:cTn id="340" dur="2250"/>
                                        <p:tgtEl>
                                          <p:spTgt spid="87"/>
                                        </p:tgtEl>
                                      </p:cBhvr>
                                    </p:animEffect>
                                  </p:childTnLst>
                                </p:cTn>
                              </p:par>
                              <p:par>
                                <p:cTn id="341" presetID="49" presetClass="entr" presetSubtype="0" decel="100000" fill="hold" grpId="0" nodeType="withEffect">
                                  <p:stCondLst>
                                    <p:cond delay="0"/>
                                  </p:stCondLst>
                                  <p:childTnLst>
                                    <p:set>
                                      <p:cBhvr>
                                        <p:cTn id="342" dur="1" fill="hold">
                                          <p:stCondLst>
                                            <p:cond delay="0"/>
                                          </p:stCondLst>
                                        </p:cTn>
                                        <p:tgtEl>
                                          <p:spTgt spid="88"/>
                                        </p:tgtEl>
                                        <p:attrNameLst>
                                          <p:attrName>style.visibility</p:attrName>
                                        </p:attrNameLst>
                                      </p:cBhvr>
                                      <p:to>
                                        <p:strVal val="visible"/>
                                      </p:to>
                                    </p:set>
                                    <p:anim calcmode="lin" valueType="num">
                                      <p:cBhvr>
                                        <p:cTn id="343" dur="2250" fill="hold"/>
                                        <p:tgtEl>
                                          <p:spTgt spid="88"/>
                                        </p:tgtEl>
                                        <p:attrNameLst>
                                          <p:attrName>ppt_w</p:attrName>
                                        </p:attrNameLst>
                                      </p:cBhvr>
                                      <p:tavLst>
                                        <p:tav tm="0">
                                          <p:val>
                                            <p:fltVal val="0"/>
                                          </p:val>
                                        </p:tav>
                                        <p:tav tm="100000">
                                          <p:val>
                                            <p:strVal val="#ppt_w"/>
                                          </p:val>
                                        </p:tav>
                                      </p:tavLst>
                                    </p:anim>
                                    <p:anim calcmode="lin" valueType="num">
                                      <p:cBhvr>
                                        <p:cTn id="344" dur="2250" fill="hold"/>
                                        <p:tgtEl>
                                          <p:spTgt spid="88"/>
                                        </p:tgtEl>
                                        <p:attrNameLst>
                                          <p:attrName>ppt_h</p:attrName>
                                        </p:attrNameLst>
                                      </p:cBhvr>
                                      <p:tavLst>
                                        <p:tav tm="0">
                                          <p:val>
                                            <p:fltVal val="0"/>
                                          </p:val>
                                        </p:tav>
                                        <p:tav tm="100000">
                                          <p:val>
                                            <p:strVal val="#ppt_h"/>
                                          </p:val>
                                        </p:tav>
                                      </p:tavLst>
                                    </p:anim>
                                    <p:anim calcmode="lin" valueType="num">
                                      <p:cBhvr>
                                        <p:cTn id="345" dur="2250" fill="hold"/>
                                        <p:tgtEl>
                                          <p:spTgt spid="88"/>
                                        </p:tgtEl>
                                        <p:attrNameLst>
                                          <p:attrName>style.rotation</p:attrName>
                                        </p:attrNameLst>
                                      </p:cBhvr>
                                      <p:tavLst>
                                        <p:tav tm="0">
                                          <p:val>
                                            <p:fltVal val="360"/>
                                          </p:val>
                                        </p:tav>
                                        <p:tav tm="100000">
                                          <p:val>
                                            <p:fltVal val="0"/>
                                          </p:val>
                                        </p:tav>
                                      </p:tavLst>
                                    </p:anim>
                                    <p:animEffect transition="in" filter="fade">
                                      <p:cBhvr>
                                        <p:cTn id="346" dur="2250"/>
                                        <p:tgtEl>
                                          <p:spTgt spid="88"/>
                                        </p:tgtEl>
                                      </p:cBhvr>
                                    </p:animEffect>
                                  </p:childTnLst>
                                </p:cTn>
                              </p:par>
                              <p:par>
                                <p:cTn id="347" presetID="49" presetClass="entr" presetSubtype="0" decel="100000" fill="hold" grpId="0" nodeType="withEffect">
                                  <p:stCondLst>
                                    <p:cond delay="0"/>
                                  </p:stCondLst>
                                  <p:childTnLst>
                                    <p:set>
                                      <p:cBhvr>
                                        <p:cTn id="348" dur="1" fill="hold">
                                          <p:stCondLst>
                                            <p:cond delay="0"/>
                                          </p:stCondLst>
                                        </p:cTn>
                                        <p:tgtEl>
                                          <p:spTgt spid="89"/>
                                        </p:tgtEl>
                                        <p:attrNameLst>
                                          <p:attrName>style.visibility</p:attrName>
                                        </p:attrNameLst>
                                      </p:cBhvr>
                                      <p:to>
                                        <p:strVal val="visible"/>
                                      </p:to>
                                    </p:set>
                                    <p:anim calcmode="lin" valueType="num">
                                      <p:cBhvr>
                                        <p:cTn id="349" dur="2250" fill="hold"/>
                                        <p:tgtEl>
                                          <p:spTgt spid="89"/>
                                        </p:tgtEl>
                                        <p:attrNameLst>
                                          <p:attrName>ppt_w</p:attrName>
                                        </p:attrNameLst>
                                      </p:cBhvr>
                                      <p:tavLst>
                                        <p:tav tm="0">
                                          <p:val>
                                            <p:fltVal val="0"/>
                                          </p:val>
                                        </p:tav>
                                        <p:tav tm="100000">
                                          <p:val>
                                            <p:strVal val="#ppt_w"/>
                                          </p:val>
                                        </p:tav>
                                      </p:tavLst>
                                    </p:anim>
                                    <p:anim calcmode="lin" valueType="num">
                                      <p:cBhvr>
                                        <p:cTn id="350" dur="2250" fill="hold"/>
                                        <p:tgtEl>
                                          <p:spTgt spid="89"/>
                                        </p:tgtEl>
                                        <p:attrNameLst>
                                          <p:attrName>ppt_h</p:attrName>
                                        </p:attrNameLst>
                                      </p:cBhvr>
                                      <p:tavLst>
                                        <p:tav tm="0">
                                          <p:val>
                                            <p:fltVal val="0"/>
                                          </p:val>
                                        </p:tav>
                                        <p:tav tm="100000">
                                          <p:val>
                                            <p:strVal val="#ppt_h"/>
                                          </p:val>
                                        </p:tav>
                                      </p:tavLst>
                                    </p:anim>
                                    <p:anim calcmode="lin" valueType="num">
                                      <p:cBhvr>
                                        <p:cTn id="351" dur="2250" fill="hold"/>
                                        <p:tgtEl>
                                          <p:spTgt spid="89"/>
                                        </p:tgtEl>
                                        <p:attrNameLst>
                                          <p:attrName>style.rotation</p:attrName>
                                        </p:attrNameLst>
                                      </p:cBhvr>
                                      <p:tavLst>
                                        <p:tav tm="0">
                                          <p:val>
                                            <p:fltVal val="360"/>
                                          </p:val>
                                        </p:tav>
                                        <p:tav tm="100000">
                                          <p:val>
                                            <p:fltVal val="0"/>
                                          </p:val>
                                        </p:tav>
                                      </p:tavLst>
                                    </p:anim>
                                    <p:animEffect transition="in" filter="fade">
                                      <p:cBhvr>
                                        <p:cTn id="352" dur="2250"/>
                                        <p:tgtEl>
                                          <p:spTgt spid="89"/>
                                        </p:tgtEl>
                                      </p:cBhvr>
                                    </p:animEffect>
                                  </p:childTnLst>
                                </p:cTn>
                              </p:par>
                              <p:par>
                                <p:cTn id="353" presetID="49" presetClass="entr" presetSubtype="0" decel="100000" fill="hold" grpId="0" nodeType="withEffect">
                                  <p:stCondLst>
                                    <p:cond delay="0"/>
                                  </p:stCondLst>
                                  <p:childTnLst>
                                    <p:set>
                                      <p:cBhvr>
                                        <p:cTn id="354" dur="1" fill="hold">
                                          <p:stCondLst>
                                            <p:cond delay="0"/>
                                          </p:stCondLst>
                                        </p:cTn>
                                        <p:tgtEl>
                                          <p:spTgt spid="90"/>
                                        </p:tgtEl>
                                        <p:attrNameLst>
                                          <p:attrName>style.visibility</p:attrName>
                                        </p:attrNameLst>
                                      </p:cBhvr>
                                      <p:to>
                                        <p:strVal val="visible"/>
                                      </p:to>
                                    </p:set>
                                    <p:anim calcmode="lin" valueType="num">
                                      <p:cBhvr>
                                        <p:cTn id="355" dur="2250" fill="hold"/>
                                        <p:tgtEl>
                                          <p:spTgt spid="90"/>
                                        </p:tgtEl>
                                        <p:attrNameLst>
                                          <p:attrName>ppt_w</p:attrName>
                                        </p:attrNameLst>
                                      </p:cBhvr>
                                      <p:tavLst>
                                        <p:tav tm="0">
                                          <p:val>
                                            <p:fltVal val="0"/>
                                          </p:val>
                                        </p:tav>
                                        <p:tav tm="100000">
                                          <p:val>
                                            <p:strVal val="#ppt_w"/>
                                          </p:val>
                                        </p:tav>
                                      </p:tavLst>
                                    </p:anim>
                                    <p:anim calcmode="lin" valueType="num">
                                      <p:cBhvr>
                                        <p:cTn id="356" dur="2250" fill="hold"/>
                                        <p:tgtEl>
                                          <p:spTgt spid="90"/>
                                        </p:tgtEl>
                                        <p:attrNameLst>
                                          <p:attrName>ppt_h</p:attrName>
                                        </p:attrNameLst>
                                      </p:cBhvr>
                                      <p:tavLst>
                                        <p:tav tm="0">
                                          <p:val>
                                            <p:fltVal val="0"/>
                                          </p:val>
                                        </p:tav>
                                        <p:tav tm="100000">
                                          <p:val>
                                            <p:strVal val="#ppt_h"/>
                                          </p:val>
                                        </p:tav>
                                      </p:tavLst>
                                    </p:anim>
                                    <p:anim calcmode="lin" valueType="num">
                                      <p:cBhvr>
                                        <p:cTn id="357" dur="2250" fill="hold"/>
                                        <p:tgtEl>
                                          <p:spTgt spid="90"/>
                                        </p:tgtEl>
                                        <p:attrNameLst>
                                          <p:attrName>style.rotation</p:attrName>
                                        </p:attrNameLst>
                                      </p:cBhvr>
                                      <p:tavLst>
                                        <p:tav tm="0">
                                          <p:val>
                                            <p:fltVal val="360"/>
                                          </p:val>
                                        </p:tav>
                                        <p:tav tm="100000">
                                          <p:val>
                                            <p:fltVal val="0"/>
                                          </p:val>
                                        </p:tav>
                                      </p:tavLst>
                                    </p:anim>
                                    <p:animEffect transition="in" filter="fade">
                                      <p:cBhvr>
                                        <p:cTn id="358" dur="2250"/>
                                        <p:tgtEl>
                                          <p:spTgt spid="90"/>
                                        </p:tgtEl>
                                      </p:cBhvr>
                                    </p:animEffect>
                                  </p:childTnLst>
                                </p:cTn>
                              </p:par>
                              <p:par>
                                <p:cTn id="359" presetID="49" presetClass="entr" presetSubtype="0" decel="100000" fill="hold" grpId="0" nodeType="withEffect">
                                  <p:stCondLst>
                                    <p:cond delay="0"/>
                                  </p:stCondLst>
                                  <p:childTnLst>
                                    <p:set>
                                      <p:cBhvr>
                                        <p:cTn id="360" dur="1" fill="hold">
                                          <p:stCondLst>
                                            <p:cond delay="0"/>
                                          </p:stCondLst>
                                        </p:cTn>
                                        <p:tgtEl>
                                          <p:spTgt spid="91"/>
                                        </p:tgtEl>
                                        <p:attrNameLst>
                                          <p:attrName>style.visibility</p:attrName>
                                        </p:attrNameLst>
                                      </p:cBhvr>
                                      <p:to>
                                        <p:strVal val="visible"/>
                                      </p:to>
                                    </p:set>
                                    <p:anim calcmode="lin" valueType="num">
                                      <p:cBhvr>
                                        <p:cTn id="361" dur="2250" fill="hold"/>
                                        <p:tgtEl>
                                          <p:spTgt spid="91"/>
                                        </p:tgtEl>
                                        <p:attrNameLst>
                                          <p:attrName>ppt_w</p:attrName>
                                        </p:attrNameLst>
                                      </p:cBhvr>
                                      <p:tavLst>
                                        <p:tav tm="0">
                                          <p:val>
                                            <p:fltVal val="0"/>
                                          </p:val>
                                        </p:tav>
                                        <p:tav tm="100000">
                                          <p:val>
                                            <p:strVal val="#ppt_w"/>
                                          </p:val>
                                        </p:tav>
                                      </p:tavLst>
                                    </p:anim>
                                    <p:anim calcmode="lin" valueType="num">
                                      <p:cBhvr>
                                        <p:cTn id="362" dur="2250" fill="hold"/>
                                        <p:tgtEl>
                                          <p:spTgt spid="91"/>
                                        </p:tgtEl>
                                        <p:attrNameLst>
                                          <p:attrName>ppt_h</p:attrName>
                                        </p:attrNameLst>
                                      </p:cBhvr>
                                      <p:tavLst>
                                        <p:tav tm="0">
                                          <p:val>
                                            <p:fltVal val="0"/>
                                          </p:val>
                                        </p:tav>
                                        <p:tav tm="100000">
                                          <p:val>
                                            <p:strVal val="#ppt_h"/>
                                          </p:val>
                                        </p:tav>
                                      </p:tavLst>
                                    </p:anim>
                                    <p:anim calcmode="lin" valueType="num">
                                      <p:cBhvr>
                                        <p:cTn id="363" dur="2250" fill="hold"/>
                                        <p:tgtEl>
                                          <p:spTgt spid="91"/>
                                        </p:tgtEl>
                                        <p:attrNameLst>
                                          <p:attrName>style.rotation</p:attrName>
                                        </p:attrNameLst>
                                      </p:cBhvr>
                                      <p:tavLst>
                                        <p:tav tm="0">
                                          <p:val>
                                            <p:fltVal val="360"/>
                                          </p:val>
                                        </p:tav>
                                        <p:tav tm="100000">
                                          <p:val>
                                            <p:fltVal val="0"/>
                                          </p:val>
                                        </p:tav>
                                      </p:tavLst>
                                    </p:anim>
                                    <p:animEffect transition="in" filter="fade">
                                      <p:cBhvr>
                                        <p:cTn id="364" dur="2250"/>
                                        <p:tgtEl>
                                          <p:spTgt spid="91"/>
                                        </p:tgtEl>
                                      </p:cBhvr>
                                    </p:animEffect>
                                  </p:childTnLst>
                                </p:cTn>
                              </p:par>
                              <p:par>
                                <p:cTn id="365" presetID="49" presetClass="entr" presetSubtype="0" decel="100000" fill="hold" grpId="0" nodeType="withEffect">
                                  <p:stCondLst>
                                    <p:cond delay="0"/>
                                  </p:stCondLst>
                                  <p:childTnLst>
                                    <p:set>
                                      <p:cBhvr>
                                        <p:cTn id="366" dur="1" fill="hold">
                                          <p:stCondLst>
                                            <p:cond delay="0"/>
                                          </p:stCondLst>
                                        </p:cTn>
                                        <p:tgtEl>
                                          <p:spTgt spid="92"/>
                                        </p:tgtEl>
                                        <p:attrNameLst>
                                          <p:attrName>style.visibility</p:attrName>
                                        </p:attrNameLst>
                                      </p:cBhvr>
                                      <p:to>
                                        <p:strVal val="visible"/>
                                      </p:to>
                                    </p:set>
                                    <p:anim calcmode="lin" valueType="num">
                                      <p:cBhvr>
                                        <p:cTn id="367" dur="2250" fill="hold"/>
                                        <p:tgtEl>
                                          <p:spTgt spid="92"/>
                                        </p:tgtEl>
                                        <p:attrNameLst>
                                          <p:attrName>ppt_w</p:attrName>
                                        </p:attrNameLst>
                                      </p:cBhvr>
                                      <p:tavLst>
                                        <p:tav tm="0">
                                          <p:val>
                                            <p:fltVal val="0"/>
                                          </p:val>
                                        </p:tav>
                                        <p:tav tm="100000">
                                          <p:val>
                                            <p:strVal val="#ppt_w"/>
                                          </p:val>
                                        </p:tav>
                                      </p:tavLst>
                                    </p:anim>
                                    <p:anim calcmode="lin" valueType="num">
                                      <p:cBhvr>
                                        <p:cTn id="368" dur="2250" fill="hold"/>
                                        <p:tgtEl>
                                          <p:spTgt spid="92"/>
                                        </p:tgtEl>
                                        <p:attrNameLst>
                                          <p:attrName>ppt_h</p:attrName>
                                        </p:attrNameLst>
                                      </p:cBhvr>
                                      <p:tavLst>
                                        <p:tav tm="0">
                                          <p:val>
                                            <p:fltVal val="0"/>
                                          </p:val>
                                        </p:tav>
                                        <p:tav tm="100000">
                                          <p:val>
                                            <p:strVal val="#ppt_h"/>
                                          </p:val>
                                        </p:tav>
                                      </p:tavLst>
                                    </p:anim>
                                    <p:anim calcmode="lin" valueType="num">
                                      <p:cBhvr>
                                        <p:cTn id="369" dur="2250" fill="hold"/>
                                        <p:tgtEl>
                                          <p:spTgt spid="92"/>
                                        </p:tgtEl>
                                        <p:attrNameLst>
                                          <p:attrName>style.rotation</p:attrName>
                                        </p:attrNameLst>
                                      </p:cBhvr>
                                      <p:tavLst>
                                        <p:tav tm="0">
                                          <p:val>
                                            <p:fltVal val="360"/>
                                          </p:val>
                                        </p:tav>
                                        <p:tav tm="100000">
                                          <p:val>
                                            <p:fltVal val="0"/>
                                          </p:val>
                                        </p:tav>
                                      </p:tavLst>
                                    </p:anim>
                                    <p:animEffect transition="in" filter="fade">
                                      <p:cBhvr>
                                        <p:cTn id="370" dur="2250"/>
                                        <p:tgtEl>
                                          <p:spTgt spid="92"/>
                                        </p:tgtEl>
                                      </p:cBhvr>
                                    </p:animEffect>
                                  </p:childTnLst>
                                </p:cTn>
                              </p:par>
                              <p:par>
                                <p:cTn id="371" presetID="49" presetClass="entr" presetSubtype="0" decel="100000" fill="hold" grpId="0" nodeType="withEffect">
                                  <p:stCondLst>
                                    <p:cond delay="0"/>
                                  </p:stCondLst>
                                  <p:childTnLst>
                                    <p:set>
                                      <p:cBhvr>
                                        <p:cTn id="372" dur="1" fill="hold">
                                          <p:stCondLst>
                                            <p:cond delay="0"/>
                                          </p:stCondLst>
                                        </p:cTn>
                                        <p:tgtEl>
                                          <p:spTgt spid="93"/>
                                        </p:tgtEl>
                                        <p:attrNameLst>
                                          <p:attrName>style.visibility</p:attrName>
                                        </p:attrNameLst>
                                      </p:cBhvr>
                                      <p:to>
                                        <p:strVal val="visible"/>
                                      </p:to>
                                    </p:set>
                                    <p:anim calcmode="lin" valueType="num">
                                      <p:cBhvr>
                                        <p:cTn id="373" dur="2250" fill="hold"/>
                                        <p:tgtEl>
                                          <p:spTgt spid="93"/>
                                        </p:tgtEl>
                                        <p:attrNameLst>
                                          <p:attrName>ppt_w</p:attrName>
                                        </p:attrNameLst>
                                      </p:cBhvr>
                                      <p:tavLst>
                                        <p:tav tm="0">
                                          <p:val>
                                            <p:fltVal val="0"/>
                                          </p:val>
                                        </p:tav>
                                        <p:tav tm="100000">
                                          <p:val>
                                            <p:strVal val="#ppt_w"/>
                                          </p:val>
                                        </p:tav>
                                      </p:tavLst>
                                    </p:anim>
                                    <p:anim calcmode="lin" valueType="num">
                                      <p:cBhvr>
                                        <p:cTn id="374" dur="2250" fill="hold"/>
                                        <p:tgtEl>
                                          <p:spTgt spid="93"/>
                                        </p:tgtEl>
                                        <p:attrNameLst>
                                          <p:attrName>ppt_h</p:attrName>
                                        </p:attrNameLst>
                                      </p:cBhvr>
                                      <p:tavLst>
                                        <p:tav tm="0">
                                          <p:val>
                                            <p:fltVal val="0"/>
                                          </p:val>
                                        </p:tav>
                                        <p:tav tm="100000">
                                          <p:val>
                                            <p:strVal val="#ppt_h"/>
                                          </p:val>
                                        </p:tav>
                                      </p:tavLst>
                                    </p:anim>
                                    <p:anim calcmode="lin" valueType="num">
                                      <p:cBhvr>
                                        <p:cTn id="375" dur="2250" fill="hold"/>
                                        <p:tgtEl>
                                          <p:spTgt spid="93"/>
                                        </p:tgtEl>
                                        <p:attrNameLst>
                                          <p:attrName>style.rotation</p:attrName>
                                        </p:attrNameLst>
                                      </p:cBhvr>
                                      <p:tavLst>
                                        <p:tav tm="0">
                                          <p:val>
                                            <p:fltVal val="360"/>
                                          </p:val>
                                        </p:tav>
                                        <p:tav tm="100000">
                                          <p:val>
                                            <p:fltVal val="0"/>
                                          </p:val>
                                        </p:tav>
                                      </p:tavLst>
                                    </p:anim>
                                    <p:animEffect transition="in" filter="fade">
                                      <p:cBhvr>
                                        <p:cTn id="376" dur="2250"/>
                                        <p:tgtEl>
                                          <p:spTgt spid="93"/>
                                        </p:tgtEl>
                                      </p:cBhvr>
                                    </p:animEffect>
                                  </p:childTnLst>
                                </p:cTn>
                              </p:par>
                              <p:par>
                                <p:cTn id="377" presetID="49" presetClass="entr" presetSubtype="0" decel="100000" fill="hold" grpId="0" nodeType="withEffect">
                                  <p:stCondLst>
                                    <p:cond delay="0"/>
                                  </p:stCondLst>
                                  <p:childTnLst>
                                    <p:set>
                                      <p:cBhvr>
                                        <p:cTn id="378" dur="1" fill="hold">
                                          <p:stCondLst>
                                            <p:cond delay="0"/>
                                          </p:stCondLst>
                                        </p:cTn>
                                        <p:tgtEl>
                                          <p:spTgt spid="94"/>
                                        </p:tgtEl>
                                        <p:attrNameLst>
                                          <p:attrName>style.visibility</p:attrName>
                                        </p:attrNameLst>
                                      </p:cBhvr>
                                      <p:to>
                                        <p:strVal val="visible"/>
                                      </p:to>
                                    </p:set>
                                    <p:anim calcmode="lin" valueType="num">
                                      <p:cBhvr>
                                        <p:cTn id="379" dur="2250" fill="hold"/>
                                        <p:tgtEl>
                                          <p:spTgt spid="94"/>
                                        </p:tgtEl>
                                        <p:attrNameLst>
                                          <p:attrName>ppt_w</p:attrName>
                                        </p:attrNameLst>
                                      </p:cBhvr>
                                      <p:tavLst>
                                        <p:tav tm="0">
                                          <p:val>
                                            <p:fltVal val="0"/>
                                          </p:val>
                                        </p:tav>
                                        <p:tav tm="100000">
                                          <p:val>
                                            <p:strVal val="#ppt_w"/>
                                          </p:val>
                                        </p:tav>
                                      </p:tavLst>
                                    </p:anim>
                                    <p:anim calcmode="lin" valueType="num">
                                      <p:cBhvr>
                                        <p:cTn id="380" dur="2250" fill="hold"/>
                                        <p:tgtEl>
                                          <p:spTgt spid="94"/>
                                        </p:tgtEl>
                                        <p:attrNameLst>
                                          <p:attrName>ppt_h</p:attrName>
                                        </p:attrNameLst>
                                      </p:cBhvr>
                                      <p:tavLst>
                                        <p:tav tm="0">
                                          <p:val>
                                            <p:fltVal val="0"/>
                                          </p:val>
                                        </p:tav>
                                        <p:tav tm="100000">
                                          <p:val>
                                            <p:strVal val="#ppt_h"/>
                                          </p:val>
                                        </p:tav>
                                      </p:tavLst>
                                    </p:anim>
                                    <p:anim calcmode="lin" valueType="num">
                                      <p:cBhvr>
                                        <p:cTn id="381" dur="2250" fill="hold"/>
                                        <p:tgtEl>
                                          <p:spTgt spid="94"/>
                                        </p:tgtEl>
                                        <p:attrNameLst>
                                          <p:attrName>style.rotation</p:attrName>
                                        </p:attrNameLst>
                                      </p:cBhvr>
                                      <p:tavLst>
                                        <p:tav tm="0">
                                          <p:val>
                                            <p:fltVal val="360"/>
                                          </p:val>
                                        </p:tav>
                                        <p:tav tm="100000">
                                          <p:val>
                                            <p:fltVal val="0"/>
                                          </p:val>
                                        </p:tav>
                                      </p:tavLst>
                                    </p:anim>
                                    <p:animEffect transition="in" filter="fade">
                                      <p:cBhvr>
                                        <p:cTn id="382" dur="2250"/>
                                        <p:tgtEl>
                                          <p:spTgt spid="94"/>
                                        </p:tgtEl>
                                      </p:cBhvr>
                                    </p:animEffect>
                                  </p:childTnLst>
                                </p:cTn>
                              </p:par>
                              <p:par>
                                <p:cTn id="383" presetID="49" presetClass="entr" presetSubtype="0" decel="100000" fill="hold" grpId="0" nodeType="withEffect">
                                  <p:stCondLst>
                                    <p:cond delay="0"/>
                                  </p:stCondLst>
                                  <p:childTnLst>
                                    <p:set>
                                      <p:cBhvr>
                                        <p:cTn id="384" dur="1" fill="hold">
                                          <p:stCondLst>
                                            <p:cond delay="0"/>
                                          </p:stCondLst>
                                        </p:cTn>
                                        <p:tgtEl>
                                          <p:spTgt spid="95"/>
                                        </p:tgtEl>
                                        <p:attrNameLst>
                                          <p:attrName>style.visibility</p:attrName>
                                        </p:attrNameLst>
                                      </p:cBhvr>
                                      <p:to>
                                        <p:strVal val="visible"/>
                                      </p:to>
                                    </p:set>
                                    <p:anim calcmode="lin" valueType="num">
                                      <p:cBhvr>
                                        <p:cTn id="385" dur="2250" fill="hold"/>
                                        <p:tgtEl>
                                          <p:spTgt spid="95"/>
                                        </p:tgtEl>
                                        <p:attrNameLst>
                                          <p:attrName>ppt_w</p:attrName>
                                        </p:attrNameLst>
                                      </p:cBhvr>
                                      <p:tavLst>
                                        <p:tav tm="0">
                                          <p:val>
                                            <p:fltVal val="0"/>
                                          </p:val>
                                        </p:tav>
                                        <p:tav tm="100000">
                                          <p:val>
                                            <p:strVal val="#ppt_w"/>
                                          </p:val>
                                        </p:tav>
                                      </p:tavLst>
                                    </p:anim>
                                    <p:anim calcmode="lin" valueType="num">
                                      <p:cBhvr>
                                        <p:cTn id="386" dur="2250" fill="hold"/>
                                        <p:tgtEl>
                                          <p:spTgt spid="95"/>
                                        </p:tgtEl>
                                        <p:attrNameLst>
                                          <p:attrName>ppt_h</p:attrName>
                                        </p:attrNameLst>
                                      </p:cBhvr>
                                      <p:tavLst>
                                        <p:tav tm="0">
                                          <p:val>
                                            <p:fltVal val="0"/>
                                          </p:val>
                                        </p:tav>
                                        <p:tav tm="100000">
                                          <p:val>
                                            <p:strVal val="#ppt_h"/>
                                          </p:val>
                                        </p:tav>
                                      </p:tavLst>
                                    </p:anim>
                                    <p:anim calcmode="lin" valueType="num">
                                      <p:cBhvr>
                                        <p:cTn id="387" dur="2250" fill="hold"/>
                                        <p:tgtEl>
                                          <p:spTgt spid="95"/>
                                        </p:tgtEl>
                                        <p:attrNameLst>
                                          <p:attrName>style.rotation</p:attrName>
                                        </p:attrNameLst>
                                      </p:cBhvr>
                                      <p:tavLst>
                                        <p:tav tm="0">
                                          <p:val>
                                            <p:fltVal val="360"/>
                                          </p:val>
                                        </p:tav>
                                        <p:tav tm="100000">
                                          <p:val>
                                            <p:fltVal val="0"/>
                                          </p:val>
                                        </p:tav>
                                      </p:tavLst>
                                    </p:anim>
                                    <p:animEffect transition="in" filter="fade">
                                      <p:cBhvr>
                                        <p:cTn id="388" dur="2250"/>
                                        <p:tgtEl>
                                          <p:spTgt spid="95"/>
                                        </p:tgtEl>
                                      </p:cBhvr>
                                    </p:animEffect>
                                  </p:childTnLst>
                                </p:cTn>
                              </p:par>
                              <p:par>
                                <p:cTn id="389" presetID="49" presetClass="entr" presetSubtype="0" decel="100000" fill="hold" grpId="0" nodeType="withEffect">
                                  <p:stCondLst>
                                    <p:cond delay="0"/>
                                  </p:stCondLst>
                                  <p:childTnLst>
                                    <p:set>
                                      <p:cBhvr>
                                        <p:cTn id="390" dur="1" fill="hold">
                                          <p:stCondLst>
                                            <p:cond delay="0"/>
                                          </p:stCondLst>
                                        </p:cTn>
                                        <p:tgtEl>
                                          <p:spTgt spid="96"/>
                                        </p:tgtEl>
                                        <p:attrNameLst>
                                          <p:attrName>style.visibility</p:attrName>
                                        </p:attrNameLst>
                                      </p:cBhvr>
                                      <p:to>
                                        <p:strVal val="visible"/>
                                      </p:to>
                                    </p:set>
                                    <p:anim calcmode="lin" valueType="num">
                                      <p:cBhvr>
                                        <p:cTn id="391" dur="2250" fill="hold"/>
                                        <p:tgtEl>
                                          <p:spTgt spid="96"/>
                                        </p:tgtEl>
                                        <p:attrNameLst>
                                          <p:attrName>ppt_w</p:attrName>
                                        </p:attrNameLst>
                                      </p:cBhvr>
                                      <p:tavLst>
                                        <p:tav tm="0">
                                          <p:val>
                                            <p:fltVal val="0"/>
                                          </p:val>
                                        </p:tav>
                                        <p:tav tm="100000">
                                          <p:val>
                                            <p:strVal val="#ppt_w"/>
                                          </p:val>
                                        </p:tav>
                                      </p:tavLst>
                                    </p:anim>
                                    <p:anim calcmode="lin" valueType="num">
                                      <p:cBhvr>
                                        <p:cTn id="392" dur="2250" fill="hold"/>
                                        <p:tgtEl>
                                          <p:spTgt spid="96"/>
                                        </p:tgtEl>
                                        <p:attrNameLst>
                                          <p:attrName>ppt_h</p:attrName>
                                        </p:attrNameLst>
                                      </p:cBhvr>
                                      <p:tavLst>
                                        <p:tav tm="0">
                                          <p:val>
                                            <p:fltVal val="0"/>
                                          </p:val>
                                        </p:tav>
                                        <p:tav tm="100000">
                                          <p:val>
                                            <p:strVal val="#ppt_h"/>
                                          </p:val>
                                        </p:tav>
                                      </p:tavLst>
                                    </p:anim>
                                    <p:anim calcmode="lin" valueType="num">
                                      <p:cBhvr>
                                        <p:cTn id="393" dur="2250" fill="hold"/>
                                        <p:tgtEl>
                                          <p:spTgt spid="96"/>
                                        </p:tgtEl>
                                        <p:attrNameLst>
                                          <p:attrName>style.rotation</p:attrName>
                                        </p:attrNameLst>
                                      </p:cBhvr>
                                      <p:tavLst>
                                        <p:tav tm="0">
                                          <p:val>
                                            <p:fltVal val="360"/>
                                          </p:val>
                                        </p:tav>
                                        <p:tav tm="100000">
                                          <p:val>
                                            <p:fltVal val="0"/>
                                          </p:val>
                                        </p:tav>
                                      </p:tavLst>
                                    </p:anim>
                                    <p:animEffect transition="in" filter="fade">
                                      <p:cBhvr>
                                        <p:cTn id="394" dur="2250"/>
                                        <p:tgtEl>
                                          <p:spTgt spid="96"/>
                                        </p:tgtEl>
                                      </p:cBhvr>
                                    </p:animEffect>
                                  </p:childTnLst>
                                </p:cTn>
                              </p:par>
                              <p:par>
                                <p:cTn id="395" presetID="49" presetClass="entr" presetSubtype="0" decel="100000" fill="hold" grpId="0" nodeType="withEffect">
                                  <p:stCondLst>
                                    <p:cond delay="0"/>
                                  </p:stCondLst>
                                  <p:childTnLst>
                                    <p:set>
                                      <p:cBhvr>
                                        <p:cTn id="396" dur="1" fill="hold">
                                          <p:stCondLst>
                                            <p:cond delay="0"/>
                                          </p:stCondLst>
                                        </p:cTn>
                                        <p:tgtEl>
                                          <p:spTgt spid="97"/>
                                        </p:tgtEl>
                                        <p:attrNameLst>
                                          <p:attrName>style.visibility</p:attrName>
                                        </p:attrNameLst>
                                      </p:cBhvr>
                                      <p:to>
                                        <p:strVal val="visible"/>
                                      </p:to>
                                    </p:set>
                                    <p:anim calcmode="lin" valueType="num">
                                      <p:cBhvr>
                                        <p:cTn id="397" dur="2250" fill="hold"/>
                                        <p:tgtEl>
                                          <p:spTgt spid="97"/>
                                        </p:tgtEl>
                                        <p:attrNameLst>
                                          <p:attrName>ppt_w</p:attrName>
                                        </p:attrNameLst>
                                      </p:cBhvr>
                                      <p:tavLst>
                                        <p:tav tm="0">
                                          <p:val>
                                            <p:fltVal val="0"/>
                                          </p:val>
                                        </p:tav>
                                        <p:tav tm="100000">
                                          <p:val>
                                            <p:strVal val="#ppt_w"/>
                                          </p:val>
                                        </p:tav>
                                      </p:tavLst>
                                    </p:anim>
                                    <p:anim calcmode="lin" valueType="num">
                                      <p:cBhvr>
                                        <p:cTn id="398" dur="2250" fill="hold"/>
                                        <p:tgtEl>
                                          <p:spTgt spid="97"/>
                                        </p:tgtEl>
                                        <p:attrNameLst>
                                          <p:attrName>ppt_h</p:attrName>
                                        </p:attrNameLst>
                                      </p:cBhvr>
                                      <p:tavLst>
                                        <p:tav tm="0">
                                          <p:val>
                                            <p:fltVal val="0"/>
                                          </p:val>
                                        </p:tav>
                                        <p:tav tm="100000">
                                          <p:val>
                                            <p:strVal val="#ppt_h"/>
                                          </p:val>
                                        </p:tav>
                                      </p:tavLst>
                                    </p:anim>
                                    <p:anim calcmode="lin" valueType="num">
                                      <p:cBhvr>
                                        <p:cTn id="399" dur="2250" fill="hold"/>
                                        <p:tgtEl>
                                          <p:spTgt spid="97"/>
                                        </p:tgtEl>
                                        <p:attrNameLst>
                                          <p:attrName>style.rotation</p:attrName>
                                        </p:attrNameLst>
                                      </p:cBhvr>
                                      <p:tavLst>
                                        <p:tav tm="0">
                                          <p:val>
                                            <p:fltVal val="360"/>
                                          </p:val>
                                        </p:tav>
                                        <p:tav tm="100000">
                                          <p:val>
                                            <p:fltVal val="0"/>
                                          </p:val>
                                        </p:tav>
                                      </p:tavLst>
                                    </p:anim>
                                    <p:animEffect transition="in" filter="fade">
                                      <p:cBhvr>
                                        <p:cTn id="400" dur="2250"/>
                                        <p:tgtEl>
                                          <p:spTgt spid="97"/>
                                        </p:tgtEl>
                                      </p:cBhvr>
                                    </p:animEffect>
                                  </p:childTnLst>
                                </p:cTn>
                              </p:par>
                              <p:par>
                                <p:cTn id="401" presetID="49" presetClass="entr" presetSubtype="0" decel="100000" fill="hold" grpId="0" nodeType="withEffect">
                                  <p:stCondLst>
                                    <p:cond delay="0"/>
                                  </p:stCondLst>
                                  <p:childTnLst>
                                    <p:set>
                                      <p:cBhvr>
                                        <p:cTn id="402" dur="1" fill="hold">
                                          <p:stCondLst>
                                            <p:cond delay="0"/>
                                          </p:stCondLst>
                                        </p:cTn>
                                        <p:tgtEl>
                                          <p:spTgt spid="98"/>
                                        </p:tgtEl>
                                        <p:attrNameLst>
                                          <p:attrName>style.visibility</p:attrName>
                                        </p:attrNameLst>
                                      </p:cBhvr>
                                      <p:to>
                                        <p:strVal val="visible"/>
                                      </p:to>
                                    </p:set>
                                    <p:anim calcmode="lin" valueType="num">
                                      <p:cBhvr>
                                        <p:cTn id="403" dur="2250" fill="hold"/>
                                        <p:tgtEl>
                                          <p:spTgt spid="98"/>
                                        </p:tgtEl>
                                        <p:attrNameLst>
                                          <p:attrName>ppt_w</p:attrName>
                                        </p:attrNameLst>
                                      </p:cBhvr>
                                      <p:tavLst>
                                        <p:tav tm="0">
                                          <p:val>
                                            <p:fltVal val="0"/>
                                          </p:val>
                                        </p:tav>
                                        <p:tav tm="100000">
                                          <p:val>
                                            <p:strVal val="#ppt_w"/>
                                          </p:val>
                                        </p:tav>
                                      </p:tavLst>
                                    </p:anim>
                                    <p:anim calcmode="lin" valueType="num">
                                      <p:cBhvr>
                                        <p:cTn id="404" dur="2250" fill="hold"/>
                                        <p:tgtEl>
                                          <p:spTgt spid="98"/>
                                        </p:tgtEl>
                                        <p:attrNameLst>
                                          <p:attrName>ppt_h</p:attrName>
                                        </p:attrNameLst>
                                      </p:cBhvr>
                                      <p:tavLst>
                                        <p:tav tm="0">
                                          <p:val>
                                            <p:fltVal val="0"/>
                                          </p:val>
                                        </p:tav>
                                        <p:tav tm="100000">
                                          <p:val>
                                            <p:strVal val="#ppt_h"/>
                                          </p:val>
                                        </p:tav>
                                      </p:tavLst>
                                    </p:anim>
                                    <p:anim calcmode="lin" valueType="num">
                                      <p:cBhvr>
                                        <p:cTn id="405" dur="2250" fill="hold"/>
                                        <p:tgtEl>
                                          <p:spTgt spid="98"/>
                                        </p:tgtEl>
                                        <p:attrNameLst>
                                          <p:attrName>style.rotation</p:attrName>
                                        </p:attrNameLst>
                                      </p:cBhvr>
                                      <p:tavLst>
                                        <p:tav tm="0">
                                          <p:val>
                                            <p:fltVal val="360"/>
                                          </p:val>
                                        </p:tav>
                                        <p:tav tm="100000">
                                          <p:val>
                                            <p:fltVal val="0"/>
                                          </p:val>
                                        </p:tav>
                                      </p:tavLst>
                                    </p:anim>
                                    <p:animEffect transition="in" filter="fade">
                                      <p:cBhvr>
                                        <p:cTn id="406" dur="2250"/>
                                        <p:tgtEl>
                                          <p:spTgt spid="98"/>
                                        </p:tgtEl>
                                      </p:cBhvr>
                                    </p:animEffect>
                                  </p:childTnLst>
                                </p:cTn>
                              </p:par>
                              <p:par>
                                <p:cTn id="407" presetID="49" presetClass="entr" presetSubtype="0" decel="100000" fill="hold" grpId="0" nodeType="withEffect">
                                  <p:stCondLst>
                                    <p:cond delay="0"/>
                                  </p:stCondLst>
                                  <p:childTnLst>
                                    <p:set>
                                      <p:cBhvr>
                                        <p:cTn id="408" dur="1" fill="hold">
                                          <p:stCondLst>
                                            <p:cond delay="0"/>
                                          </p:stCondLst>
                                        </p:cTn>
                                        <p:tgtEl>
                                          <p:spTgt spid="99"/>
                                        </p:tgtEl>
                                        <p:attrNameLst>
                                          <p:attrName>style.visibility</p:attrName>
                                        </p:attrNameLst>
                                      </p:cBhvr>
                                      <p:to>
                                        <p:strVal val="visible"/>
                                      </p:to>
                                    </p:set>
                                    <p:anim calcmode="lin" valueType="num">
                                      <p:cBhvr>
                                        <p:cTn id="409" dur="2250" fill="hold"/>
                                        <p:tgtEl>
                                          <p:spTgt spid="99"/>
                                        </p:tgtEl>
                                        <p:attrNameLst>
                                          <p:attrName>ppt_w</p:attrName>
                                        </p:attrNameLst>
                                      </p:cBhvr>
                                      <p:tavLst>
                                        <p:tav tm="0">
                                          <p:val>
                                            <p:fltVal val="0"/>
                                          </p:val>
                                        </p:tav>
                                        <p:tav tm="100000">
                                          <p:val>
                                            <p:strVal val="#ppt_w"/>
                                          </p:val>
                                        </p:tav>
                                      </p:tavLst>
                                    </p:anim>
                                    <p:anim calcmode="lin" valueType="num">
                                      <p:cBhvr>
                                        <p:cTn id="410" dur="2250" fill="hold"/>
                                        <p:tgtEl>
                                          <p:spTgt spid="99"/>
                                        </p:tgtEl>
                                        <p:attrNameLst>
                                          <p:attrName>ppt_h</p:attrName>
                                        </p:attrNameLst>
                                      </p:cBhvr>
                                      <p:tavLst>
                                        <p:tav tm="0">
                                          <p:val>
                                            <p:fltVal val="0"/>
                                          </p:val>
                                        </p:tav>
                                        <p:tav tm="100000">
                                          <p:val>
                                            <p:strVal val="#ppt_h"/>
                                          </p:val>
                                        </p:tav>
                                      </p:tavLst>
                                    </p:anim>
                                    <p:anim calcmode="lin" valueType="num">
                                      <p:cBhvr>
                                        <p:cTn id="411" dur="2250" fill="hold"/>
                                        <p:tgtEl>
                                          <p:spTgt spid="99"/>
                                        </p:tgtEl>
                                        <p:attrNameLst>
                                          <p:attrName>style.rotation</p:attrName>
                                        </p:attrNameLst>
                                      </p:cBhvr>
                                      <p:tavLst>
                                        <p:tav tm="0">
                                          <p:val>
                                            <p:fltVal val="360"/>
                                          </p:val>
                                        </p:tav>
                                        <p:tav tm="100000">
                                          <p:val>
                                            <p:fltVal val="0"/>
                                          </p:val>
                                        </p:tav>
                                      </p:tavLst>
                                    </p:anim>
                                    <p:animEffect transition="in" filter="fade">
                                      <p:cBhvr>
                                        <p:cTn id="412" dur="2250"/>
                                        <p:tgtEl>
                                          <p:spTgt spid="99"/>
                                        </p:tgtEl>
                                      </p:cBhvr>
                                    </p:animEffect>
                                  </p:childTnLst>
                                </p:cTn>
                              </p:par>
                              <p:par>
                                <p:cTn id="413" presetID="49" presetClass="entr" presetSubtype="0" decel="100000" fill="hold" grpId="0" nodeType="withEffect">
                                  <p:stCondLst>
                                    <p:cond delay="0"/>
                                  </p:stCondLst>
                                  <p:childTnLst>
                                    <p:set>
                                      <p:cBhvr>
                                        <p:cTn id="414" dur="1" fill="hold">
                                          <p:stCondLst>
                                            <p:cond delay="0"/>
                                          </p:stCondLst>
                                        </p:cTn>
                                        <p:tgtEl>
                                          <p:spTgt spid="100"/>
                                        </p:tgtEl>
                                        <p:attrNameLst>
                                          <p:attrName>style.visibility</p:attrName>
                                        </p:attrNameLst>
                                      </p:cBhvr>
                                      <p:to>
                                        <p:strVal val="visible"/>
                                      </p:to>
                                    </p:set>
                                    <p:anim calcmode="lin" valueType="num">
                                      <p:cBhvr>
                                        <p:cTn id="415" dur="2250" fill="hold"/>
                                        <p:tgtEl>
                                          <p:spTgt spid="100"/>
                                        </p:tgtEl>
                                        <p:attrNameLst>
                                          <p:attrName>ppt_w</p:attrName>
                                        </p:attrNameLst>
                                      </p:cBhvr>
                                      <p:tavLst>
                                        <p:tav tm="0">
                                          <p:val>
                                            <p:fltVal val="0"/>
                                          </p:val>
                                        </p:tav>
                                        <p:tav tm="100000">
                                          <p:val>
                                            <p:strVal val="#ppt_w"/>
                                          </p:val>
                                        </p:tav>
                                      </p:tavLst>
                                    </p:anim>
                                    <p:anim calcmode="lin" valueType="num">
                                      <p:cBhvr>
                                        <p:cTn id="416" dur="2250" fill="hold"/>
                                        <p:tgtEl>
                                          <p:spTgt spid="100"/>
                                        </p:tgtEl>
                                        <p:attrNameLst>
                                          <p:attrName>ppt_h</p:attrName>
                                        </p:attrNameLst>
                                      </p:cBhvr>
                                      <p:tavLst>
                                        <p:tav tm="0">
                                          <p:val>
                                            <p:fltVal val="0"/>
                                          </p:val>
                                        </p:tav>
                                        <p:tav tm="100000">
                                          <p:val>
                                            <p:strVal val="#ppt_h"/>
                                          </p:val>
                                        </p:tav>
                                      </p:tavLst>
                                    </p:anim>
                                    <p:anim calcmode="lin" valueType="num">
                                      <p:cBhvr>
                                        <p:cTn id="417" dur="2250" fill="hold"/>
                                        <p:tgtEl>
                                          <p:spTgt spid="100"/>
                                        </p:tgtEl>
                                        <p:attrNameLst>
                                          <p:attrName>style.rotation</p:attrName>
                                        </p:attrNameLst>
                                      </p:cBhvr>
                                      <p:tavLst>
                                        <p:tav tm="0">
                                          <p:val>
                                            <p:fltVal val="360"/>
                                          </p:val>
                                        </p:tav>
                                        <p:tav tm="100000">
                                          <p:val>
                                            <p:fltVal val="0"/>
                                          </p:val>
                                        </p:tav>
                                      </p:tavLst>
                                    </p:anim>
                                    <p:animEffect transition="in" filter="fade">
                                      <p:cBhvr>
                                        <p:cTn id="418" dur="2250"/>
                                        <p:tgtEl>
                                          <p:spTgt spid="100"/>
                                        </p:tgtEl>
                                      </p:cBhvr>
                                    </p:animEffect>
                                  </p:childTnLst>
                                </p:cTn>
                              </p:par>
                              <p:par>
                                <p:cTn id="419" presetID="49" presetClass="entr" presetSubtype="0" decel="100000" fill="hold" grpId="0" nodeType="withEffect">
                                  <p:stCondLst>
                                    <p:cond delay="0"/>
                                  </p:stCondLst>
                                  <p:childTnLst>
                                    <p:set>
                                      <p:cBhvr>
                                        <p:cTn id="420" dur="1" fill="hold">
                                          <p:stCondLst>
                                            <p:cond delay="0"/>
                                          </p:stCondLst>
                                        </p:cTn>
                                        <p:tgtEl>
                                          <p:spTgt spid="101"/>
                                        </p:tgtEl>
                                        <p:attrNameLst>
                                          <p:attrName>style.visibility</p:attrName>
                                        </p:attrNameLst>
                                      </p:cBhvr>
                                      <p:to>
                                        <p:strVal val="visible"/>
                                      </p:to>
                                    </p:set>
                                    <p:anim calcmode="lin" valueType="num">
                                      <p:cBhvr>
                                        <p:cTn id="421" dur="2250" fill="hold"/>
                                        <p:tgtEl>
                                          <p:spTgt spid="101"/>
                                        </p:tgtEl>
                                        <p:attrNameLst>
                                          <p:attrName>ppt_w</p:attrName>
                                        </p:attrNameLst>
                                      </p:cBhvr>
                                      <p:tavLst>
                                        <p:tav tm="0">
                                          <p:val>
                                            <p:fltVal val="0"/>
                                          </p:val>
                                        </p:tav>
                                        <p:tav tm="100000">
                                          <p:val>
                                            <p:strVal val="#ppt_w"/>
                                          </p:val>
                                        </p:tav>
                                      </p:tavLst>
                                    </p:anim>
                                    <p:anim calcmode="lin" valueType="num">
                                      <p:cBhvr>
                                        <p:cTn id="422" dur="2250" fill="hold"/>
                                        <p:tgtEl>
                                          <p:spTgt spid="101"/>
                                        </p:tgtEl>
                                        <p:attrNameLst>
                                          <p:attrName>ppt_h</p:attrName>
                                        </p:attrNameLst>
                                      </p:cBhvr>
                                      <p:tavLst>
                                        <p:tav tm="0">
                                          <p:val>
                                            <p:fltVal val="0"/>
                                          </p:val>
                                        </p:tav>
                                        <p:tav tm="100000">
                                          <p:val>
                                            <p:strVal val="#ppt_h"/>
                                          </p:val>
                                        </p:tav>
                                      </p:tavLst>
                                    </p:anim>
                                    <p:anim calcmode="lin" valueType="num">
                                      <p:cBhvr>
                                        <p:cTn id="423" dur="2250" fill="hold"/>
                                        <p:tgtEl>
                                          <p:spTgt spid="101"/>
                                        </p:tgtEl>
                                        <p:attrNameLst>
                                          <p:attrName>style.rotation</p:attrName>
                                        </p:attrNameLst>
                                      </p:cBhvr>
                                      <p:tavLst>
                                        <p:tav tm="0">
                                          <p:val>
                                            <p:fltVal val="360"/>
                                          </p:val>
                                        </p:tav>
                                        <p:tav tm="100000">
                                          <p:val>
                                            <p:fltVal val="0"/>
                                          </p:val>
                                        </p:tav>
                                      </p:tavLst>
                                    </p:anim>
                                    <p:animEffect transition="in" filter="fade">
                                      <p:cBhvr>
                                        <p:cTn id="424" dur="2250"/>
                                        <p:tgtEl>
                                          <p:spTgt spid="101"/>
                                        </p:tgtEl>
                                      </p:cBhvr>
                                    </p:animEffect>
                                  </p:childTnLst>
                                </p:cTn>
                              </p:par>
                              <p:par>
                                <p:cTn id="425" presetID="49" presetClass="entr" presetSubtype="0" decel="100000" fill="hold" grpId="0" nodeType="withEffect">
                                  <p:stCondLst>
                                    <p:cond delay="0"/>
                                  </p:stCondLst>
                                  <p:childTnLst>
                                    <p:set>
                                      <p:cBhvr>
                                        <p:cTn id="426" dur="1" fill="hold">
                                          <p:stCondLst>
                                            <p:cond delay="0"/>
                                          </p:stCondLst>
                                        </p:cTn>
                                        <p:tgtEl>
                                          <p:spTgt spid="102"/>
                                        </p:tgtEl>
                                        <p:attrNameLst>
                                          <p:attrName>style.visibility</p:attrName>
                                        </p:attrNameLst>
                                      </p:cBhvr>
                                      <p:to>
                                        <p:strVal val="visible"/>
                                      </p:to>
                                    </p:set>
                                    <p:anim calcmode="lin" valueType="num">
                                      <p:cBhvr>
                                        <p:cTn id="427" dur="2250" fill="hold"/>
                                        <p:tgtEl>
                                          <p:spTgt spid="102"/>
                                        </p:tgtEl>
                                        <p:attrNameLst>
                                          <p:attrName>ppt_w</p:attrName>
                                        </p:attrNameLst>
                                      </p:cBhvr>
                                      <p:tavLst>
                                        <p:tav tm="0">
                                          <p:val>
                                            <p:fltVal val="0"/>
                                          </p:val>
                                        </p:tav>
                                        <p:tav tm="100000">
                                          <p:val>
                                            <p:strVal val="#ppt_w"/>
                                          </p:val>
                                        </p:tav>
                                      </p:tavLst>
                                    </p:anim>
                                    <p:anim calcmode="lin" valueType="num">
                                      <p:cBhvr>
                                        <p:cTn id="428" dur="2250" fill="hold"/>
                                        <p:tgtEl>
                                          <p:spTgt spid="102"/>
                                        </p:tgtEl>
                                        <p:attrNameLst>
                                          <p:attrName>ppt_h</p:attrName>
                                        </p:attrNameLst>
                                      </p:cBhvr>
                                      <p:tavLst>
                                        <p:tav tm="0">
                                          <p:val>
                                            <p:fltVal val="0"/>
                                          </p:val>
                                        </p:tav>
                                        <p:tav tm="100000">
                                          <p:val>
                                            <p:strVal val="#ppt_h"/>
                                          </p:val>
                                        </p:tav>
                                      </p:tavLst>
                                    </p:anim>
                                    <p:anim calcmode="lin" valueType="num">
                                      <p:cBhvr>
                                        <p:cTn id="429" dur="2250" fill="hold"/>
                                        <p:tgtEl>
                                          <p:spTgt spid="102"/>
                                        </p:tgtEl>
                                        <p:attrNameLst>
                                          <p:attrName>style.rotation</p:attrName>
                                        </p:attrNameLst>
                                      </p:cBhvr>
                                      <p:tavLst>
                                        <p:tav tm="0">
                                          <p:val>
                                            <p:fltVal val="360"/>
                                          </p:val>
                                        </p:tav>
                                        <p:tav tm="100000">
                                          <p:val>
                                            <p:fltVal val="0"/>
                                          </p:val>
                                        </p:tav>
                                      </p:tavLst>
                                    </p:anim>
                                    <p:animEffect transition="in" filter="fade">
                                      <p:cBhvr>
                                        <p:cTn id="430" dur="2250"/>
                                        <p:tgtEl>
                                          <p:spTgt spid="102"/>
                                        </p:tgtEl>
                                      </p:cBhvr>
                                    </p:animEffect>
                                  </p:childTnLst>
                                </p:cTn>
                              </p:par>
                              <p:par>
                                <p:cTn id="431" presetID="49" presetClass="entr" presetSubtype="0" decel="100000" fill="hold" grpId="0" nodeType="withEffect">
                                  <p:stCondLst>
                                    <p:cond delay="0"/>
                                  </p:stCondLst>
                                  <p:childTnLst>
                                    <p:set>
                                      <p:cBhvr>
                                        <p:cTn id="432" dur="1" fill="hold">
                                          <p:stCondLst>
                                            <p:cond delay="0"/>
                                          </p:stCondLst>
                                        </p:cTn>
                                        <p:tgtEl>
                                          <p:spTgt spid="103"/>
                                        </p:tgtEl>
                                        <p:attrNameLst>
                                          <p:attrName>style.visibility</p:attrName>
                                        </p:attrNameLst>
                                      </p:cBhvr>
                                      <p:to>
                                        <p:strVal val="visible"/>
                                      </p:to>
                                    </p:set>
                                    <p:anim calcmode="lin" valueType="num">
                                      <p:cBhvr>
                                        <p:cTn id="433" dur="2250" fill="hold"/>
                                        <p:tgtEl>
                                          <p:spTgt spid="103"/>
                                        </p:tgtEl>
                                        <p:attrNameLst>
                                          <p:attrName>ppt_w</p:attrName>
                                        </p:attrNameLst>
                                      </p:cBhvr>
                                      <p:tavLst>
                                        <p:tav tm="0">
                                          <p:val>
                                            <p:fltVal val="0"/>
                                          </p:val>
                                        </p:tav>
                                        <p:tav tm="100000">
                                          <p:val>
                                            <p:strVal val="#ppt_w"/>
                                          </p:val>
                                        </p:tav>
                                      </p:tavLst>
                                    </p:anim>
                                    <p:anim calcmode="lin" valueType="num">
                                      <p:cBhvr>
                                        <p:cTn id="434" dur="2250" fill="hold"/>
                                        <p:tgtEl>
                                          <p:spTgt spid="103"/>
                                        </p:tgtEl>
                                        <p:attrNameLst>
                                          <p:attrName>ppt_h</p:attrName>
                                        </p:attrNameLst>
                                      </p:cBhvr>
                                      <p:tavLst>
                                        <p:tav tm="0">
                                          <p:val>
                                            <p:fltVal val="0"/>
                                          </p:val>
                                        </p:tav>
                                        <p:tav tm="100000">
                                          <p:val>
                                            <p:strVal val="#ppt_h"/>
                                          </p:val>
                                        </p:tav>
                                      </p:tavLst>
                                    </p:anim>
                                    <p:anim calcmode="lin" valueType="num">
                                      <p:cBhvr>
                                        <p:cTn id="435" dur="2250" fill="hold"/>
                                        <p:tgtEl>
                                          <p:spTgt spid="103"/>
                                        </p:tgtEl>
                                        <p:attrNameLst>
                                          <p:attrName>style.rotation</p:attrName>
                                        </p:attrNameLst>
                                      </p:cBhvr>
                                      <p:tavLst>
                                        <p:tav tm="0">
                                          <p:val>
                                            <p:fltVal val="360"/>
                                          </p:val>
                                        </p:tav>
                                        <p:tav tm="100000">
                                          <p:val>
                                            <p:fltVal val="0"/>
                                          </p:val>
                                        </p:tav>
                                      </p:tavLst>
                                    </p:anim>
                                    <p:animEffect transition="in" filter="fade">
                                      <p:cBhvr>
                                        <p:cTn id="436" dur="2250"/>
                                        <p:tgtEl>
                                          <p:spTgt spid="103"/>
                                        </p:tgtEl>
                                      </p:cBhvr>
                                    </p:animEffect>
                                  </p:childTnLst>
                                </p:cTn>
                              </p:par>
                              <p:par>
                                <p:cTn id="437" presetID="49" presetClass="entr" presetSubtype="0" decel="100000" fill="hold" grpId="0" nodeType="withEffect">
                                  <p:stCondLst>
                                    <p:cond delay="0"/>
                                  </p:stCondLst>
                                  <p:childTnLst>
                                    <p:set>
                                      <p:cBhvr>
                                        <p:cTn id="438" dur="1" fill="hold">
                                          <p:stCondLst>
                                            <p:cond delay="0"/>
                                          </p:stCondLst>
                                        </p:cTn>
                                        <p:tgtEl>
                                          <p:spTgt spid="104"/>
                                        </p:tgtEl>
                                        <p:attrNameLst>
                                          <p:attrName>style.visibility</p:attrName>
                                        </p:attrNameLst>
                                      </p:cBhvr>
                                      <p:to>
                                        <p:strVal val="visible"/>
                                      </p:to>
                                    </p:set>
                                    <p:anim calcmode="lin" valueType="num">
                                      <p:cBhvr>
                                        <p:cTn id="439" dur="2250" fill="hold"/>
                                        <p:tgtEl>
                                          <p:spTgt spid="104"/>
                                        </p:tgtEl>
                                        <p:attrNameLst>
                                          <p:attrName>ppt_w</p:attrName>
                                        </p:attrNameLst>
                                      </p:cBhvr>
                                      <p:tavLst>
                                        <p:tav tm="0">
                                          <p:val>
                                            <p:fltVal val="0"/>
                                          </p:val>
                                        </p:tav>
                                        <p:tav tm="100000">
                                          <p:val>
                                            <p:strVal val="#ppt_w"/>
                                          </p:val>
                                        </p:tav>
                                      </p:tavLst>
                                    </p:anim>
                                    <p:anim calcmode="lin" valueType="num">
                                      <p:cBhvr>
                                        <p:cTn id="440" dur="2250" fill="hold"/>
                                        <p:tgtEl>
                                          <p:spTgt spid="104"/>
                                        </p:tgtEl>
                                        <p:attrNameLst>
                                          <p:attrName>ppt_h</p:attrName>
                                        </p:attrNameLst>
                                      </p:cBhvr>
                                      <p:tavLst>
                                        <p:tav tm="0">
                                          <p:val>
                                            <p:fltVal val="0"/>
                                          </p:val>
                                        </p:tav>
                                        <p:tav tm="100000">
                                          <p:val>
                                            <p:strVal val="#ppt_h"/>
                                          </p:val>
                                        </p:tav>
                                      </p:tavLst>
                                    </p:anim>
                                    <p:anim calcmode="lin" valueType="num">
                                      <p:cBhvr>
                                        <p:cTn id="441" dur="2250" fill="hold"/>
                                        <p:tgtEl>
                                          <p:spTgt spid="104"/>
                                        </p:tgtEl>
                                        <p:attrNameLst>
                                          <p:attrName>style.rotation</p:attrName>
                                        </p:attrNameLst>
                                      </p:cBhvr>
                                      <p:tavLst>
                                        <p:tav tm="0">
                                          <p:val>
                                            <p:fltVal val="360"/>
                                          </p:val>
                                        </p:tav>
                                        <p:tav tm="100000">
                                          <p:val>
                                            <p:fltVal val="0"/>
                                          </p:val>
                                        </p:tav>
                                      </p:tavLst>
                                    </p:anim>
                                    <p:animEffect transition="in" filter="fade">
                                      <p:cBhvr>
                                        <p:cTn id="442" dur="2250"/>
                                        <p:tgtEl>
                                          <p:spTgt spid="104"/>
                                        </p:tgtEl>
                                      </p:cBhvr>
                                    </p:animEffect>
                                  </p:childTnLst>
                                </p:cTn>
                              </p:par>
                              <p:par>
                                <p:cTn id="443" presetID="49" presetClass="entr" presetSubtype="0" decel="100000" fill="hold" grpId="0" nodeType="withEffect">
                                  <p:stCondLst>
                                    <p:cond delay="0"/>
                                  </p:stCondLst>
                                  <p:childTnLst>
                                    <p:set>
                                      <p:cBhvr>
                                        <p:cTn id="444" dur="1" fill="hold">
                                          <p:stCondLst>
                                            <p:cond delay="0"/>
                                          </p:stCondLst>
                                        </p:cTn>
                                        <p:tgtEl>
                                          <p:spTgt spid="105"/>
                                        </p:tgtEl>
                                        <p:attrNameLst>
                                          <p:attrName>style.visibility</p:attrName>
                                        </p:attrNameLst>
                                      </p:cBhvr>
                                      <p:to>
                                        <p:strVal val="visible"/>
                                      </p:to>
                                    </p:set>
                                    <p:anim calcmode="lin" valueType="num">
                                      <p:cBhvr>
                                        <p:cTn id="445" dur="2250" fill="hold"/>
                                        <p:tgtEl>
                                          <p:spTgt spid="105"/>
                                        </p:tgtEl>
                                        <p:attrNameLst>
                                          <p:attrName>ppt_w</p:attrName>
                                        </p:attrNameLst>
                                      </p:cBhvr>
                                      <p:tavLst>
                                        <p:tav tm="0">
                                          <p:val>
                                            <p:fltVal val="0"/>
                                          </p:val>
                                        </p:tav>
                                        <p:tav tm="100000">
                                          <p:val>
                                            <p:strVal val="#ppt_w"/>
                                          </p:val>
                                        </p:tav>
                                      </p:tavLst>
                                    </p:anim>
                                    <p:anim calcmode="lin" valueType="num">
                                      <p:cBhvr>
                                        <p:cTn id="446" dur="2250" fill="hold"/>
                                        <p:tgtEl>
                                          <p:spTgt spid="105"/>
                                        </p:tgtEl>
                                        <p:attrNameLst>
                                          <p:attrName>ppt_h</p:attrName>
                                        </p:attrNameLst>
                                      </p:cBhvr>
                                      <p:tavLst>
                                        <p:tav tm="0">
                                          <p:val>
                                            <p:fltVal val="0"/>
                                          </p:val>
                                        </p:tav>
                                        <p:tav tm="100000">
                                          <p:val>
                                            <p:strVal val="#ppt_h"/>
                                          </p:val>
                                        </p:tav>
                                      </p:tavLst>
                                    </p:anim>
                                    <p:anim calcmode="lin" valueType="num">
                                      <p:cBhvr>
                                        <p:cTn id="447" dur="2250" fill="hold"/>
                                        <p:tgtEl>
                                          <p:spTgt spid="105"/>
                                        </p:tgtEl>
                                        <p:attrNameLst>
                                          <p:attrName>style.rotation</p:attrName>
                                        </p:attrNameLst>
                                      </p:cBhvr>
                                      <p:tavLst>
                                        <p:tav tm="0">
                                          <p:val>
                                            <p:fltVal val="360"/>
                                          </p:val>
                                        </p:tav>
                                        <p:tav tm="100000">
                                          <p:val>
                                            <p:fltVal val="0"/>
                                          </p:val>
                                        </p:tav>
                                      </p:tavLst>
                                    </p:anim>
                                    <p:animEffect transition="in" filter="fade">
                                      <p:cBhvr>
                                        <p:cTn id="448" dur="2250"/>
                                        <p:tgtEl>
                                          <p:spTgt spid="105"/>
                                        </p:tgtEl>
                                      </p:cBhvr>
                                    </p:animEffect>
                                  </p:childTnLst>
                                </p:cTn>
                              </p:par>
                              <p:par>
                                <p:cTn id="449" presetID="49" presetClass="entr" presetSubtype="0" decel="100000" fill="hold" grpId="0" nodeType="withEffect">
                                  <p:stCondLst>
                                    <p:cond delay="0"/>
                                  </p:stCondLst>
                                  <p:childTnLst>
                                    <p:set>
                                      <p:cBhvr>
                                        <p:cTn id="450" dur="1" fill="hold">
                                          <p:stCondLst>
                                            <p:cond delay="0"/>
                                          </p:stCondLst>
                                        </p:cTn>
                                        <p:tgtEl>
                                          <p:spTgt spid="106"/>
                                        </p:tgtEl>
                                        <p:attrNameLst>
                                          <p:attrName>style.visibility</p:attrName>
                                        </p:attrNameLst>
                                      </p:cBhvr>
                                      <p:to>
                                        <p:strVal val="visible"/>
                                      </p:to>
                                    </p:set>
                                    <p:anim calcmode="lin" valueType="num">
                                      <p:cBhvr>
                                        <p:cTn id="451" dur="2250" fill="hold"/>
                                        <p:tgtEl>
                                          <p:spTgt spid="106"/>
                                        </p:tgtEl>
                                        <p:attrNameLst>
                                          <p:attrName>ppt_w</p:attrName>
                                        </p:attrNameLst>
                                      </p:cBhvr>
                                      <p:tavLst>
                                        <p:tav tm="0">
                                          <p:val>
                                            <p:fltVal val="0"/>
                                          </p:val>
                                        </p:tav>
                                        <p:tav tm="100000">
                                          <p:val>
                                            <p:strVal val="#ppt_w"/>
                                          </p:val>
                                        </p:tav>
                                      </p:tavLst>
                                    </p:anim>
                                    <p:anim calcmode="lin" valueType="num">
                                      <p:cBhvr>
                                        <p:cTn id="452" dur="2250" fill="hold"/>
                                        <p:tgtEl>
                                          <p:spTgt spid="106"/>
                                        </p:tgtEl>
                                        <p:attrNameLst>
                                          <p:attrName>ppt_h</p:attrName>
                                        </p:attrNameLst>
                                      </p:cBhvr>
                                      <p:tavLst>
                                        <p:tav tm="0">
                                          <p:val>
                                            <p:fltVal val="0"/>
                                          </p:val>
                                        </p:tav>
                                        <p:tav tm="100000">
                                          <p:val>
                                            <p:strVal val="#ppt_h"/>
                                          </p:val>
                                        </p:tav>
                                      </p:tavLst>
                                    </p:anim>
                                    <p:anim calcmode="lin" valueType="num">
                                      <p:cBhvr>
                                        <p:cTn id="453" dur="2250" fill="hold"/>
                                        <p:tgtEl>
                                          <p:spTgt spid="106"/>
                                        </p:tgtEl>
                                        <p:attrNameLst>
                                          <p:attrName>style.rotation</p:attrName>
                                        </p:attrNameLst>
                                      </p:cBhvr>
                                      <p:tavLst>
                                        <p:tav tm="0">
                                          <p:val>
                                            <p:fltVal val="360"/>
                                          </p:val>
                                        </p:tav>
                                        <p:tav tm="100000">
                                          <p:val>
                                            <p:fltVal val="0"/>
                                          </p:val>
                                        </p:tav>
                                      </p:tavLst>
                                    </p:anim>
                                    <p:animEffect transition="in" filter="fade">
                                      <p:cBhvr>
                                        <p:cTn id="454" dur="2250"/>
                                        <p:tgtEl>
                                          <p:spTgt spid="106"/>
                                        </p:tgtEl>
                                      </p:cBhvr>
                                    </p:animEffect>
                                  </p:childTnLst>
                                </p:cTn>
                              </p:par>
                              <p:par>
                                <p:cTn id="455" presetID="49" presetClass="entr" presetSubtype="0" decel="100000" fill="hold" grpId="0" nodeType="withEffect">
                                  <p:stCondLst>
                                    <p:cond delay="0"/>
                                  </p:stCondLst>
                                  <p:childTnLst>
                                    <p:set>
                                      <p:cBhvr>
                                        <p:cTn id="456" dur="1" fill="hold">
                                          <p:stCondLst>
                                            <p:cond delay="0"/>
                                          </p:stCondLst>
                                        </p:cTn>
                                        <p:tgtEl>
                                          <p:spTgt spid="107"/>
                                        </p:tgtEl>
                                        <p:attrNameLst>
                                          <p:attrName>style.visibility</p:attrName>
                                        </p:attrNameLst>
                                      </p:cBhvr>
                                      <p:to>
                                        <p:strVal val="visible"/>
                                      </p:to>
                                    </p:set>
                                    <p:anim calcmode="lin" valueType="num">
                                      <p:cBhvr>
                                        <p:cTn id="457" dur="2250" fill="hold"/>
                                        <p:tgtEl>
                                          <p:spTgt spid="107"/>
                                        </p:tgtEl>
                                        <p:attrNameLst>
                                          <p:attrName>ppt_w</p:attrName>
                                        </p:attrNameLst>
                                      </p:cBhvr>
                                      <p:tavLst>
                                        <p:tav tm="0">
                                          <p:val>
                                            <p:fltVal val="0"/>
                                          </p:val>
                                        </p:tav>
                                        <p:tav tm="100000">
                                          <p:val>
                                            <p:strVal val="#ppt_w"/>
                                          </p:val>
                                        </p:tav>
                                      </p:tavLst>
                                    </p:anim>
                                    <p:anim calcmode="lin" valueType="num">
                                      <p:cBhvr>
                                        <p:cTn id="458" dur="2250" fill="hold"/>
                                        <p:tgtEl>
                                          <p:spTgt spid="107"/>
                                        </p:tgtEl>
                                        <p:attrNameLst>
                                          <p:attrName>ppt_h</p:attrName>
                                        </p:attrNameLst>
                                      </p:cBhvr>
                                      <p:tavLst>
                                        <p:tav tm="0">
                                          <p:val>
                                            <p:fltVal val="0"/>
                                          </p:val>
                                        </p:tav>
                                        <p:tav tm="100000">
                                          <p:val>
                                            <p:strVal val="#ppt_h"/>
                                          </p:val>
                                        </p:tav>
                                      </p:tavLst>
                                    </p:anim>
                                    <p:anim calcmode="lin" valueType="num">
                                      <p:cBhvr>
                                        <p:cTn id="459" dur="2250" fill="hold"/>
                                        <p:tgtEl>
                                          <p:spTgt spid="107"/>
                                        </p:tgtEl>
                                        <p:attrNameLst>
                                          <p:attrName>style.rotation</p:attrName>
                                        </p:attrNameLst>
                                      </p:cBhvr>
                                      <p:tavLst>
                                        <p:tav tm="0">
                                          <p:val>
                                            <p:fltVal val="360"/>
                                          </p:val>
                                        </p:tav>
                                        <p:tav tm="100000">
                                          <p:val>
                                            <p:fltVal val="0"/>
                                          </p:val>
                                        </p:tav>
                                      </p:tavLst>
                                    </p:anim>
                                    <p:animEffect transition="in" filter="fade">
                                      <p:cBhvr>
                                        <p:cTn id="460" dur="2250"/>
                                        <p:tgtEl>
                                          <p:spTgt spid="107"/>
                                        </p:tgtEl>
                                      </p:cBhvr>
                                    </p:animEffect>
                                  </p:childTnLst>
                                </p:cTn>
                              </p:par>
                              <p:par>
                                <p:cTn id="461" presetID="49" presetClass="entr" presetSubtype="0" decel="100000" fill="hold" grpId="0" nodeType="withEffect">
                                  <p:stCondLst>
                                    <p:cond delay="0"/>
                                  </p:stCondLst>
                                  <p:childTnLst>
                                    <p:set>
                                      <p:cBhvr>
                                        <p:cTn id="462" dur="1" fill="hold">
                                          <p:stCondLst>
                                            <p:cond delay="0"/>
                                          </p:stCondLst>
                                        </p:cTn>
                                        <p:tgtEl>
                                          <p:spTgt spid="108"/>
                                        </p:tgtEl>
                                        <p:attrNameLst>
                                          <p:attrName>style.visibility</p:attrName>
                                        </p:attrNameLst>
                                      </p:cBhvr>
                                      <p:to>
                                        <p:strVal val="visible"/>
                                      </p:to>
                                    </p:set>
                                    <p:anim calcmode="lin" valueType="num">
                                      <p:cBhvr>
                                        <p:cTn id="463" dur="2250" fill="hold"/>
                                        <p:tgtEl>
                                          <p:spTgt spid="108"/>
                                        </p:tgtEl>
                                        <p:attrNameLst>
                                          <p:attrName>ppt_w</p:attrName>
                                        </p:attrNameLst>
                                      </p:cBhvr>
                                      <p:tavLst>
                                        <p:tav tm="0">
                                          <p:val>
                                            <p:fltVal val="0"/>
                                          </p:val>
                                        </p:tav>
                                        <p:tav tm="100000">
                                          <p:val>
                                            <p:strVal val="#ppt_w"/>
                                          </p:val>
                                        </p:tav>
                                      </p:tavLst>
                                    </p:anim>
                                    <p:anim calcmode="lin" valueType="num">
                                      <p:cBhvr>
                                        <p:cTn id="464" dur="2250" fill="hold"/>
                                        <p:tgtEl>
                                          <p:spTgt spid="108"/>
                                        </p:tgtEl>
                                        <p:attrNameLst>
                                          <p:attrName>ppt_h</p:attrName>
                                        </p:attrNameLst>
                                      </p:cBhvr>
                                      <p:tavLst>
                                        <p:tav tm="0">
                                          <p:val>
                                            <p:fltVal val="0"/>
                                          </p:val>
                                        </p:tav>
                                        <p:tav tm="100000">
                                          <p:val>
                                            <p:strVal val="#ppt_h"/>
                                          </p:val>
                                        </p:tav>
                                      </p:tavLst>
                                    </p:anim>
                                    <p:anim calcmode="lin" valueType="num">
                                      <p:cBhvr>
                                        <p:cTn id="465" dur="2250" fill="hold"/>
                                        <p:tgtEl>
                                          <p:spTgt spid="108"/>
                                        </p:tgtEl>
                                        <p:attrNameLst>
                                          <p:attrName>style.rotation</p:attrName>
                                        </p:attrNameLst>
                                      </p:cBhvr>
                                      <p:tavLst>
                                        <p:tav tm="0">
                                          <p:val>
                                            <p:fltVal val="360"/>
                                          </p:val>
                                        </p:tav>
                                        <p:tav tm="100000">
                                          <p:val>
                                            <p:fltVal val="0"/>
                                          </p:val>
                                        </p:tav>
                                      </p:tavLst>
                                    </p:anim>
                                    <p:animEffect transition="in" filter="fade">
                                      <p:cBhvr>
                                        <p:cTn id="466" dur="2250"/>
                                        <p:tgtEl>
                                          <p:spTgt spid="108"/>
                                        </p:tgtEl>
                                      </p:cBhvr>
                                    </p:animEffect>
                                  </p:childTnLst>
                                </p:cTn>
                              </p:par>
                              <p:par>
                                <p:cTn id="467" presetID="49" presetClass="entr" presetSubtype="0" decel="100000" fill="hold" grpId="0" nodeType="withEffect">
                                  <p:stCondLst>
                                    <p:cond delay="0"/>
                                  </p:stCondLst>
                                  <p:childTnLst>
                                    <p:set>
                                      <p:cBhvr>
                                        <p:cTn id="468" dur="1" fill="hold">
                                          <p:stCondLst>
                                            <p:cond delay="0"/>
                                          </p:stCondLst>
                                        </p:cTn>
                                        <p:tgtEl>
                                          <p:spTgt spid="109"/>
                                        </p:tgtEl>
                                        <p:attrNameLst>
                                          <p:attrName>style.visibility</p:attrName>
                                        </p:attrNameLst>
                                      </p:cBhvr>
                                      <p:to>
                                        <p:strVal val="visible"/>
                                      </p:to>
                                    </p:set>
                                    <p:anim calcmode="lin" valueType="num">
                                      <p:cBhvr>
                                        <p:cTn id="469" dur="2250" fill="hold"/>
                                        <p:tgtEl>
                                          <p:spTgt spid="109"/>
                                        </p:tgtEl>
                                        <p:attrNameLst>
                                          <p:attrName>ppt_w</p:attrName>
                                        </p:attrNameLst>
                                      </p:cBhvr>
                                      <p:tavLst>
                                        <p:tav tm="0">
                                          <p:val>
                                            <p:fltVal val="0"/>
                                          </p:val>
                                        </p:tav>
                                        <p:tav tm="100000">
                                          <p:val>
                                            <p:strVal val="#ppt_w"/>
                                          </p:val>
                                        </p:tav>
                                      </p:tavLst>
                                    </p:anim>
                                    <p:anim calcmode="lin" valueType="num">
                                      <p:cBhvr>
                                        <p:cTn id="470" dur="2250" fill="hold"/>
                                        <p:tgtEl>
                                          <p:spTgt spid="109"/>
                                        </p:tgtEl>
                                        <p:attrNameLst>
                                          <p:attrName>ppt_h</p:attrName>
                                        </p:attrNameLst>
                                      </p:cBhvr>
                                      <p:tavLst>
                                        <p:tav tm="0">
                                          <p:val>
                                            <p:fltVal val="0"/>
                                          </p:val>
                                        </p:tav>
                                        <p:tav tm="100000">
                                          <p:val>
                                            <p:strVal val="#ppt_h"/>
                                          </p:val>
                                        </p:tav>
                                      </p:tavLst>
                                    </p:anim>
                                    <p:anim calcmode="lin" valueType="num">
                                      <p:cBhvr>
                                        <p:cTn id="471" dur="2250" fill="hold"/>
                                        <p:tgtEl>
                                          <p:spTgt spid="109"/>
                                        </p:tgtEl>
                                        <p:attrNameLst>
                                          <p:attrName>style.rotation</p:attrName>
                                        </p:attrNameLst>
                                      </p:cBhvr>
                                      <p:tavLst>
                                        <p:tav tm="0">
                                          <p:val>
                                            <p:fltVal val="360"/>
                                          </p:val>
                                        </p:tav>
                                        <p:tav tm="100000">
                                          <p:val>
                                            <p:fltVal val="0"/>
                                          </p:val>
                                        </p:tav>
                                      </p:tavLst>
                                    </p:anim>
                                    <p:animEffect transition="in" filter="fade">
                                      <p:cBhvr>
                                        <p:cTn id="472" dur="2250"/>
                                        <p:tgtEl>
                                          <p:spTgt spid="109"/>
                                        </p:tgtEl>
                                      </p:cBhvr>
                                    </p:animEffect>
                                  </p:childTnLst>
                                </p:cTn>
                              </p:par>
                              <p:par>
                                <p:cTn id="473" presetID="49" presetClass="entr" presetSubtype="0" decel="100000" fill="hold" grpId="0" nodeType="withEffect">
                                  <p:stCondLst>
                                    <p:cond delay="0"/>
                                  </p:stCondLst>
                                  <p:childTnLst>
                                    <p:set>
                                      <p:cBhvr>
                                        <p:cTn id="474" dur="1" fill="hold">
                                          <p:stCondLst>
                                            <p:cond delay="0"/>
                                          </p:stCondLst>
                                        </p:cTn>
                                        <p:tgtEl>
                                          <p:spTgt spid="110"/>
                                        </p:tgtEl>
                                        <p:attrNameLst>
                                          <p:attrName>style.visibility</p:attrName>
                                        </p:attrNameLst>
                                      </p:cBhvr>
                                      <p:to>
                                        <p:strVal val="visible"/>
                                      </p:to>
                                    </p:set>
                                    <p:anim calcmode="lin" valueType="num">
                                      <p:cBhvr>
                                        <p:cTn id="475" dur="2250" fill="hold"/>
                                        <p:tgtEl>
                                          <p:spTgt spid="110"/>
                                        </p:tgtEl>
                                        <p:attrNameLst>
                                          <p:attrName>ppt_w</p:attrName>
                                        </p:attrNameLst>
                                      </p:cBhvr>
                                      <p:tavLst>
                                        <p:tav tm="0">
                                          <p:val>
                                            <p:fltVal val="0"/>
                                          </p:val>
                                        </p:tav>
                                        <p:tav tm="100000">
                                          <p:val>
                                            <p:strVal val="#ppt_w"/>
                                          </p:val>
                                        </p:tav>
                                      </p:tavLst>
                                    </p:anim>
                                    <p:anim calcmode="lin" valueType="num">
                                      <p:cBhvr>
                                        <p:cTn id="476" dur="2250" fill="hold"/>
                                        <p:tgtEl>
                                          <p:spTgt spid="110"/>
                                        </p:tgtEl>
                                        <p:attrNameLst>
                                          <p:attrName>ppt_h</p:attrName>
                                        </p:attrNameLst>
                                      </p:cBhvr>
                                      <p:tavLst>
                                        <p:tav tm="0">
                                          <p:val>
                                            <p:fltVal val="0"/>
                                          </p:val>
                                        </p:tav>
                                        <p:tav tm="100000">
                                          <p:val>
                                            <p:strVal val="#ppt_h"/>
                                          </p:val>
                                        </p:tav>
                                      </p:tavLst>
                                    </p:anim>
                                    <p:anim calcmode="lin" valueType="num">
                                      <p:cBhvr>
                                        <p:cTn id="477" dur="2250" fill="hold"/>
                                        <p:tgtEl>
                                          <p:spTgt spid="110"/>
                                        </p:tgtEl>
                                        <p:attrNameLst>
                                          <p:attrName>style.rotation</p:attrName>
                                        </p:attrNameLst>
                                      </p:cBhvr>
                                      <p:tavLst>
                                        <p:tav tm="0">
                                          <p:val>
                                            <p:fltVal val="360"/>
                                          </p:val>
                                        </p:tav>
                                        <p:tav tm="100000">
                                          <p:val>
                                            <p:fltVal val="0"/>
                                          </p:val>
                                        </p:tav>
                                      </p:tavLst>
                                    </p:anim>
                                    <p:animEffect transition="in" filter="fade">
                                      <p:cBhvr>
                                        <p:cTn id="478" dur="2250"/>
                                        <p:tgtEl>
                                          <p:spTgt spid="110"/>
                                        </p:tgtEl>
                                      </p:cBhvr>
                                    </p:animEffect>
                                  </p:childTnLst>
                                </p:cTn>
                              </p:par>
                              <p:par>
                                <p:cTn id="479" presetID="49" presetClass="entr" presetSubtype="0" decel="100000" fill="hold" grpId="0" nodeType="withEffect">
                                  <p:stCondLst>
                                    <p:cond delay="0"/>
                                  </p:stCondLst>
                                  <p:childTnLst>
                                    <p:set>
                                      <p:cBhvr>
                                        <p:cTn id="480" dur="1" fill="hold">
                                          <p:stCondLst>
                                            <p:cond delay="0"/>
                                          </p:stCondLst>
                                        </p:cTn>
                                        <p:tgtEl>
                                          <p:spTgt spid="111"/>
                                        </p:tgtEl>
                                        <p:attrNameLst>
                                          <p:attrName>style.visibility</p:attrName>
                                        </p:attrNameLst>
                                      </p:cBhvr>
                                      <p:to>
                                        <p:strVal val="visible"/>
                                      </p:to>
                                    </p:set>
                                    <p:anim calcmode="lin" valueType="num">
                                      <p:cBhvr>
                                        <p:cTn id="481" dur="2250" fill="hold"/>
                                        <p:tgtEl>
                                          <p:spTgt spid="111"/>
                                        </p:tgtEl>
                                        <p:attrNameLst>
                                          <p:attrName>ppt_w</p:attrName>
                                        </p:attrNameLst>
                                      </p:cBhvr>
                                      <p:tavLst>
                                        <p:tav tm="0">
                                          <p:val>
                                            <p:fltVal val="0"/>
                                          </p:val>
                                        </p:tav>
                                        <p:tav tm="100000">
                                          <p:val>
                                            <p:strVal val="#ppt_w"/>
                                          </p:val>
                                        </p:tav>
                                      </p:tavLst>
                                    </p:anim>
                                    <p:anim calcmode="lin" valueType="num">
                                      <p:cBhvr>
                                        <p:cTn id="482" dur="2250" fill="hold"/>
                                        <p:tgtEl>
                                          <p:spTgt spid="111"/>
                                        </p:tgtEl>
                                        <p:attrNameLst>
                                          <p:attrName>ppt_h</p:attrName>
                                        </p:attrNameLst>
                                      </p:cBhvr>
                                      <p:tavLst>
                                        <p:tav tm="0">
                                          <p:val>
                                            <p:fltVal val="0"/>
                                          </p:val>
                                        </p:tav>
                                        <p:tav tm="100000">
                                          <p:val>
                                            <p:strVal val="#ppt_h"/>
                                          </p:val>
                                        </p:tav>
                                      </p:tavLst>
                                    </p:anim>
                                    <p:anim calcmode="lin" valueType="num">
                                      <p:cBhvr>
                                        <p:cTn id="483" dur="2250" fill="hold"/>
                                        <p:tgtEl>
                                          <p:spTgt spid="111"/>
                                        </p:tgtEl>
                                        <p:attrNameLst>
                                          <p:attrName>style.rotation</p:attrName>
                                        </p:attrNameLst>
                                      </p:cBhvr>
                                      <p:tavLst>
                                        <p:tav tm="0">
                                          <p:val>
                                            <p:fltVal val="360"/>
                                          </p:val>
                                        </p:tav>
                                        <p:tav tm="100000">
                                          <p:val>
                                            <p:fltVal val="0"/>
                                          </p:val>
                                        </p:tav>
                                      </p:tavLst>
                                    </p:anim>
                                    <p:animEffect transition="in" filter="fade">
                                      <p:cBhvr>
                                        <p:cTn id="484" dur="2250"/>
                                        <p:tgtEl>
                                          <p:spTgt spid="111"/>
                                        </p:tgtEl>
                                      </p:cBhvr>
                                    </p:animEffect>
                                  </p:childTnLst>
                                </p:cTn>
                              </p:par>
                              <p:par>
                                <p:cTn id="485" presetID="49" presetClass="entr" presetSubtype="0" decel="100000" fill="hold" grpId="0" nodeType="withEffect">
                                  <p:stCondLst>
                                    <p:cond delay="0"/>
                                  </p:stCondLst>
                                  <p:childTnLst>
                                    <p:set>
                                      <p:cBhvr>
                                        <p:cTn id="486" dur="1" fill="hold">
                                          <p:stCondLst>
                                            <p:cond delay="0"/>
                                          </p:stCondLst>
                                        </p:cTn>
                                        <p:tgtEl>
                                          <p:spTgt spid="112"/>
                                        </p:tgtEl>
                                        <p:attrNameLst>
                                          <p:attrName>style.visibility</p:attrName>
                                        </p:attrNameLst>
                                      </p:cBhvr>
                                      <p:to>
                                        <p:strVal val="visible"/>
                                      </p:to>
                                    </p:set>
                                    <p:anim calcmode="lin" valueType="num">
                                      <p:cBhvr>
                                        <p:cTn id="487" dur="2250" fill="hold"/>
                                        <p:tgtEl>
                                          <p:spTgt spid="112"/>
                                        </p:tgtEl>
                                        <p:attrNameLst>
                                          <p:attrName>ppt_w</p:attrName>
                                        </p:attrNameLst>
                                      </p:cBhvr>
                                      <p:tavLst>
                                        <p:tav tm="0">
                                          <p:val>
                                            <p:fltVal val="0"/>
                                          </p:val>
                                        </p:tav>
                                        <p:tav tm="100000">
                                          <p:val>
                                            <p:strVal val="#ppt_w"/>
                                          </p:val>
                                        </p:tav>
                                      </p:tavLst>
                                    </p:anim>
                                    <p:anim calcmode="lin" valueType="num">
                                      <p:cBhvr>
                                        <p:cTn id="488" dur="2250" fill="hold"/>
                                        <p:tgtEl>
                                          <p:spTgt spid="112"/>
                                        </p:tgtEl>
                                        <p:attrNameLst>
                                          <p:attrName>ppt_h</p:attrName>
                                        </p:attrNameLst>
                                      </p:cBhvr>
                                      <p:tavLst>
                                        <p:tav tm="0">
                                          <p:val>
                                            <p:fltVal val="0"/>
                                          </p:val>
                                        </p:tav>
                                        <p:tav tm="100000">
                                          <p:val>
                                            <p:strVal val="#ppt_h"/>
                                          </p:val>
                                        </p:tav>
                                      </p:tavLst>
                                    </p:anim>
                                    <p:anim calcmode="lin" valueType="num">
                                      <p:cBhvr>
                                        <p:cTn id="489" dur="2250" fill="hold"/>
                                        <p:tgtEl>
                                          <p:spTgt spid="112"/>
                                        </p:tgtEl>
                                        <p:attrNameLst>
                                          <p:attrName>style.rotation</p:attrName>
                                        </p:attrNameLst>
                                      </p:cBhvr>
                                      <p:tavLst>
                                        <p:tav tm="0">
                                          <p:val>
                                            <p:fltVal val="360"/>
                                          </p:val>
                                        </p:tav>
                                        <p:tav tm="100000">
                                          <p:val>
                                            <p:fltVal val="0"/>
                                          </p:val>
                                        </p:tav>
                                      </p:tavLst>
                                    </p:anim>
                                    <p:animEffect transition="in" filter="fade">
                                      <p:cBhvr>
                                        <p:cTn id="490" dur="2250"/>
                                        <p:tgtEl>
                                          <p:spTgt spid="112"/>
                                        </p:tgtEl>
                                      </p:cBhvr>
                                    </p:animEffect>
                                  </p:childTnLst>
                                </p:cTn>
                              </p:par>
                              <p:par>
                                <p:cTn id="491" presetID="49" presetClass="entr" presetSubtype="0" decel="100000" fill="hold" grpId="0" nodeType="withEffect">
                                  <p:stCondLst>
                                    <p:cond delay="0"/>
                                  </p:stCondLst>
                                  <p:childTnLst>
                                    <p:set>
                                      <p:cBhvr>
                                        <p:cTn id="492" dur="1" fill="hold">
                                          <p:stCondLst>
                                            <p:cond delay="0"/>
                                          </p:stCondLst>
                                        </p:cTn>
                                        <p:tgtEl>
                                          <p:spTgt spid="113"/>
                                        </p:tgtEl>
                                        <p:attrNameLst>
                                          <p:attrName>style.visibility</p:attrName>
                                        </p:attrNameLst>
                                      </p:cBhvr>
                                      <p:to>
                                        <p:strVal val="visible"/>
                                      </p:to>
                                    </p:set>
                                    <p:anim calcmode="lin" valueType="num">
                                      <p:cBhvr>
                                        <p:cTn id="493" dur="2250" fill="hold"/>
                                        <p:tgtEl>
                                          <p:spTgt spid="113"/>
                                        </p:tgtEl>
                                        <p:attrNameLst>
                                          <p:attrName>ppt_w</p:attrName>
                                        </p:attrNameLst>
                                      </p:cBhvr>
                                      <p:tavLst>
                                        <p:tav tm="0">
                                          <p:val>
                                            <p:fltVal val="0"/>
                                          </p:val>
                                        </p:tav>
                                        <p:tav tm="100000">
                                          <p:val>
                                            <p:strVal val="#ppt_w"/>
                                          </p:val>
                                        </p:tav>
                                      </p:tavLst>
                                    </p:anim>
                                    <p:anim calcmode="lin" valueType="num">
                                      <p:cBhvr>
                                        <p:cTn id="494" dur="2250" fill="hold"/>
                                        <p:tgtEl>
                                          <p:spTgt spid="113"/>
                                        </p:tgtEl>
                                        <p:attrNameLst>
                                          <p:attrName>ppt_h</p:attrName>
                                        </p:attrNameLst>
                                      </p:cBhvr>
                                      <p:tavLst>
                                        <p:tav tm="0">
                                          <p:val>
                                            <p:fltVal val="0"/>
                                          </p:val>
                                        </p:tav>
                                        <p:tav tm="100000">
                                          <p:val>
                                            <p:strVal val="#ppt_h"/>
                                          </p:val>
                                        </p:tav>
                                      </p:tavLst>
                                    </p:anim>
                                    <p:anim calcmode="lin" valueType="num">
                                      <p:cBhvr>
                                        <p:cTn id="495" dur="2250" fill="hold"/>
                                        <p:tgtEl>
                                          <p:spTgt spid="113"/>
                                        </p:tgtEl>
                                        <p:attrNameLst>
                                          <p:attrName>style.rotation</p:attrName>
                                        </p:attrNameLst>
                                      </p:cBhvr>
                                      <p:tavLst>
                                        <p:tav tm="0">
                                          <p:val>
                                            <p:fltVal val="360"/>
                                          </p:val>
                                        </p:tav>
                                        <p:tav tm="100000">
                                          <p:val>
                                            <p:fltVal val="0"/>
                                          </p:val>
                                        </p:tav>
                                      </p:tavLst>
                                    </p:anim>
                                    <p:animEffect transition="in" filter="fade">
                                      <p:cBhvr>
                                        <p:cTn id="496" dur="2250"/>
                                        <p:tgtEl>
                                          <p:spTgt spid="113"/>
                                        </p:tgtEl>
                                      </p:cBhvr>
                                    </p:animEffect>
                                  </p:childTnLst>
                                </p:cTn>
                              </p:par>
                              <p:par>
                                <p:cTn id="497" presetID="49" presetClass="entr" presetSubtype="0" decel="100000" fill="hold" grpId="0" nodeType="withEffect">
                                  <p:stCondLst>
                                    <p:cond delay="0"/>
                                  </p:stCondLst>
                                  <p:childTnLst>
                                    <p:set>
                                      <p:cBhvr>
                                        <p:cTn id="498" dur="1" fill="hold">
                                          <p:stCondLst>
                                            <p:cond delay="0"/>
                                          </p:stCondLst>
                                        </p:cTn>
                                        <p:tgtEl>
                                          <p:spTgt spid="114"/>
                                        </p:tgtEl>
                                        <p:attrNameLst>
                                          <p:attrName>style.visibility</p:attrName>
                                        </p:attrNameLst>
                                      </p:cBhvr>
                                      <p:to>
                                        <p:strVal val="visible"/>
                                      </p:to>
                                    </p:set>
                                    <p:anim calcmode="lin" valueType="num">
                                      <p:cBhvr>
                                        <p:cTn id="499" dur="2250" fill="hold"/>
                                        <p:tgtEl>
                                          <p:spTgt spid="114"/>
                                        </p:tgtEl>
                                        <p:attrNameLst>
                                          <p:attrName>ppt_w</p:attrName>
                                        </p:attrNameLst>
                                      </p:cBhvr>
                                      <p:tavLst>
                                        <p:tav tm="0">
                                          <p:val>
                                            <p:fltVal val="0"/>
                                          </p:val>
                                        </p:tav>
                                        <p:tav tm="100000">
                                          <p:val>
                                            <p:strVal val="#ppt_w"/>
                                          </p:val>
                                        </p:tav>
                                      </p:tavLst>
                                    </p:anim>
                                    <p:anim calcmode="lin" valueType="num">
                                      <p:cBhvr>
                                        <p:cTn id="500" dur="2250" fill="hold"/>
                                        <p:tgtEl>
                                          <p:spTgt spid="114"/>
                                        </p:tgtEl>
                                        <p:attrNameLst>
                                          <p:attrName>ppt_h</p:attrName>
                                        </p:attrNameLst>
                                      </p:cBhvr>
                                      <p:tavLst>
                                        <p:tav tm="0">
                                          <p:val>
                                            <p:fltVal val="0"/>
                                          </p:val>
                                        </p:tav>
                                        <p:tav tm="100000">
                                          <p:val>
                                            <p:strVal val="#ppt_h"/>
                                          </p:val>
                                        </p:tav>
                                      </p:tavLst>
                                    </p:anim>
                                    <p:anim calcmode="lin" valueType="num">
                                      <p:cBhvr>
                                        <p:cTn id="501" dur="2250" fill="hold"/>
                                        <p:tgtEl>
                                          <p:spTgt spid="114"/>
                                        </p:tgtEl>
                                        <p:attrNameLst>
                                          <p:attrName>style.rotation</p:attrName>
                                        </p:attrNameLst>
                                      </p:cBhvr>
                                      <p:tavLst>
                                        <p:tav tm="0">
                                          <p:val>
                                            <p:fltVal val="360"/>
                                          </p:val>
                                        </p:tav>
                                        <p:tav tm="100000">
                                          <p:val>
                                            <p:fltVal val="0"/>
                                          </p:val>
                                        </p:tav>
                                      </p:tavLst>
                                    </p:anim>
                                    <p:animEffect transition="in" filter="fade">
                                      <p:cBhvr>
                                        <p:cTn id="502" dur="2250"/>
                                        <p:tgtEl>
                                          <p:spTgt spid="114"/>
                                        </p:tgtEl>
                                      </p:cBhvr>
                                    </p:animEffect>
                                  </p:childTnLst>
                                </p:cTn>
                              </p:par>
                              <p:par>
                                <p:cTn id="503" presetID="49" presetClass="entr" presetSubtype="0" decel="100000" fill="hold" grpId="0" nodeType="withEffect">
                                  <p:stCondLst>
                                    <p:cond delay="0"/>
                                  </p:stCondLst>
                                  <p:childTnLst>
                                    <p:set>
                                      <p:cBhvr>
                                        <p:cTn id="504" dur="1" fill="hold">
                                          <p:stCondLst>
                                            <p:cond delay="0"/>
                                          </p:stCondLst>
                                        </p:cTn>
                                        <p:tgtEl>
                                          <p:spTgt spid="115"/>
                                        </p:tgtEl>
                                        <p:attrNameLst>
                                          <p:attrName>style.visibility</p:attrName>
                                        </p:attrNameLst>
                                      </p:cBhvr>
                                      <p:to>
                                        <p:strVal val="visible"/>
                                      </p:to>
                                    </p:set>
                                    <p:anim calcmode="lin" valueType="num">
                                      <p:cBhvr>
                                        <p:cTn id="505" dur="2250" fill="hold"/>
                                        <p:tgtEl>
                                          <p:spTgt spid="115"/>
                                        </p:tgtEl>
                                        <p:attrNameLst>
                                          <p:attrName>ppt_w</p:attrName>
                                        </p:attrNameLst>
                                      </p:cBhvr>
                                      <p:tavLst>
                                        <p:tav tm="0">
                                          <p:val>
                                            <p:fltVal val="0"/>
                                          </p:val>
                                        </p:tav>
                                        <p:tav tm="100000">
                                          <p:val>
                                            <p:strVal val="#ppt_w"/>
                                          </p:val>
                                        </p:tav>
                                      </p:tavLst>
                                    </p:anim>
                                    <p:anim calcmode="lin" valueType="num">
                                      <p:cBhvr>
                                        <p:cTn id="506" dur="2250" fill="hold"/>
                                        <p:tgtEl>
                                          <p:spTgt spid="115"/>
                                        </p:tgtEl>
                                        <p:attrNameLst>
                                          <p:attrName>ppt_h</p:attrName>
                                        </p:attrNameLst>
                                      </p:cBhvr>
                                      <p:tavLst>
                                        <p:tav tm="0">
                                          <p:val>
                                            <p:fltVal val="0"/>
                                          </p:val>
                                        </p:tav>
                                        <p:tav tm="100000">
                                          <p:val>
                                            <p:strVal val="#ppt_h"/>
                                          </p:val>
                                        </p:tav>
                                      </p:tavLst>
                                    </p:anim>
                                    <p:anim calcmode="lin" valueType="num">
                                      <p:cBhvr>
                                        <p:cTn id="507" dur="2250" fill="hold"/>
                                        <p:tgtEl>
                                          <p:spTgt spid="115"/>
                                        </p:tgtEl>
                                        <p:attrNameLst>
                                          <p:attrName>style.rotation</p:attrName>
                                        </p:attrNameLst>
                                      </p:cBhvr>
                                      <p:tavLst>
                                        <p:tav tm="0">
                                          <p:val>
                                            <p:fltVal val="360"/>
                                          </p:val>
                                        </p:tav>
                                        <p:tav tm="100000">
                                          <p:val>
                                            <p:fltVal val="0"/>
                                          </p:val>
                                        </p:tav>
                                      </p:tavLst>
                                    </p:anim>
                                    <p:animEffect transition="in" filter="fade">
                                      <p:cBhvr>
                                        <p:cTn id="508" dur="2250"/>
                                        <p:tgtEl>
                                          <p:spTgt spid="115"/>
                                        </p:tgtEl>
                                      </p:cBhvr>
                                    </p:animEffect>
                                  </p:childTnLst>
                                </p:cTn>
                              </p:par>
                              <p:par>
                                <p:cTn id="509" presetID="49" presetClass="entr" presetSubtype="0" decel="100000" fill="hold" grpId="0" nodeType="withEffect">
                                  <p:stCondLst>
                                    <p:cond delay="0"/>
                                  </p:stCondLst>
                                  <p:childTnLst>
                                    <p:set>
                                      <p:cBhvr>
                                        <p:cTn id="510" dur="1" fill="hold">
                                          <p:stCondLst>
                                            <p:cond delay="0"/>
                                          </p:stCondLst>
                                        </p:cTn>
                                        <p:tgtEl>
                                          <p:spTgt spid="116"/>
                                        </p:tgtEl>
                                        <p:attrNameLst>
                                          <p:attrName>style.visibility</p:attrName>
                                        </p:attrNameLst>
                                      </p:cBhvr>
                                      <p:to>
                                        <p:strVal val="visible"/>
                                      </p:to>
                                    </p:set>
                                    <p:anim calcmode="lin" valueType="num">
                                      <p:cBhvr>
                                        <p:cTn id="511" dur="2250" fill="hold"/>
                                        <p:tgtEl>
                                          <p:spTgt spid="116"/>
                                        </p:tgtEl>
                                        <p:attrNameLst>
                                          <p:attrName>ppt_w</p:attrName>
                                        </p:attrNameLst>
                                      </p:cBhvr>
                                      <p:tavLst>
                                        <p:tav tm="0">
                                          <p:val>
                                            <p:fltVal val="0"/>
                                          </p:val>
                                        </p:tav>
                                        <p:tav tm="100000">
                                          <p:val>
                                            <p:strVal val="#ppt_w"/>
                                          </p:val>
                                        </p:tav>
                                      </p:tavLst>
                                    </p:anim>
                                    <p:anim calcmode="lin" valueType="num">
                                      <p:cBhvr>
                                        <p:cTn id="512" dur="2250" fill="hold"/>
                                        <p:tgtEl>
                                          <p:spTgt spid="116"/>
                                        </p:tgtEl>
                                        <p:attrNameLst>
                                          <p:attrName>ppt_h</p:attrName>
                                        </p:attrNameLst>
                                      </p:cBhvr>
                                      <p:tavLst>
                                        <p:tav tm="0">
                                          <p:val>
                                            <p:fltVal val="0"/>
                                          </p:val>
                                        </p:tav>
                                        <p:tav tm="100000">
                                          <p:val>
                                            <p:strVal val="#ppt_h"/>
                                          </p:val>
                                        </p:tav>
                                      </p:tavLst>
                                    </p:anim>
                                    <p:anim calcmode="lin" valueType="num">
                                      <p:cBhvr>
                                        <p:cTn id="513" dur="2250" fill="hold"/>
                                        <p:tgtEl>
                                          <p:spTgt spid="116"/>
                                        </p:tgtEl>
                                        <p:attrNameLst>
                                          <p:attrName>style.rotation</p:attrName>
                                        </p:attrNameLst>
                                      </p:cBhvr>
                                      <p:tavLst>
                                        <p:tav tm="0">
                                          <p:val>
                                            <p:fltVal val="360"/>
                                          </p:val>
                                        </p:tav>
                                        <p:tav tm="100000">
                                          <p:val>
                                            <p:fltVal val="0"/>
                                          </p:val>
                                        </p:tav>
                                      </p:tavLst>
                                    </p:anim>
                                    <p:animEffect transition="in" filter="fade">
                                      <p:cBhvr>
                                        <p:cTn id="514" dur="2250"/>
                                        <p:tgtEl>
                                          <p:spTgt spid="116"/>
                                        </p:tgtEl>
                                      </p:cBhvr>
                                    </p:animEffect>
                                  </p:childTnLst>
                                </p:cTn>
                              </p:par>
                              <p:par>
                                <p:cTn id="515" presetID="49" presetClass="entr" presetSubtype="0" decel="100000" fill="hold" grpId="0" nodeType="withEffect">
                                  <p:stCondLst>
                                    <p:cond delay="0"/>
                                  </p:stCondLst>
                                  <p:childTnLst>
                                    <p:set>
                                      <p:cBhvr>
                                        <p:cTn id="516" dur="1" fill="hold">
                                          <p:stCondLst>
                                            <p:cond delay="0"/>
                                          </p:stCondLst>
                                        </p:cTn>
                                        <p:tgtEl>
                                          <p:spTgt spid="117"/>
                                        </p:tgtEl>
                                        <p:attrNameLst>
                                          <p:attrName>style.visibility</p:attrName>
                                        </p:attrNameLst>
                                      </p:cBhvr>
                                      <p:to>
                                        <p:strVal val="visible"/>
                                      </p:to>
                                    </p:set>
                                    <p:anim calcmode="lin" valueType="num">
                                      <p:cBhvr>
                                        <p:cTn id="517" dur="2250" fill="hold"/>
                                        <p:tgtEl>
                                          <p:spTgt spid="117"/>
                                        </p:tgtEl>
                                        <p:attrNameLst>
                                          <p:attrName>ppt_w</p:attrName>
                                        </p:attrNameLst>
                                      </p:cBhvr>
                                      <p:tavLst>
                                        <p:tav tm="0">
                                          <p:val>
                                            <p:fltVal val="0"/>
                                          </p:val>
                                        </p:tav>
                                        <p:tav tm="100000">
                                          <p:val>
                                            <p:strVal val="#ppt_w"/>
                                          </p:val>
                                        </p:tav>
                                      </p:tavLst>
                                    </p:anim>
                                    <p:anim calcmode="lin" valueType="num">
                                      <p:cBhvr>
                                        <p:cTn id="518" dur="2250" fill="hold"/>
                                        <p:tgtEl>
                                          <p:spTgt spid="117"/>
                                        </p:tgtEl>
                                        <p:attrNameLst>
                                          <p:attrName>ppt_h</p:attrName>
                                        </p:attrNameLst>
                                      </p:cBhvr>
                                      <p:tavLst>
                                        <p:tav tm="0">
                                          <p:val>
                                            <p:fltVal val="0"/>
                                          </p:val>
                                        </p:tav>
                                        <p:tav tm="100000">
                                          <p:val>
                                            <p:strVal val="#ppt_h"/>
                                          </p:val>
                                        </p:tav>
                                      </p:tavLst>
                                    </p:anim>
                                    <p:anim calcmode="lin" valueType="num">
                                      <p:cBhvr>
                                        <p:cTn id="519" dur="2250" fill="hold"/>
                                        <p:tgtEl>
                                          <p:spTgt spid="117"/>
                                        </p:tgtEl>
                                        <p:attrNameLst>
                                          <p:attrName>style.rotation</p:attrName>
                                        </p:attrNameLst>
                                      </p:cBhvr>
                                      <p:tavLst>
                                        <p:tav tm="0">
                                          <p:val>
                                            <p:fltVal val="360"/>
                                          </p:val>
                                        </p:tav>
                                        <p:tav tm="100000">
                                          <p:val>
                                            <p:fltVal val="0"/>
                                          </p:val>
                                        </p:tav>
                                      </p:tavLst>
                                    </p:anim>
                                    <p:animEffect transition="in" filter="fade">
                                      <p:cBhvr>
                                        <p:cTn id="520" dur="2250"/>
                                        <p:tgtEl>
                                          <p:spTgt spid="117"/>
                                        </p:tgtEl>
                                      </p:cBhvr>
                                    </p:animEffect>
                                  </p:childTnLst>
                                </p:cTn>
                              </p:par>
                              <p:par>
                                <p:cTn id="521" presetID="49" presetClass="entr" presetSubtype="0" decel="100000" fill="hold" grpId="0" nodeType="withEffect">
                                  <p:stCondLst>
                                    <p:cond delay="0"/>
                                  </p:stCondLst>
                                  <p:childTnLst>
                                    <p:set>
                                      <p:cBhvr>
                                        <p:cTn id="522" dur="1" fill="hold">
                                          <p:stCondLst>
                                            <p:cond delay="0"/>
                                          </p:stCondLst>
                                        </p:cTn>
                                        <p:tgtEl>
                                          <p:spTgt spid="118"/>
                                        </p:tgtEl>
                                        <p:attrNameLst>
                                          <p:attrName>style.visibility</p:attrName>
                                        </p:attrNameLst>
                                      </p:cBhvr>
                                      <p:to>
                                        <p:strVal val="visible"/>
                                      </p:to>
                                    </p:set>
                                    <p:anim calcmode="lin" valueType="num">
                                      <p:cBhvr>
                                        <p:cTn id="523" dur="2250" fill="hold"/>
                                        <p:tgtEl>
                                          <p:spTgt spid="118"/>
                                        </p:tgtEl>
                                        <p:attrNameLst>
                                          <p:attrName>ppt_w</p:attrName>
                                        </p:attrNameLst>
                                      </p:cBhvr>
                                      <p:tavLst>
                                        <p:tav tm="0">
                                          <p:val>
                                            <p:fltVal val="0"/>
                                          </p:val>
                                        </p:tav>
                                        <p:tav tm="100000">
                                          <p:val>
                                            <p:strVal val="#ppt_w"/>
                                          </p:val>
                                        </p:tav>
                                      </p:tavLst>
                                    </p:anim>
                                    <p:anim calcmode="lin" valueType="num">
                                      <p:cBhvr>
                                        <p:cTn id="524" dur="2250" fill="hold"/>
                                        <p:tgtEl>
                                          <p:spTgt spid="118"/>
                                        </p:tgtEl>
                                        <p:attrNameLst>
                                          <p:attrName>ppt_h</p:attrName>
                                        </p:attrNameLst>
                                      </p:cBhvr>
                                      <p:tavLst>
                                        <p:tav tm="0">
                                          <p:val>
                                            <p:fltVal val="0"/>
                                          </p:val>
                                        </p:tav>
                                        <p:tav tm="100000">
                                          <p:val>
                                            <p:strVal val="#ppt_h"/>
                                          </p:val>
                                        </p:tav>
                                      </p:tavLst>
                                    </p:anim>
                                    <p:anim calcmode="lin" valueType="num">
                                      <p:cBhvr>
                                        <p:cTn id="525" dur="2250" fill="hold"/>
                                        <p:tgtEl>
                                          <p:spTgt spid="118"/>
                                        </p:tgtEl>
                                        <p:attrNameLst>
                                          <p:attrName>style.rotation</p:attrName>
                                        </p:attrNameLst>
                                      </p:cBhvr>
                                      <p:tavLst>
                                        <p:tav tm="0">
                                          <p:val>
                                            <p:fltVal val="360"/>
                                          </p:val>
                                        </p:tav>
                                        <p:tav tm="100000">
                                          <p:val>
                                            <p:fltVal val="0"/>
                                          </p:val>
                                        </p:tav>
                                      </p:tavLst>
                                    </p:anim>
                                    <p:animEffect transition="in" filter="fade">
                                      <p:cBhvr>
                                        <p:cTn id="526" dur="2250"/>
                                        <p:tgtEl>
                                          <p:spTgt spid="118"/>
                                        </p:tgtEl>
                                      </p:cBhvr>
                                    </p:animEffect>
                                  </p:childTnLst>
                                </p:cTn>
                              </p:par>
                              <p:par>
                                <p:cTn id="527" presetID="49" presetClass="entr" presetSubtype="0" decel="100000" fill="hold" grpId="0" nodeType="withEffect">
                                  <p:stCondLst>
                                    <p:cond delay="0"/>
                                  </p:stCondLst>
                                  <p:childTnLst>
                                    <p:set>
                                      <p:cBhvr>
                                        <p:cTn id="528" dur="1" fill="hold">
                                          <p:stCondLst>
                                            <p:cond delay="0"/>
                                          </p:stCondLst>
                                        </p:cTn>
                                        <p:tgtEl>
                                          <p:spTgt spid="119"/>
                                        </p:tgtEl>
                                        <p:attrNameLst>
                                          <p:attrName>style.visibility</p:attrName>
                                        </p:attrNameLst>
                                      </p:cBhvr>
                                      <p:to>
                                        <p:strVal val="visible"/>
                                      </p:to>
                                    </p:set>
                                    <p:anim calcmode="lin" valueType="num">
                                      <p:cBhvr>
                                        <p:cTn id="529" dur="2250" fill="hold"/>
                                        <p:tgtEl>
                                          <p:spTgt spid="119"/>
                                        </p:tgtEl>
                                        <p:attrNameLst>
                                          <p:attrName>ppt_w</p:attrName>
                                        </p:attrNameLst>
                                      </p:cBhvr>
                                      <p:tavLst>
                                        <p:tav tm="0">
                                          <p:val>
                                            <p:fltVal val="0"/>
                                          </p:val>
                                        </p:tav>
                                        <p:tav tm="100000">
                                          <p:val>
                                            <p:strVal val="#ppt_w"/>
                                          </p:val>
                                        </p:tav>
                                      </p:tavLst>
                                    </p:anim>
                                    <p:anim calcmode="lin" valueType="num">
                                      <p:cBhvr>
                                        <p:cTn id="530" dur="2250" fill="hold"/>
                                        <p:tgtEl>
                                          <p:spTgt spid="119"/>
                                        </p:tgtEl>
                                        <p:attrNameLst>
                                          <p:attrName>ppt_h</p:attrName>
                                        </p:attrNameLst>
                                      </p:cBhvr>
                                      <p:tavLst>
                                        <p:tav tm="0">
                                          <p:val>
                                            <p:fltVal val="0"/>
                                          </p:val>
                                        </p:tav>
                                        <p:tav tm="100000">
                                          <p:val>
                                            <p:strVal val="#ppt_h"/>
                                          </p:val>
                                        </p:tav>
                                      </p:tavLst>
                                    </p:anim>
                                    <p:anim calcmode="lin" valueType="num">
                                      <p:cBhvr>
                                        <p:cTn id="531" dur="2250" fill="hold"/>
                                        <p:tgtEl>
                                          <p:spTgt spid="119"/>
                                        </p:tgtEl>
                                        <p:attrNameLst>
                                          <p:attrName>style.rotation</p:attrName>
                                        </p:attrNameLst>
                                      </p:cBhvr>
                                      <p:tavLst>
                                        <p:tav tm="0">
                                          <p:val>
                                            <p:fltVal val="360"/>
                                          </p:val>
                                        </p:tav>
                                        <p:tav tm="100000">
                                          <p:val>
                                            <p:fltVal val="0"/>
                                          </p:val>
                                        </p:tav>
                                      </p:tavLst>
                                    </p:anim>
                                    <p:animEffect transition="in" filter="fade">
                                      <p:cBhvr>
                                        <p:cTn id="532" dur="2250"/>
                                        <p:tgtEl>
                                          <p:spTgt spid="119"/>
                                        </p:tgtEl>
                                      </p:cBhvr>
                                    </p:animEffect>
                                  </p:childTnLst>
                                </p:cTn>
                              </p:par>
                              <p:par>
                                <p:cTn id="533" presetID="49" presetClass="entr" presetSubtype="0" decel="100000" fill="hold" grpId="0" nodeType="withEffect">
                                  <p:stCondLst>
                                    <p:cond delay="0"/>
                                  </p:stCondLst>
                                  <p:childTnLst>
                                    <p:set>
                                      <p:cBhvr>
                                        <p:cTn id="534" dur="1" fill="hold">
                                          <p:stCondLst>
                                            <p:cond delay="0"/>
                                          </p:stCondLst>
                                        </p:cTn>
                                        <p:tgtEl>
                                          <p:spTgt spid="120"/>
                                        </p:tgtEl>
                                        <p:attrNameLst>
                                          <p:attrName>style.visibility</p:attrName>
                                        </p:attrNameLst>
                                      </p:cBhvr>
                                      <p:to>
                                        <p:strVal val="visible"/>
                                      </p:to>
                                    </p:set>
                                    <p:anim calcmode="lin" valueType="num">
                                      <p:cBhvr>
                                        <p:cTn id="535" dur="2250" fill="hold"/>
                                        <p:tgtEl>
                                          <p:spTgt spid="120"/>
                                        </p:tgtEl>
                                        <p:attrNameLst>
                                          <p:attrName>ppt_w</p:attrName>
                                        </p:attrNameLst>
                                      </p:cBhvr>
                                      <p:tavLst>
                                        <p:tav tm="0">
                                          <p:val>
                                            <p:fltVal val="0"/>
                                          </p:val>
                                        </p:tav>
                                        <p:tav tm="100000">
                                          <p:val>
                                            <p:strVal val="#ppt_w"/>
                                          </p:val>
                                        </p:tav>
                                      </p:tavLst>
                                    </p:anim>
                                    <p:anim calcmode="lin" valueType="num">
                                      <p:cBhvr>
                                        <p:cTn id="536" dur="2250" fill="hold"/>
                                        <p:tgtEl>
                                          <p:spTgt spid="120"/>
                                        </p:tgtEl>
                                        <p:attrNameLst>
                                          <p:attrName>ppt_h</p:attrName>
                                        </p:attrNameLst>
                                      </p:cBhvr>
                                      <p:tavLst>
                                        <p:tav tm="0">
                                          <p:val>
                                            <p:fltVal val="0"/>
                                          </p:val>
                                        </p:tav>
                                        <p:tav tm="100000">
                                          <p:val>
                                            <p:strVal val="#ppt_h"/>
                                          </p:val>
                                        </p:tav>
                                      </p:tavLst>
                                    </p:anim>
                                    <p:anim calcmode="lin" valueType="num">
                                      <p:cBhvr>
                                        <p:cTn id="537" dur="2250" fill="hold"/>
                                        <p:tgtEl>
                                          <p:spTgt spid="120"/>
                                        </p:tgtEl>
                                        <p:attrNameLst>
                                          <p:attrName>style.rotation</p:attrName>
                                        </p:attrNameLst>
                                      </p:cBhvr>
                                      <p:tavLst>
                                        <p:tav tm="0">
                                          <p:val>
                                            <p:fltVal val="360"/>
                                          </p:val>
                                        </p:tav>
                                        <p:tav tm="100000">
                                          <p:val>
                                            <p:fltVal val="0"/>
                                          </p:val>
                                        </p:tav>
                                      </p:tavLst>
                                    </p:anim>
                                    <p:animEffect transition="in" filter="fade">
                                      <p:cBhvr>
                                        <p:cTn id="538" dur="2250"/>
                                        <p:tgtEl>
                                          <p:spTgt spid="120"/>
                                        </p:tgtEl>
                                      </p:cBhvr>
                                    </p:animEffect>
                                  </p:childTnLst>
                                </p:cTn>
                              </p:par>
                              <p:par>
                                <p:cTn id="539" presetID="49" presetClass="entr" presetSubtype="0" decel="100000" fill="hold" grpId="0" nodeType="withEffect">
                                  <p:stCondLst>
                                    <p:cond delay="0"/>
                                  </p:stCondLst>
                                  <p:childTnLst>
                                    <p:set>
                                      <p:cBhvr>
                                        <p:cTn id="540" dur="1" fill="hold">
                                          <p:stCondLst>
                                            <p:cond delay="0"/>
                                          </p:stCondLst>
                                        </p:cTn>
                                        <p:tgtEl>
                                          <p:spTgt spid="121"/>
                                        </p:tgtEl>
                                        <p:attrNameLst>
                                          <p:attrName>style.visibility</p:attrName>
                                        </p:attrNameLst>
                                      </p:cBhvr>
                                      <p:to>
                                        <p:strVal val="visible"/>
                                      </p:to>
                                    </p:set>
                                    <p:anim calcmode="lin" valueType="num">
                                      <p:cBhvr>
                                        <p:cTn id="541" dur="2250" fill="hold"/>
                                        <p:tgtEl>
                                          <p:spTgt spid="121"/>
                                        </p:tgtEl>
                                        <p:attrNameLst>
                                          <p:attrName>ppt_w</p:attrName>
                                        </p:attrNameLst>
                                      </p:cBhvr>
                                      <p:tavLst>
                                        <p:tav tm="0">
                                          <p:val>
                                            <p:fltVal val="0"/>
                                          </p:val>
                                        </p:tav>
                                        <p:tav tm="100000">
                                          <p:val>
                                            <p:strVal val="#ppt_w"/>
                                          </p:val>
                                        </p:tav>
                                      </p:tavLst>
                                    </p:anim>
                                    <p:anim calcmode="lin" valueType="num">
                                      <p:cBhvr>
                                        <p:cTn id="542" dur="2250" fill="hold"/>
                                        <p:tgtEl>
                                          <p:spTgt spid="121"/>
                                        </p:tgtEl>
                                        <p:attrNameLst>
                                          <p:attrName>ppt_h</p:attrName>
                                        </p:attrNameLst>
                                      </p:cBhvr>
                                      <p:tavLst>
                                        <p:tav tm="0">
                                          <p:val>
                                            <p:fltVal val="0"/>
                                          </p:val>
                                        </p:tav>
                                        <p:tav tm="100000">
                                          <p:val>
                                            <p:strVal val="#ppt_h"/>
                                          </p:val>
                                        </p:tav>
                                      </p:tavLst>
                                    </p:anim>
                                    <p:anim calcmode="lin" valueType="num">
                                      <p:cBhvr>
                                        <p:cTn id="543" dur="2250" fill="hold"/>
                                        <p:tgtEl>
                                          <p:spTgt spid="121"/>
                                        </p:tgtEl>
                                        <p:attrNameLst>
                                          <p:attrName>style.rotation</p:attrName>
                                        </p:attrNameLst>
                                      </p:cBhvr>
                                      <p:tavLst>
                                        <p:tav tm="0">
                                          <p:val>
                                            <p:fltVal val="360"/>
                                          </p:val>
                                        </p:tav>
                                        <p:tav tm="100000">
                                          <p:val>
                                            <p:fltVal val="0"/>
                                          </p:val>
                                        </p:tav>
                                      </p:tavLst>
                                    </p:anim>
                                    <p:animEffect transition="in" filter="fade">
                                      <p:cBhvr>
                                        <p:cTn id="544" dur="2250"/>
                                        <p:tgtEl>
                                          <p:spTgt spid="121"/>
                                        </p:tgtEl>
                                      </p:cBhvr>
                                    </p:animEffect>
                                  </p:childTnLst>
                                </p:cTn>
                              </p:par>
                              <p:par>
                                <p:cTn id="545" presetID="49" presetClass="entr" presetSubtype="0" decel="100000" fill="hold" grpId="0" nodeType="withEffect">
                                  <p:stCondLst>
                                    <p:cond delay="0"/>
                                  </p:stCondLst>
                                  <p:childTnLst>
                                    <p:set>
                                      <p:cBhvr>
                                        <p:cTn id="546" dur="1" fill="hold">
                                          <p:stCondLst>
                                            <p:cond delay="0"/>
                                          </p:stCondLst>
                                        </p:cTn>
                                        <p:tgtEl>
                                          <p:spTgt spid="163"/>
                                        </p:tgtEl>
                                        <p:attrNameLst>
                                          <p:attrName>style.visibility</p:attrName>
                                        </p:attrNameLst>
                                      </p:cBhvr>
                                      <p:to>
                                        <p:strVal val="visible"/>
                                      </p:to>
                                    </p:set>
                                    <p:anim calcmode="lin" valueType="num">
                                      <p:cBhvr>
                                        <p:cTn id="547" dur="2250" fill="hold"/>
                                        <p:tgtEl>
                                          <p:spTgt spid="163"/>
                                        </p:tgtEl>
                                        <p:attrNameLst>
                                          <p:attrName>ppt_w</p:attrName>
                                        </p:attrNameLst>
                                      </p:cBhvr>
                                      <p:tavLst>
                                        <p:tav tm="0">
                                          <p:val>
                                            <p:fltVal val="0"/>
                                          </p:val>
                                        </p:tav>
                                        <p:tav tm="100000">
                                          <p:val>
                                            <p:strVal val="#ppt_w"/>
                                          </p:val>
                                        </p:tav>
                                      </p:tavLst>
                                    </p:anim>
                                    <p:anim calcmode="lin" valueType="num">
                                      <p:cBhvr>
                                        <p:cTn id="548" dur="2250" fill="hold"/>
                                        <p:tgtEl>
                                          <p:spTgt spid="163"/>
                                        </p:tgtEl>
                                        <p:attrNameLst>
                                          <p:attrName>ppt_h</p:attrName>
                                        </p:attrNameLst>
                                      </p:cBhvr>
                                      <p:tavLst>
                                        <p:tav tm="0">
                                          <p:val>
                                            <p:fltVal val="0"/>
                                          </p:val>
                                        </p:tav>
                                        <p:tav tm="100000">
                                          <p:val>
                                            <p:strVal val="#ppt_h"/>
                                          </p:val>
                                        </p:tav>
                                      </p:tavLst>
                                    </p:anim>
                                    <p:anim calcmode="lin" valueType="num">
                                      <p:cBhvr>
                                        <p:cTn id="549" dur="2250" fill="hold"/>
                                        <p:tgtEl>
                                          <p:spTgt spid="163"/>
                                        </p:tgtEl>
                                        <p:attrNameLst>
                                          <p:attrName>style.rotation</p:attrName>
                                        </p:attrNameLst>
                                      </p:cBhvr>
                                      <p:tavLst>
                                        <p:tav tm="0">
                                          <p:val>
                                            <p:fltVal val="360"/>
                                          </p:val>
                                        </p:tav>
                                        <p:tav tm="100000">
                                          <p:val>
                                            <p:fltVal val="0"/>
                                          </p:val>
                                        </p:tav>
                                      </p:tavLst>
                                    </p:anim>
                                    <p:animEffect transition="in" filter="fade">
                                      <p:cBhvr>
                                        <p:cTn id="550" dur="2250"/>
                                        <p:tgtEl>
                                          <p:spTgt spid="163"/>
                                        </p:tgtEl>
                                      </p:cBhvr>
                                    </p:animEffect>
                                  </p:childTnLst>
                                </p:cTn>
                              </p:par>
                              <p:par>
                                <p:cTn id="551" presetID="49" presetClass="entr" presetSubtype="0" decel="100000" fill="hold" grpId="0" nodeType="withEffect">
                                  <p:stCondLst>
                                    <p:cond delay="0"/>
                                  </p:stCondLst>
                                  <p:childTnLst>
                                    <p:set>
                                      <p:cBhvr>
                                        <p:cTn id="552" dur="1" fill="hold">
                                          <p:stCondLst>
                                            <p:cond delay="0"/>
                                          </p:stCondLst>
                                        </p:cTn>
                                        <p:tgtEl>
                                          <p:spTgt spid="164"/>
                                        </p:tgtEl>
                                        <p:attrNameLst>
                                          <p:attrName>style.visibility</p:attrName>
                                        </p:attrNameLst>
                                      </p:cBhvr>
                                      <p:to>
                                        <p:strVal val="visible"/>
                                      </p:to>
                                    </p:set>
                                    <p:anim calcmode="lin" valueType="num">
                                      <p:cBhvr>
                                        <p:cTn id="553" dur="2250" fill="hold"/>
                                        <p:tgtEl>
                                          <p:spTgt spid="164"/>
                                        </p:tgtEl>
                                        <p:attrNameLst>
                                          <p:attrName>ppt_w</p:attrName>
                                        </p:attrNameLst>
                                      </p:cBhvr>
                                      <p:tavLst>
                                        <p:tav tm="0">
                                          <p:val>
                                            <p:fltVal val="0"/>
                                          </p:val>
                                        </p:tav>
                                        <p:tav tm="100000">
                                          <p:val>
                                            <p:strVal val="#ppt_w"/>
                                          </p:val>
                                        </p:tav>
                                      </p:tavLst>
                                    </p:anim>
                                    <p:anim calcmode="lin" valueType="num">
                                      <p:cBhvr>
                                        <p:cTn id="554" dur="2250" fill="hold"/>
                                        <p:tgtEl>
                                          <p:spTgt spid="164"/>
                                        </p:tgtEl>
                                        <p:attrNameLst>
                                          <p:attrName>ppt_h</p:attrName>
                                        </p:attrNameLst>
                                      </p:cBhvr>
                                      <p:tavLst>
                                        <p:tav tm="0">
                                          <p:val>
                                            <p:fltVal val="0"/>
                                          </p:val>
                                        </p:tav>
                                        <p:tav tm="100000">
                                          <p:val>
                                            <p:strVal val="#ppt_h"/>
                                          </p:val>
                                        </p:tav>
                                      </p:tavLst>
                                    </p:anim>
                                    <p:anim calcmode="lin" valueType="num">
                                      <p:cBhvr>
                                        <p:cTn id="555" dur="2250" fill="hold"/>
                                        <p:tgtEl>
                                          <p:spTgt spid="164"/>
                                        </p:tgtEl>
                                        <p:attrNameLst>
                                          <p:attrName>style.rotation</p:attrName>
                                        </p:attrNameLst>
                                      </p:cBhvr>
                                      <p:tavLst>
                                        <p:tav tm="0">
                                          <p:val>
                                            <p:fltVal val="360"/>
                                          </p:val>
                                        </p:tav>
                                        <p:tav tm="100000">
                                          <p:val>
                                            <p:fltVal val="0"/>
                                          </p:val>
                                        </p:tav>
                                      </p:tavLst>
                                    </p:anim>
                                    <p:animEffect transition="in" filter="fade">
                                      <p:cBhvr>
                                        <p:cTn id="556" dur="2250"/>
                                        <p:tgtEl>
                                          <p:spTgt spid="164"/>
                                        </p:tgtEl>
                                      </p:cBhvr>
                                    </p:animEffect>
                                  </p:childTnLst>
                                </p:cTn>
                              </p:par>
                              <p:par>
                                <p:cTn id="557" presetID="49" presetClass="entr" presetSubtype="0" decel="100000" fill="hold" grpId="0" nodeType="withEffect">
                                  <p:stCondLst>
                                    <p:cond delay="0"/>
                                  </p:stCondLst>
                                  <p:childTnLst>
                                    <p:set>
                                      <p:cBhvr>
                                        <p:cTn id="558" dur="1" fill="hold">
                                          <p:stCondLst>
                                            <p:cond delay="0"/>
                                          </p:stCondLst>
                                        </p:cTn>
                                        <p:tgtEl>
                                          <p:spTgt spid="165"/>
                                        </p:tgtEl>
                                        <p:attrNameLst>
                                          <p:attrName>style.visibility</p:attrName>
                                        </p:attrNameLst>
                                      </p:cBhvr>
                                      <p:to>
                                        <p:strVal val="visible"/>
                                      </p:to>
                                    </p:set>
                                    <p:anim calcmode="lin" valueType="num">
                                      <p:cBhvr>
                                        <p:cTn id="559" dur="2250" fill="hold"/>
                                        <p:tgtEl>
                                          <p:spTgt spid="165"/>
                                        </p:tgtEl>
                                        <p:attrNameLst>
                                          <p:attrName>ppt_w</p:attrName>
                                        </p:attrNameLst>
                                      </p:cBhvr>
                                      <p:tavLst>
                                        <p:tav tm="0">
                                          <p:val>
                                            <p:fltVal val="0"/>
                                          </p:val>
                                        </p:tav>
                                        <p:tav tm="100000">
                                          <p:val>
                                            <p:strVal val="#ppt_w"/>
                                          </p:val>
                                        </p:tav>
                                      </p:tavLst>
                                    </p:anim>
                                    <p:anim calcmode="lin" valueType="num">
                                      <p:cBhvr>
                                        <p:cTn id="560" dur="2250" fill="hold"/>
                                        <p:tgtEl>
                                          <p:spTgt spid="165"/>
                                        </p:tgtEl>
                                        <p:attrNameLst>
                                          <p:attrName>ppt_h</p:attrName>
                                        </p:attrNameLst>
                                      </p:cBhvr>
                                      <p:tavLst>
                                        <p:tav tm="0">
                                          <p:val>
                                            <p:fltVal val="0"/>
                                          </p:val>
                                        </p:tav>
                                        <p:tav tm="100000">
                                          <p:val>
                                            <p:strVal val="#ppt_h"/>
                                          </p:val>
                                        </p:tav>
                                      </p:tavLst>
                                    </p:anim>
                                    <p:anim calcmode="lin" valueType="num">
                                      <p:cBhvr>
                                        <p:cTn id="561" dur="2250" fill="hold"/>
                                        <p:tgtEl>
                                          <p:spTgt spid="165"/>
                                        </p:tgtEl>
                                        <p:attrNameLst>
                                          <p:attrName>style.rotation</p:attrName>
                                        </p:attrNameLst>
                                      </p:cBhvr>
                                      <p:tavLst>
                                        <p:tav tm="0">
                                          <p:val>
                                            <p:fltVal val="360"/>
                                          </p:val>
                                        </p:tav>
                                        <p:tav tm="100000">
                                          <p:val>
                                            <p:fltVal val="0"/>
                                          </p:val>
                                        </p:tav>
                                      </p:tavLst>
                                    </p:anim>
                                    <p:animEffect transition="in" filter="fade">
                                      <p:cBhvr>
                                        <p:cTn id="562" dur="2250"/>
                                        <p:tgtEl>
                                          <p:spTgt spid="165"/>
                                        </p:tgtEl>
                                      </p:cBhvr>
                                    </p:animEffect>
                                  </p:childTnLst>
                                </p:cTn>
                              </p:par>
                              <p:par>
                                <p:cTn id="563" presetID="49" presetClass="entr" presetSubtype="0" decel="100000" fill="hold" grpId="0" nodeType="withEffect">
                                  <p:stCondLst>
                                    <p:cond delay="0"/>
                                  </p:stCondLst>
                                  <p:childTnLst>
                                    <p:set>
                                      <p:cBhvr>
                                        <p:cTn id="564" dur="1" fill="hold">
                                          <p:stCondLst>
                                            <p:cond delay="0"/>
                                          </p:stCondLst>
                                        </p:cTn>
                                        <p:tgtEl>
                                          <p:spTgt spid="166"/>
                                        </p:tgtEl>
                                        <p:attrNameLst>
                                          <p:attrName>style.visibility</p:attrName>
                                        </p:attrNameLst>
                                      </p:cBhvr>
                                      <p:to>
                                        <p:strVal val="visible"/>
                                      </p:to>
                                    </p:set>
                                    <p:anim calcmode="lin" valueType="num">
                                      <p:cBhvr>
                                        <p:cTn id="565" dur="2250" fill="hold"/>
                                        <p:tgtEl>
                                          <p:spTgt spid="166"/>
                                        </p:tgtEl>
                                        <p:attrNameLst>
                                          <p:attrName>ppt_w</p:attrName>
                                        </p:attrNameLst>
                                      </p:cBhvr>
                                      <p:tavLst>
                                        <p:tav tm="0">
                                          <p:val>
                                            <p:fltVal val="0"/>
                                          </p:val>
                                        </p:tav>
                                        <p:tav tm="100000">
                                          <p:val>
                                            <p:strVal val="#ppt_w"/>
                                          </p:val>
                                        </p:tav>
                                      </p:tavLst>
                                    </p:anim>
                                    <p:anim calcmode="lin" valueType="num">
                                      <p:cBhvr>
                                        <p:cTn id="566" dur="2250" fill="hold"/>
                                        <p:tgtEl>
                                          <p:spTgt spid="166"/>
                                        </p:tgtEl>
                                        <p:attrNameLst>
                                          <p:attrName>ppt_h</p:attrName>
                                        </p:attrNameLst>
                                      </p:cBhvr>
                                      <p:tavLst>
                                        <p:tav tm="0">
                                          <p:val>
                                            <p:fltVal val="0"/>
                                          </p:val>
                                        </p:tav>
                                        <p:tav tm="100000">
                                          <p:val>
                                            <p:strVal val="#ppt_h"/>
                                          </p:val>
                                        </p:tav>
                                      </p:tavLst>
                                    </p:anim>
                                    <p:anim calcmode="lin" valueType="num">
                                      <p:cBhvr>
                                        <p:cTn id="567" dur="2250" fill="hold"/>
                                        <p:tgtEl>
                                          <p:spTgt spid="166"/>
                                        </p:tgtEl>
                                        <p:attrNameLst>
                                          <p:attrName>style.rotation</p:attrName>
                                        </p:attrNameLst>
                                      </p:cBhvr>
                                      <p:tavLst>
                                        <p:tav tm="0">
                                          <p:val>
                                            <p:fltVal val="360"/>
                                          </p:val>
                                        </p:tav>
                                        <p:tav tm="100000">
                                          <p:val>
                                            <p:fltVal val="0"/>
                                          </p:val>
                                        </p:tav>
                                      </p:tavLst>
                                    </p:anim>
                                    <p:animEffect transition="in" filter="fade">
                                      <p:cBhvr>
                                        <p:cTn id="568" dur="2250"/>
                                        <p:tgtEl>
                                          <p:spTgt spid="166"/>
                                        </p:tgtEl>
                                      </p:cBhvr>
                                    </p:animEffect>
                                  </p:childTnLst>
                                </p:cTn>
                              </p:par>
                              <p:par>
                                <p:cTn id="569" presetID="49" presetClass="entr" presetSubtype="0" decel="100000" fill="hold" grpId="0" nodeType="withEffect">
                                  <p:stCondLst>
                                    <p:cond delay="0"/>
                                  </p:stCondLst>
                                  <p:childTnLst>
                                    <p:set>
                                      <p:cBhvr>
                                        <p:cTn id="570" dur="1" fill="hold">
                                          <p:stCondLst>
                                            <p:cond delay="0"/>
                                          </p:stCondLst>
                                        </p:cTn>
                                        <p:tgtEl>
                                          <p:spTgt spid="167"/>
                                        </p:tgtEl>
                                        <p:attrNameLst>
                                          <p:attrName>style.visibility</p:attrName>
                                        </p:attrNameLst>
                                      </p:cBhvr>
                                      <p:to>
                                        <p:strVal val="visible"/>
                                      </p:to>
                                    </p:set>
                                    <p:anim calcmode="lin" valueType="num">
                                      <p:cBhvr>
                                        <p:cTn id="571" dur="2250" fill="hold"/>
                                        <p:tgtEl>
                                          <p:spTgt spid="167"/>
                                        </p:tgtEl>
                                        <p:attrNameLst>
                                          <p:attrName>ppt_w</p:attrName>
                                        </p:attrNameLst>
                                      </p:cBhvr>
                                      <p:tavLst>
                                        <p:tav tm="0">
                                          <p:val>
                                            <p:fltVal val="0"/>
                                          </p:val>
                                        </p:tav>
                                        <p:tav tm="100000">
                                          <p:val>
                                            <p:strVal val="#ppt_w"/>
                                          </p:val>
                                        </p:tav>
                                      </p:tavLst>
                                    </p:anim>
                                    <p:anim calcmode="lin" valueType="num">
                                      <p:cBhvr>
                                        <p:cTn id="572" dur="2250" fill="hold"/>
                                        <p:tgtEl>
                                          <p:spTgt spid="167"/>
                                        </p:tgtEl>
                                        <p:attrNameLst>
                                          <p:attrName>ppt_h</p:attrName>
                                        </p:attrNameLst>
                                      </p:cBhvr>
                                      <p:tavLst>
                                        <p:tav tm="0">
                                          <p:val>
                                            <p:fltVal val="0"/>
                                          </p:val>
                                        </p:tav>
                                        <p:tav tm="100000">
                                          <p:val>
                                            <p:strVal val="#ppt_h"/>
                                          </p:val>
                                        </p:tav>
                                      </p:tavLst>
                                    </p:anim>
                                    <p:anim calcmode="lin" valueType="num">
                                      <p:cBhvr>
                                        <p:cTn id="573" dur="2250" fill="hold"/>
                                        <p:tgtEl>
                                          <p:spTgt spid="167"/>
                                        </p:tgtEl>
                                        <p:attrNameLst>
                                          <p:attrName>style.rotation</p:attrName>
                                        </p:attrNameLst>
                                      </p:cBhvr>
                                      <p:tavLst>
                                        <p:tav tm="0">
                                          <p:val>
                                            <p:fltVal val="360"/>
                                          </p:val>
                                        </p:tav>
                                        <p:tav tm="100000">
                                          <p:val>
                                            <p:fltVal val="0"/>
                                          </p:val>
                                        </p:tav>
                                      </p:tavLst>
                                    </p:anim>
                                    <p:animEffect transition="in" filter="fade">
                                      <p:cBhvr>
                                        <p:cTn id="574" dur="2250"/>
                                        <p:tgtEl>
                                          <p:spTgt spid="167"/>
                                        </p:tgtEl>
                                      </p:cBhvr>
                                    </p:animEffect>
                                  </p:childTnLst>
                                </p:cTn>
                              </p:par>
                              <p:par>
                                <p:cTn id="575" presetID="49" presetClass="entr" presetSubtype="0" decel="100000" fill="hold" grpId="0" nodeType="withEffect">
                                  <p:stCondLst>
                                    <p:cond delay="0"/>
                                  </p:stCondLst>
                                  <p:childTnLst>
                                    <p:set>
                                      <p:cBhvr>
                                        <p:cTn id="576" dur="1" fill="hold">
                                          <p:stCondLst>
                                            <p:cond delay="0"/>
                                          </p:stCondLst>
                                        </p:cTn>
                                        <p:tgtEl>
                                          <p:spTgt spid="168"/>
                                        </p:tgtEl>
                                        <p:attrNameLst>
                                          <p:attrName>style.visibility</p:attrName>
                                        </p:attrNameLst>
                                      </p:cBhvr>
                                      <p:to>
                                        <p:strVal val="visible"/>
                                      </p:to>
                                    </p:set>
                                    <p:anim calcmode="lin" valueType="num">
                                      <p:cBhvr>
                                        <p:cTn id="577" dur="2250" fill="hold"/>
                                        <p:tgtEl>
                                          <p:spTgt spid="168"/>
                                        </p:tgtEl>
                                        <p:attrNameLst>
                                          <p:attrName>ppt_w</p:attrName>
                                        </p:attrNameLst>
                                      </p:cBhvr>
                                      <p:tavLst>
                                        <p:tav tm="0">
                                          <p:val>
                                            <p:fltVal val="0"/>
                                          </p:val>
                                        </p:tav>
                                        <p:tav tm="100000">
                                          <p:val>
                                            <p:strVal val="#ppt_w"/>
                                          </p:val>
                                        </p:tav>
                                      </p:tavLst>
                                    </p:anim>
                                    <p:anim calcmode="lin" valueType="num">
                                      <p:cBhvr>
                                        <p:cTn id="578" dur="2250" fill="hold"/>
                                        <p:tgtEl>
                                          <p:spTgt spid="168"/>
                                        </p:tgtEl>
                                        <p:attrNameLst>
                                          <p:attrName>ppt_h</p:attrName>
                                        </p:attrNameLst>
                                      </p:cBhvr>
                                      <p:tavLst>
                                        <p:tav tm="0">
                                          <p:val>
                                            <p:fltVal val="0"/>
                                          </p:val>
                                        </p:tav>
                                        <p:tav tm="100000">
                                          <p:val>
                                            <p:strVal val="#ppt_h"/>
                                          </p:val>
                                        </p:tav>
                                      </p:tavLst>
                                    </p:anim>
                                    <p:anim calcmode="lin" valueType="num">
                                      <p:cBhvr>
                                        <p:cTn id="579" dur="2250" fill="hold"/>
                                        <p:tgtEl>
                                          <p:spTgt spid="168"/>
                                        </p:tgtEl>
                                        <p:attrNameLst>
                                          <p:attrName>style.rotation</p:attrName>
                                        </p:attrNameLst>
                                      </p:cBhvr>
                                      <p:tavLst>
                                        <p:tav tm="0">
                                          <p:val>
                                            <p:fltVal val="360"/>
                                          </p:val>
                                        </p:tav>
                                        <p:tav tm="100000">
                                          <p:val>
                                            <p:fltVal val="0"/>
                                          </p:val>
                                        </p:tav>
                                      </p:tavLst>
                                    </p:anim>
                                    <p:animEffect transition="in" filter="fade">
                                      <p:cBhvr>
                                        <p:cTn id="580" dur="2250"/>
                                        <p:tgtEl>
                                          <p:spTgt spid="168"/>
                                        </p:tgtEl>
                                      </p:cBhvr>
                                    </p:animEffect>
                                  </p:childTnLst>
                                </p:cTn>
                              </p:par>
                              <p:par>
                                <p:cTn id="581" presetID="49" presetClass="entr" presetSubtype="0" decel="100000" fill="hold" grpId="0" nodeType="withEffect">
                                  <p:stCondLst>
                                    <p:cond delay="0"/>
                                  </p:stCondLst>
                                  <p:childTnLst>
                                    <p:set>
                                      <p:cBhvr>
                                        <p:cTn id="582" dur="1" fill="hold">
                                          <p:stCondLst>
                                            <p:cond delay="0"/>
                                          </p:stCondLst>
                                        </p:cTn>
                                        <p:tgtEl>
                                          <p:spTgt spid="169"/>
                                        </p:tgtEl>
                                        <p:attrNameLst>
                                          <p:attrName>style.visibility</p:attrName>
                                        </p:attrNameLst>
                                      </p:cBhvr>
                                      <p:to>
                                        <p:strVal val="visible"/>
                                      </p:to>
                                    </p:set>
                                    <p:anim calcmode="lin" valueType="num">
                                      <p:cBhvr>
                                        <p:cTn id="583" dur="2250" fill="hold"/>
                                        <p:tgtEl>
                                          <p:spTgt spid="169"/>
                                        </p:tgtEl>
                                        <p:attrNameLst>
                                          <p:attrName>ppt_w</p:attrName>
                                        </p:attrNameLst>
                                      </p:cBhvr>
                                      <p:tavLst>
                                        <p:tav tm="0">
                                          <p:val>
                                            <p:fltVal val="0"/>
                                          </p:val>
                                        </p:tav>
                                        <p:tav tm="100000">
                                          <p:val>
                                            <p:strVal val="#ppt_w"/>
                                          </p:val>
                                        </p:tav>
                                      </p:tavLst>
                                    </p:anim>
                                    <p:anim calcmode="lin" valueType="num">
                                      <p:cBhvr>
                                        <p:cTn id="584" dur="2250" fill="hold"/>
                                        <p:tgtEl>
                                          <p:spTgt spid="169"/>
                                        </p:tgtEl>
                                        <p:attrNameLst>
                                          <p:attrName>ppt_h</p:attrName>
                                        </p:attrNameLst>
                                      </p:cBhvr>
                                      <p:tavLst>
                                        <p:tav tm="0">
                                          <p:val>
                                            <p:fltVal val="0"/>
                                          </p:val>
                                        </p:tav>
                                        <p:tav tm="100000">
                                          <p:val>
                                            <p:strVal val="#ppt_h"/>
                                          </p:val>
                                        </p:tav>
                                      </p:tavLst>
                                    </p:anim>
                                    <p:anim calcmode="lin" valueType="num">
                                      <p:cBhvr>
                                        <p:cTn id="585" dur="2250" fill="hold"/>
                                        <p:tgtEl>
                                          <p:spTgt spid="169"/>
                                        </p:tgtEl>
                                        <p:attrNameLst>
                                          <p:attrName>style.rotation</p:attrName>
                                        </p:attrNameLst>
                                      </p:cBhvr>
                                      <p:tavLst>
                                        <p:tav tm="0">
                                          <p:val>
                                            <p:fltVal val="360"/>
                                          </p:val>
                                        </p:tav>
                                        <p:tav tm="100000">
                                          <p:val>
                                            <p:fltVal val="0"/>
                                          </p:val>
                                        </p:tav>
                                      </p:tavLst>
                                    </p:anim>
                                    <p:animEffect transition="in" filter="fade">
                                      <p:cBhvr>
                                        <p:cTn id="586" dur="2250"/>
                                        <p:tgtEl>
                                          <p:spTgt spid="169"/>
                                        </p:tgtEl>
                                      </p:cBhvr>
                                    </p:animEffect>
                                  </p:childTnLst>
                                </p:cTn>
                              </p:par>
                              <p:par>
                                <p:cTn id="587" presetID="49" presetClass="entr" presetSubtype="0" decel="100000" fill="hold" grpId="0" nodeType="withEffect">
                                  <p:stCondLst>
                                    <p:cond delay="0"/>
                                  </p:stCondLst>
                                  <p:childTnLst>
                                    <p:set>
                                      <p:cBhvr>
                                        <p:cTn id="588" dur="1" fill="hold">
                                          <p:stCondLst>
                                            <p:cond delay="0"/>
                                          </p:stCondLst>
                                        </p:cTn>
                                        <p:tgtEl>
                                          <p:spTgt spid="170"/>
                                        </p:tgtEl>
                                        <p:attrNameLst>
                                          <p:attrName>style.visibility</p:attrName>
                                        </p:attrNameLst>
                                      </p:cBhvr>
                                      <p:to>
                                        <p:strVal val="visible"/>
                                      </p:to>
                                    </p:set>
                                    <p:anim calcmode="lin" valueType="num">
                                      <p:cBhvr>
                                        <p:cTn id="589" dur="2250" fill="hold"/>
                                        <p:tgtEl>
                                          <p:spTgt spid="170"/>
                                        </p:tgtEl>
                                        <p:attrNameLst>
                                          <p:attrName>ppt_w</p:attrName>
                                        </p:attrNameLst>
                                      </p:cBhvr>
                                      <p:tavLst>
                                        <p:tav tm="0">
                                          <p:val>
                                            <p:fltVal val="0"/>
                                          </p:val>
                                        </p:tav>
                                        <p:tav tm="100000">
                                          <p:val>
                                            <p:strVal val="#ppt_w"/>
                                          </p:val>
                                        </p:tav>
                                      </p:tavLst>
                                    </p:anim>
                                    <p:anim calcmode="lin" valueType="num">
                                      <p:cBhvr>
                                        <p:cTn id="590" dur="2250" fill="hold"/>
                                        <p:tgtEl>
                                          <p:spTgt spid="170"/>
                                        </p:tgtEl>
                                        <p:attrNameLst>
                                          <p:attrName>ppt_h</p:attrName>
                                        </p:attrNameLst>
                                      </p:cBhvr>
                                      <p:tavLst>
                                        <p:tav tm="0">
                                          <p:val>
                                            <p:fltVal val="0"/>
                                          </p:val>
                                        </p:tav>
                                        <p:tav tm="100000">
                                          <p:val>
                                            <p:strVal val="#ppt_h"/>
                                          </p:val>
                                        </p:tav>
                                      </p:tavLst>
                                    </p:anim>
                                    <p:anim calcmode="lin" valueType="num">
                                      <p:cBhvr>
                                        <p:cTn id="591" dur="2250" fill="hold"/>
                                        <p:tgtEl>
                                          <p:spTgt spid="170"/>
                                        </p:tgtEl>
                                        <p:attrNameLst>
                                          <p:attrName>style.rotation</p:attrName>
                                        </p:attrNameLst>
                                      </p:cBhvr>
                                      <p:tavLst>
                                        <p:tav tm="0">
                                          <p:val>
                                            <p:fltVal val="360"/>
                                          </p:val>
                                        </p:tav>
                                        <p:tav tm="100000">
                                          <p:val>
                                            <p:fltVal val="0"/>
                                          </p:val>
                                        </p:tav>
                                      </p:tavLst>
                                    </p:anim>
                                    <p:animEffect transition="in" filter="fade">
                                      <p:cBhvr>
                                        <p:cTn id="592" dur="2250"/>
                                        <p:tgtEl>
                                          <p:spTgt spid="170"/>
                                        </p:tgtEl>
                                      </p:cBhvr>
                                    </p:animEffect>
                                  </p:childTnLst>
                                </p:cTn>
                              </p:par>
                              <p:par>
                                <p:cTn id="593" presetID="49" presetClass="entr" presetSubtype="0" decel="100000" fill="hold" grpId="0" nodeType="withEffect">
                                  <p:stCondLst>
                                    <p:cond delay="0"/>
                                  </p:stCondLst>
                                  <p:childTnLst>
                                    <p:set>
                                      <p:cBhvr>
                                        <p:cTn id="594" dur="1" fill="hold">
                                          <p:stCondLst>
                                            <p:cond delay="0"/>
                                          </p:stCondLst>
                                        </p:cTn>
                                        <p:tgtEl>
                                          <p:spTgt spid="171"/>
                                        </p:tgtEl>
                                        <p:attrNameLst>
                                          <p:attrName>style.visibility</p:attrName>
                                        </p:attrNameLst>
                                      </p:cBhvr>
                                      <p:to>
                                        <p:strVal val="visible"/>
                                      </p:to>
                                    </p:set>
                                    <p:anim calcmode="lin" valueType="num">
                                      <p:cBhvr>
                                        <p:cTn id="595" dur="2250" fill="hold"/>
                                        <p:tgtEl>
                                          <p:spTgt spid="171"/>
                                        </p:tgtEl>
                                        <p:attrNameLst>
                                          <p:attrName>ppt_w</p:attrName>
                                        </p:attrNameLst>
                                      </p:cBhvr>
                                      <p:tavLst>
                                        <p:tav tm="0">
                                          <p:val>
                                            <p:fltVal val="0"/>
                                          </p:val>
                                        </p:tav>
                                        <p:tav tm="100000">
                                          <p:val>
                                            <p:strVal val="#ppt_w"/>
                                          </p:val>
                                        </p:tav>
                                      </p:tavLst>
                                    </p:anim>
                                    <p:anim calcmode="lin" valueType="num">
                                      <p:cBhvr>
                                        <p:cTn id="596" dur="2250" fill="hold"/>
                                        <p:tgtEl>
                                          <p:spTgt spid="171"/>
                                        </p:tgtEl>
                                        <p:attrNameLst>
                                          <p:attrName>ppt_h</p:attrName>
                                        </p:attrNameLst>
                                      </p:cBhvr>
                                      <p:tavLst>
                                        <p:tav tm="0">
                                          <p:val>
                                            <p:fltVal val="0"/>
                                          </p:val>
                                        </p:tav>
                                        <p:tav tm="100000">
                                          <p:val>
                                            <p:strVal val="#ppt_h"/>
                                          </p:val>
                                        </p:tav>
                                      </p:tavLst>
                                    </p:anim>
                                    <p:anim calcmode="lin" valueType="num">
                                      <p:cBhvr>
                                        <p:cTn id="597" dur="2250" fill="hold"/>
                                        <p:tgtEl>
                                          <p:spTgt spid="171"/>
                                        </p:tgtEl>
                                        <p:attrNameLst>
                                          <p:attrName>style.rotation</p:attrName>
                                        </p:attrNameLst>
                                      </p:cBhvr>
                                      <p:tavLst>
                                        <p:tav tm="0">
                                          <p:val>
                                            <p:fltVal val="360"/>
                                          </p:val>
                                        </p:tav>
                                        <p:tav tm="100000">
                                          <p:val>
                                            <p:fltVal val="0"/>
                                          </p:val>
                                        </p:tav>
                                      </p:tavLst>
                                    </p:anim>
                                    <p:animEffect transition="in" filter="fade">
                                      <p:cBhvr>
                                        <p:cTn id="598" dur="2250"/>
                                        <p:tgtEl>
                                          <p:spTgt spid="171"/>
                                        </p:tgtEl>
                                      </p:cBhvr>
                                    </p:animEffect>
                                  </p:childTnLst>
                                </p:cTn>
                              </p:par>
                              <p:par>
                                <p:cTn id="599" presetID="49" presetClass="entr" presetSubtype="0" decel="100000" fill="hold" grpId="0" nodeType="withEffect">
                                  <p:stCondLst>
                                    <p:cond delay="0"/>
                                  </p:stCondLst>
                                  <p:childTnLst>
                                    <p:set>
                                      <p:cBhvr>
                                        <p:cTn id="600" dur="1" fill="hold">
                                          <p:stCondLst>
                                            <p:cond delay="0"/>
                                          </p:stCondLst>
                                        </p:cTn>
                                        <p:tgtEl>
                                          <p:spTgt spid="172"/>
                                        </p:tgtEl>
                                        <p:attrNameLst>
                                          <p:attrName>style.visibility</p:attrName>
                                        </p:attrNameLst>
                                      </p:cBhvr>
                                      <p:to>
                                        <p:strVal val="visible"/>
                                      </p:to>
                                    </p:set>
                                    <p:anim calcmode="lin" valueType="num">
                                      <p:cBhvr>
                                        <p:cTn id="601" dur="2250" fill="hold"/>
                                        <p:tgtEl>
                                          <p:spTgt spid="172"/>
                                        </p:tgtEl>
                                        <p:attrNameLst>
                                          <p:attrName>ppt_w</p:attrName>
                                        </p:attrNameLst>
                                      </p:cBhvr>
                                      <p:tavLst>
                                        <p:tav tm="0">
                                          <p:val>
                                            <p:fltVal val="0"/>
                                          </p:val>
                                        </p:tav>
                                        <p:tav tm="100000">
                                          <p:val>
                                            <p:strVal val="#ppt_w"/>
                                          </p:val>
                                        </p:tav>
                                      </p:tavLst>
                                    </p:anim>
                                    <p:anim calcmode="lin" valueType="num">
                                      <p:cBhvr>
                                        <p:cTn id="602" dur="2250" fill="hold"/>
                                        <p:tgtEl>
                                          <p:spTgt spid="172"/>
                                        </p:tgtEl>
                                        <p:attrNameLst>
                                          <p:attrName>ppt_h</p:attrName>
                                        </p:attrNameLst>
                                      </p:cBhvr>
                                      <p:tavLst>
                                        <p:tav tm="0">
                                          <p:val>
                                            <p:fltVal val="0"/>
                                          </p:val>
                                        </p:tav>
                                        <p:tav tm="100000">
                                          <p:val>
                                            <p:strVal val="#ppt_h"/>
                                          </p:val>
                                        </p:tav>
                                      </p:tavLst>
                                    </p:anim>
                                    <p:anim calcmode="lin" valueType="num">
                                      <p:cBhvr>
                                        <p:cTn id="603" dur="2250" fill="hold"/>
                                        <p:tgtEl>
                                          <p:spTgt spid="172"/>
                                        </p:tgtEl>
                                        <p:attrNameLst>
                                          <p:attrName>style.rotation</p:attrName>
                                        </p:attrNameLst>
                                      </p:cBhvr>
                                      <p:tavLst>
                                        <p:tav tm="0">
                                          <p:val>
                                            <p:fltVal val="360"/>
                                          </p:val>
                                        </p:tav>
                                        <p:tav tm="100000">
                                          <p:val>
                                            <p:fltVal val="0"/>
                                          </p:val>
                                        </p:tav>
                                      </p:tavLst>
                                    </p:anim>
                                    <p:animEffect transition="in" filter="fade">
                                      <p:cBhvr>
                                        <p:cTn id="604" dur="2250"/>
                                        <p:tgtEl>
                                          <p:spTgt spid="172"/>
                                        </p:tgtEl>
                                      </p:cBhvr>
                                    </p:animEffect>
                                  </p:childTnLst>
                                </p:cTn>
                              </p:par>
                              <p:par>
                                <p:cTn id="605" presetID="49" presetClass="entr" presetSubtype="0" decel="100000" fill="hold" grpId="0" nodeType="withEffect">
                                  <p:stCondLst>
                                    <p:cond delay="0"/>
                                  </p:stCondLst>
                                  <p:childTnLst>
                                    <p:set>
                                      <p:cBhvr>
                                        <p:cTn id="606" dur="1" fill="hold">
                                          <p:stCondLst>
                                            <p:cond delay="0"/>
                                          </p:stCondLst>
                                        </p:cTn>
                                        <p:tgtEl>
                                          <p:spTgt spid="173"/>
                                        </p:tgtEl>
                                        <p:attrNameLst>
                                          <p:attrName>style.visibility</p:attrName>
                                        </p:attrNameLst>
                                      </p:cBhvr>
                                      <p:to>
                                        <p:strVal val="visible"/>
                                      </p:to>
                                    </p:set>
                                    <p:anim calcmode="lin" valueType="num">
                                      <p:cBhvr>
                                        <p:cTn id="607" dur="2250" fill="hold"/>
                                        <p:tgtEl>
                                          <p:spTgt spid="173"/>
                                        </p:tgtEl>
                                        <p:attrNameLst>
                                          <p:attrName>ppt_w</p:attrName>
                                        </p:attrNameLst>
                                      </p:cBhvr>
                                      <p:tavLst>
                                        <p:tav tm="0">
                                          <p:val>
                                            <p:fltVal val="0"/>
                                          </p:val>
                                        </p:tav>
                                        <p:tav tm="100000">
                                          <p:val>
                                            <p:strVal val="#ppt_w"/>
                                          </p:val>
                                        </p:tav>
                                      </p:tavLst>
                                    </p:anim>
                                    <p:anim calcmode="lin" valueType="num">
                                      <p:cBhvr>
                                        <p:cTn id="608" dur="2250" fill="hold"/>
                                        <p:tgtEl>
                                          <p:spTgt spid="173"/>
                                        </p:tgtEl>
                                        <p:attrNameLst>
                                          <p:attrName>ppt_h</p:attrName>
                                        </p:attrNameLst>
                                      </p:cBhvr>
                                      <p:tavLst>
                                        <p:tav tm="0">
                                          <p:val>
                                            <p:fltVal val="0"/>
                                          </p:val>
                                        </p:tav>
                                        <p:tav tm="100000">
                                          <p:val>
                                            <p:strVal val="#ppt_h"/>
                                          </p:val>
                                        </p:tav>
                                      </p:tavLst>
                                    </p:anim>
                                    <p:anim calcmode="lin" valueType="num">
                                      <p:cBhvr>
                                        <p:cTn id="609" dur="2250" fill="hold"/>
                                        <p:tgtEl>
                                          <p:spTgt spid="173"/>
                                        </p:tgtEl>
                                        <p:attrNameLst>
                                          <p:attrName>style.rotation</p:attrName>
                                        </p:attrNameLst>
                                      </p:cBhvr>
                                      <p:tavLst>
                                        <p:tav tm="0">
                                          <p:val>
                                            <p:fltVal val="360"/>
                                          </p:val>
                                        </p:tav>
                                        <p:tav tm="100000">
                                          <p:val>
                                            <p:fltVal val="0"/>
                                          </p:val>
                                        </p:tav>
                                      </p:tavLst>
                                    </p:anim>
                                    <p:animEffect transition="in" filter="fade">
                                      <p:cBhvr>
                                        <p:cTn id="610" dur="2250"/>
                                        <p:tgtEl>
                                          <p:spTgt spid="173"/>
                                        </p:tgtEl>
                                      </p:cBhvr>
                                    </p:animEffect>
                                  </p:childTnLst>
                                </p:cTn>
                              </p:par>
                              <p:par>
                                <p:cTn id="611" presetID="49" presetClass="entr" presetSubtype="0" decel="100000" fill="hold" grpId="0" nodeType="withEffect">
                                  <p:stCondLst>
                                    <p:cond delay="0"/>
                                  </p:stCondLst>
                                  <p:childTnLst>
                                    <p:set>
                                      <p:cBhvr>
                                        <p:cTn id="612" dur="1" fill="hold">
                                          <p:stCondLst>
                                            <p:cond delay="0"/>
                                          </p:stCondLst>
                                        </p:cTn>
                                        <p:tgtEl>
                                          <p:spTgt spid="174"/>
                                        </p:tgtEl>
                                        <p:attrNameLst>
                                          <p:attrName>style.visibility</p:attrName>
                                        </p:attrNameLst>
                                      </p:cBhvr>
                                      <p:to>
                                        <p:strVal val="visible"/>
                                      </p:to>
                                    </p:set>
                                    <p:anim calcmode="lin" valueType="num">
                                      <p:cBhvr>
                                        <p:cTn id="613" dur="2250" fill="hold"/>
                                        <p:tgtEl>
                                          <p:spTgt spid="174"/>
                                        </p:tgtEl>
                                        <p:attrNameLst>
                                          <p:attrName>ppt_w</p:attrName>
                                        </p:attrNameLst>
                                      </p:cBhvr>
                                      <p:tavLst>
                                        <p:tav tm="0">
                                          <p:val>
                                            <p:fltVal val="0"/>
                                          </p:val>
                                        </p:tav>
                                        <p:tav tm="100000">
                                          <p:val>
                                            <p:strVal val="#ppt_w"/>
                                          </p:val>
                                        </p:tav>
                                      </p:tavLst>
                                    </p:anim>
                                    <p:anim calcmode="lin" valueType="num">
                                      <p:cBhvr>
                                        <p:cTn id="614" dur="2250" fill="hold"/>
                                        <p:tgtEl>
                                          <p:spTgt spid="174"/>
                                        </p:tgtEl>
                                        <p:attrNameLst>
                                          <p:attrName>ppt_h</p:attrName>
                                        </p:attrNameLst>
                                      </p:cBhvr>
                                      <p:tavLst>
                                        <p:tav tm="0">
                                          <p:val>
                                            <p:fltVal val="0"/>
                                          </p:val>
                                        </p:tav>
                                        <p:tav tm="100000">
                                          <p:val>
                                            <p:strVal val="#ppt_h"/>
                                          </p:val>
                                        </p:tav>
                                      </p:tavLst>
                                    </p:anim>
                                    <p:anim calcmode="lin" valueType="num">
                                      <p:cBhvr>
                                        <p:cTn id="615" dur="2250" fill="hold"/>
                                        <p:tgtEl>
                                          <p:spTgt spid="174"/>
                                        </p:tgtEl>
                                        <p:attrNameLst>
                                          <p:attrName>style.rotation</p:attrName>
                                        </p:attrNameLst>
                                      </p:cBhvr>
                                      <p:tavLst>
                                        <p:tav tm="0">
                                          <p:val>
                                            <p:fltVal val="360"/>
                                          </p:val>
                                        </p:tav>
                                        <p:tav tm="100000">
                                          <p:val>
                                            <p:fltVal val="0"/>
                                          </p:val>
                                        </p:tav>
                                      </p:tavLst>
                                    </p:anim>
                                    <p:animEffect transition="in" filter="fade">
                                      <p:cBhvr>
                                        <p:cTn id="616" dur="2250"/>
                                        <p:tgtEl>
                                          <p:spTgt spid="174"/>
                                        </p:tgtEl>
                                      </p:cBhvr>
                                    </p:animEffect>
                                  </p:childTnLst>
                                </p:cTn>
                              </p:par>
                              <p:par>
                                <p:cTn id="617" presetID="49" presetClass="entr" presetSubtype="0" decel="100000" fill="hold" grpId="0" nodeType="withEffect">
                                  <p:stCondLst>
                                    <p:cond delay="0"/>
                                  </p:stCondLst>
                                  <p:childTnLst>
                                    <p:set>
                                      <p:cBhvr>
                                        <p:cTn id="618" dur="1" fill="hold">
                                          <p:stCondLst>
                                            <p:cond delay="0"/>
                                          </p:stCondLst>
                                        </p:cTn>
                                        <p:tgtEl>
                                          <p:spTgt spid="175"/>
                                        </p:tgtEl>
                                        <p:attrNameLst>
                                          <p:attrName>style.visibility</p:attrName>
                                        </p:attrNameLst>
                                      </p:cBhvr>
                                      <p:to>
                                        <p:strVal val="visible"/>
                                      </p:to>
                                    </p:set>
                                    <p:anim calcmode="lin" valueType="num">
                                      <p:cBhvr>
                                        <p:cTn id="619" dur="2250" fill="hold"/>
                                        <p:tgtEl>
                                          <p:spTgt spid="175"/>
                                        </p:tgtEl>
                                        <p:attrNameLst>
                                          <p:attrName>ppt_w</p:attrName>
                                        </p:attrNameLst>
                                      </p:cBhvr>
                                      <p:tavLst>
                                        <p:tav tm="0">
                                          <p:val>
                                            <p:fltVal val="0"/>
                                          </p:val>
                                        </p:tav>
                                        <p:tav tm="100000">
                                          <p:val>
                                            <p:strVal val="#ppt_w"/>
                                          </p:val>
                                        </p:tav>
                                      </p:tavLst>
                                    </p:anim>
                                    <p:anim calcmode="lin" valueType="num">
                                      <p:cBhvr>
                                        <p:cTn id="620" dur="2250" fill="hold"/>
                                        <p:tgtEl>
                                          <p:spTgt spid="175"/>
                                        </p:tgtEl>
                                        <p:attrNameLst>
                                          <p:attrName>ppt_h</p:attrName>
                                        </p:attrNameLst>
                                      </p:cBhvr>
                                      <p:tavLst>
                                        <p:tav tm="0">
                                          <p:val>
                                            <p:fltVal val="0"/>
                                          </p:val>
                                        </p:tav>
                                        <p:tav tm="100000">
                                          <p:val>
                                            <p:strVal val="#ppt_h"/>
                                          </p:val>
                                        </p:tav>
                                      </p:tavLst>
                                    </p:anim>
                                    <p:anim calcmode="lin" valueType="num">
                                      <p:cBhvr>
                                        <p:cTn id="621" dur="2250" fill="hold"/>
                                        <p:tgtEl>
                                          <p:spTgt spid="175"/>
                                        </p:tgtEl>
                                        <p:attrNameLst>
                                          <p:attrName>style.rotation</p:attrName>
                                        </p:attrNameLst>
                                      </p:cBhvr>
                                      <p:tavLst>
                                        <p:tav tm="0">
                                          <p:val>
                                            <p:fltVal val="360"/>
                                          </p:val>
                                        </p:tav>
                                        <p:tav tm="100000">
                                          <p:val>
                                            <p:fltVal val="0"/>
                                          </p:val>
                                        </p:tav>
                                      </p:tavLst>
                                    </p:anim>
                                    <p:animEffect transition="in" filter="fade">
                                      <p:cBhvr>
                                        <p:cTn id="622" dur="2250"/>
                                        <p:tgtEl>
                                          <p:spTgt spid="175"/>
                                        </p:tgtEl>
                                      </p:cBhvr>
                                    </p:animEffect>
                                  </p:childTnLst>
                                </p:cTn>
                              </p:par>
                              <p:par>
                                <p:cTn id="623" presetID="49" presetClass="entr" presetSubtype="0" decel="100000" fill="hold" grpId="0" nodeType="withEffect">
                                  <p:stCondLst>
                                    <p:cond delay="0"/>
                                  </p:stCondLst>
                                  <p:childTnLst>
                                    <p:set>
                                      <p:cBhvr>
                                        <p:cTn id="624" dur="1" fill="hold">
                                          <p:stCondLst>
                                            <p:cond delay="0"/>
                                          </p:stCondLst>
                                        </p:cTn>
                                        <p:tgtEl>
                                          <p:spTgt spid="176"/>
                                        </p:tgtEl>
                                        <p:attrNameLst>
                                          <p:attrName>style.visibility</p:attrName>
                                        </p:attrNameLst>
                                      </p:cBhvr>
                                      <p:to>
                                        <p:strVal val="visible"/>
                                      </p:to>
                                    </p:set>
                                    <p:anim calcmode="lin" valueType="num">
                                      <p:cBhvr>
                                        <p:cTn id="625" dur="2250" fill="hold"/>
                                        <p:tgtEl>
                                          <p:spTgt spid="176"/>
                                        </p:tgtEl>
                                        <p:attrNameLst>
                                          <p:attrName>ppt_w</p:attrName>
                                        </p:attrNameLst>
                                      </p:cBhvr>
                                      <p:tavLst>
                                        <p:tav tm="0">
                                          <p:val>
                                            <p:fltVal val="0"/>
                                          </p:val>
                                        </p:tav>
                                        <p:tav tm="100000">
                                          <p:val>
                                            <p:strVal val="#ppt_w"/>
                                          </p:val>
                                        </p:tav>
                                      </p:tavLst>
                                    </p:anim>
                                    <p:anim calcmode="lin" valueType="num">
                                      <p:cBhvr>
                                        <p:cTn id="626" dur="2250" fill="hold"/>
                                        <p:tgtEl>
                                          <p:spTgt spid="176"/>
                                        </p:tgtEl>
                                        <p:attrNameLst>
                                          <p:attrName>ppt_h</p:attrName>
                                        </p:attrNameLst>
                                      </p:cBhvr>
                                      <p:tavLst>
                                        <p:tav tm="0">
                                          <p:val>
                                            <p:fltVal val="0"/>
                                          </p:val>
                                        </p:tav>
                                        <p:tav tm="100000">
                                          <p:val>
                                            <p:strVal val="#ppt_h"/>
                                          </p:val>
                                        </p:tav>
                                      </p:tavLst>
                                    </p:anim>
                                    <p:anim calcmode="lin" valueType="num">
                                      <p:cBhvr>
                                        <p:cTn id="627" dur="2250" fill="hold"/>
                                        <p:tgtEl>
                                          <p:spTgt spid="176"/>
                                        </p:tgtEl>
                                        <p:attrNameLst>
                                          <p:attrName>style.rotation</p:attrName>
                                        </p:attrNameLst>
                                      </p:cBhvr>
                                      <p:tavLst>
                                        <p:tav tm="0">
                                          <p:val>
                                            <p:fltVal val="360"/>
                                          </p:val>
                                        </p:tav>
                                        <p:tav tm="100000">
                                          <p:val>
                                            <p:fltVal val="0"/>
                                          </p:val>
                                        </p:tav>
                                      </p:tavLst>
                                    </p:anim>
                                    <p:animEffect transition="in" filter="fade">
                                      <p:cBhvr>
                                        <p:cTn id="628" dur="2250"/>
                                        <p:tgtEl>
                                          <p:spTgt spid="176"/>
                                        </p:tgtEl>
                                      </p:cBhvr>
                                    </p:animEffect>
                                  </p:childTnLst>
                                </p:cTn>
                              </p:par>
                              <p:par>
                                <p:cTn id="629" presetID="49" presetClass="entr" presetSubtype="0" decel="100000" fill="hold" grpId="0" nodeType="withEffect">
                                  <p:stCondLst>
                                    <p:cond delay="0"/>
                                  </p:stCondLst>
                                  <p:childTnLst>
                                    <p:set>
                                      <p:cBhvr>
                                        <p:cTn id="630" dur="1" fill="hold">
                                          <p:stCondLst>
                                            <p:cond delay="0"/>
                                          </p:stCondLst>
                                        </p:cTn>
                                        <p:tgtEl>
                                          <p:spTgt spid="177"/>
                                        </p:tgtEl>
                                        <p:attrNameLst>
                                          <p:attrName>style.visibility</p:attrName>
                                        </p:attrNameLst>
                                      </p:cBhvr>
                                      <p:to>
                                        <p:strVal val="visible"/>
                                      </p:to>
                                    </p:set>
                                    <p:anim calcmode="lin" valueType="num">
                                      <p:cBhvr>
                                        <p:cTn id="631" dur="2250" fill="hold"/>
                                        <p:tgtEl>
                                          <p:spTgt spid="177"/>
                                        </p:tgtEl>
                                        <p:attrNameLst>
                                          <p:attrName>ppt_w</p:attrName>
                                        </p:attrNameLst>
                                      </p:cBhvr>
                                      <p:tavLst>
                                        <p:tav tm="0">
                                          <p:val>
                                            <p:fltVal val="0"/>
                                          </p:val>
                                        </p:tav>
                                        <p:tav tm="100000">
                                          <p:val>
                                            <p:strVal val="#ppt_w"/>
                                          </p:val>
                                        </p:tav>
                                      </p:tavLst>
                                    </p:anim>
                                    <p:anim calcmode="lin" valueType="num">
                                      <p:cBhvr>
                                        <p:cTn id="632" dur="2250" fill="hold"/>
                                        <p:tgtEl>
                                          <p:spTgt spid="177"/>
                                        </p:tgtEl>
                                        <p:attrNameLst>
                                          <p:attrName>ppt_h</p:attrName>
                                        </p:attrNameLst>
                                      </p:cBhvr>
                                      <p:tavLst>
                                        <p:tav tm="0">
                                          <p:val>
                                            <p:fltVal val="0"/>
                                          </p:val>
                                        </p:tav>
                                        <p:tav tm="100000">
                                          <p:val>
                                            <p:strVal val="#ppt_h"/>
                                          </p:val>
                                        </p:tav>
                                      </p:tavLst>
                                    </p:anim>
                                    <p:anim calcmode="lin" valueType="num">
                                      <p:cBhvr>
                                        <p:cTn id="633" dur="2250" fill="hold"/>
                                        <p:tgtEl>
                                          <p:spTgt spid="177"/>
                                        </p:tgtEl>
                                        <p:attrNameLst>
                                          <p:attrName>style.rotation</p:attrName>
                                        </p:attrNameLst>
                                      </p:cBhvr>
                                      <p:tavLst>
                                        <p:tav tm="0">
                                          <p:val>
                                            <p:fltVal val="360"/>
                                          </p:val>
                                        </p:tav>
                                        <p:tav tm="100000">
                                          <p:val>
                                            <p:fltVal val="0"/>
                                          </p:val>
                                        </p:tav>
                                      </p:tavLst>
                                    </p:anim>
                                    <p:animEffect transition="in" filter="fade">
                                      <p:cBhvr>
                                        <p:cTn id="634" dur="2250"/>
                                        <p:tgtEl>
                                          <p:spTgt spid="177"/>
                                        </p:tgtEl>
                                      </p:cBhvr>
                                    </p:animEffect>
                                  </p:childTnLst>
                                </p:cTn>
                              </p:par>
                              <p:par>
                                <p:cTn id="635" presetID="49" presetClass="entr" presetSubtype="0" decel="100000" fill="hold" grpId="0" nodeType="withEffect">
                                  <p:stCondLst>
                                    <p:cond delay="0"/>
                                  </p:stCondLst>
                                  <p:childTnLst>
                                    <p:set>
                                      <p:cBhvr>
                                        <p:cTn id="636" dur="1" fill="hold">
                                          <p:stCondLst>
                                            <p:cond delay="0"/>
                                          </p:stCondLst>
                                        </p:cTn>
                                        <p:tgtEl>
                                          <p:spTgt spid="178"/>
                                        </p:tgtEl>
                                        <p:attrNameLst>
                                          <p:attrName>style.visibility</p:attrName>
                                        </p:attrNameLst>
                                      </p:cBhvr>
                                      <p:to>
                                        <p:strVal val="visible"/>
                                      </p:to>
                                    </p:set>
                                    <p:anim calcmode="lin" valueType="num">
                                      <p:cBhvr>
                                        <p:cTn id="637" dur="2250" fill="hold"/>
                                        <p:tgtEl>
                                          <p:spTgt spid="178"/>
                                        </p:tgtEl>
                                        <p:attrNameLst>
                                          <p:attrName>ppt_w</p:attrName>
                                        </p:attrNameLst>
                                      </p:cBhvr>
                                      <p:tavLst>
                                        <p:tav tm="0">
                                          <p:val>
                                            <p:fltVal val="0"/>
                                          </p:val>
                                        </p:tav>
                                        <p:tav tm="100000">
                                          <p:val>
                                            <p:strVal val="#ppt_w"/>
                                          </p:val>
                                        </p:tav>
                                      </p:tavLst>
                                    </p:anim>
                                    <p:anim calcmode="lin" valueType="num">
                                      <p:cBhvr>
                                        <p:cTn id="638" dur="2250" fill="hold"/>
                                        <p:tgtEl>
                                          <p:spTgt spid="178"/>
                                        </p:tgtEl>
                                        <p:attrNameLst>
                                          <p:attrName>ppt_h</p:attrName>
                                        </p:attrNameLst>
                                      </p:cBhvr>
                                      <p:tavLst>
                                        <p:tav tm="0">
                                          <p:val>
                                            <p:fltVal val="0"/>
                                          </p:val>
                                        </p:tav>
                                        <p:tav tm="100000">
                                          <p:val>
                                            <p:strVal val="#ppt_h"/>
                                          </p:val>
                                        </p:tav>
                                      </p:tavLst>
                                    </p:anim>
                                    <p:anim calcmode="lin" valueType="num">
                                      <p:cBhvr>
                                        <p:cTn id="639" dur="2250" fill="hold"/>
                                        <p:tgtEl>
                                          <p:spTgt spid="178"/>
                                        </p:tgtEl>
                                        <p:attrNameLst>
                                          <p:attrName>style.rotation</p:attrName>
                                        </p:attrNameLst>
                                      </p:cBhvr>
                                      <p:tavLst>
                                        <p:tav tm="0">
                                          <p:val>
                                            <p:fltVal val="360"/>
                                          </p:val>
                                        </p:tav>
                                        <p:tav tm="100000">
                                          <p:val>
                                            <p:fltVal val="0"/>
                                          </p:val>
                                        </p:tav>
                                      </p:tavLst>
                                    </p:anim>
                                    <p:animEffect transition="in" filter="fade">
                                      <p:cBhvr>
                                        <p:cTn id="640" dur="2250"/>
                                        <p:tgtEl>
                                          <p:spTgt spid="178"/>
                                        </p:tgtEl>
                                      </p:cBhvr>
                                    </p:animEffect>
                                  </p:childTnLst>
                                </p:cTn>
                              </p:par>
                              <p:par>
                                <p:cTn id="641" presetID="49" presetClass="entr" presetSubtype="0" decel="100000" fill="hold" grpId="0" nodeType="withEffect">
                                  <p:stCondLst>
                                    <p:cond delay="0"/>
                                  </p:stCondLst>
                                  <p:childTnLst>
                                    <p:set>
                                      <p:cBhvr>
                                        <p:cTn id="642" dur="1" fill="hold">
                                          <p:stCondLst>
                                            <p:cond delay="0"/>
                                          </p:stCondLst>
                                        </p:cTn>
                                        <p:tgtEl>
                                          <p:spTgt spid="179"/>
                                        </p:tgtEl>
                                        <p:attrNameLst>
                                          <p:attrName>style.visibility</p:attrName>
                                        </p:attrNameLst>
                                      </p:cBhvr>
                                      <p:to>
                                        <p:strVal val="visible"/>
                                      </p:to>
                                    </p:set>
                                    <p:anim calcmode="lin" valueType="num">
                                      <p:cBhvr>
                                        <p:cTn id="643" dur="2250" fill="hold"/>
                                        <p:tgtEl>
                                          <p:spTgt spid="179"/>
                                        </p:tgtEl>
                                        <p:attrNameLst>
                                          <p:attrName>ppt_w</p:attrName>
                                        </p:attrNameLst>
                                      </p:cBhvr>
                                      <p:tavLst>
                                        <p:tav tm="0">
                                          <p:val>
                                            <p:fltVal val="0"/>
                                          </p:val>
                                        </p:tav>
                                        <p:tav tm="100000">
                                          <p:val>
                                            <p:strVal val="#ppt_w"/>
                                          </p:val>
                                        </p:tav>
                                      </p:tavLst>
                                    </p:anim>
                                    <p:anim calcmode="lin" valueType="num">
                                      <p:cBhvr>
                                        <p:cTn id="644" dur="2250" fill="hold"/>
                                        <p:tgtEl>
                                          <p:spTgt spid="179"/>
                                        </p:tgtEl>
                                        <p:attrNameLst>
                                          <p:attrName>ppt_h</p:attrName>
                                        </p:attrNameLst>
                                      </p:cBhvr>
                                      <p:tavLst>
                                        <p:tav tm="0">
                                          <p:val>
                                            <p:fltVal val="0"/>
                                          </p:val>
                                        </p:tav>
                                        <p:tav tm="100000">
                                          <p:val>
                                            <p:strVal val="#ppt_h"/>
                                          </p:val>
                                        </p:tav>
                                      </p:tavLst>
                                    </p:anim>
                                    <p:anim calcmode="lin" valueType="num">
                                      <p:cBhvr>
                                        <p:cTn id="645" dur="2250" fill="hold"/>
                                        <p:tgtEl>
                                          <p:spTgt spid="179"/>
                                        </p:tgtEl>
                                        <p:attrNameLst>
                                          <p:attrName>style.rotation</p:attrName>
                                        </p:attrNameLst>
                                      </p:cBhvr>
                                      <p:tavLst>
                                        <p:tav tm="0">
                                          <p:val>
                                            <p:fltVal val="360"/>
                                          </p:val>
                                        </p:tav>
                                        <p:tav tm="100000">
                                          <p:val>
                                            <p:fltVal val="0"/>
                                          </p:val>
                                        </p:tav>
                                      </p:tavLst>
                                    </p:anim>
                                    <p:animEffect transition="in" filter="fade">
                                      <p:cBhvr>
                                        <p:cTn id="646" dur="22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标题和内容">
    <p:bg>
      <p:bgPr>
        <a:gradFill>
          <a:gsLst>
            <a:gs pos="20000">
              <a:srgbClr val="050537"/>
            </a:gs>
            <a:gs pos="58000">
              <a:srgbClr val="180F3A"/>
            </a:gs>
            <a:gs pos="84000">
              <a:srgbClr val="4A113C"/>
            </a:gs>
          </a:gsLst>
          <a:lin ang="5400000" scaled="0"/>
        </a:gradFill>
        <a:effectLst/>
      </p:bgPr>
    </p:bg>
    <p:spTree>
      <p:nvGrpSpPr>
        <p:cNvPr id="1" name=""/>
        <p:cNvGrpSpPr/>
        <p:nvPr/>
      </p:nvGrpSpPr>
      <p:grpSpPr>
        <a:xfrm>
          <a:off x="0" y="0"/>
          <a:ext cx="0" cy="0"/>
          <a:chOff x="0" y="0"/>
          <a:chExt cx="0" cy="0"/>
        </a:xfrm>
      </p:grpSpPr>
      <p:pic>
        <p:nvPicPr>
          <p:cNvPr id="122" name="图片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0"/>
            <a:ext cx="11430000" cy="1905000"/>
          </a:xfrm>
          <a:prstGeom prst="rect">
            <a:avLst/>
          </a:prstGeom>
        </p:spPr>
      </p:pic>
      <p:grpSp>
        <p:nvGrpSpPr>
          <p:cNvPr id="123" name="组合 122"/>
          <p:cNvGrpSpPr/>
          <p:nvPr userDrawn="1"/>
        </p:nvGrpSpPr>
        <p:grpSpPr>
          <a:xfrm>
            <a:off x="-1612490" y="1051996"/>
            <a:ext cx="15416980" cy="8224741"/>
            <a:chOff x="748090" y="-2524465"/>
            <a:chExt cx="20264284" cy="16144683"/>
          </a:xfrm>
          <a:scene3d>
            <a:camera prst="perspectiveRelaxedModerately" fov="6000000"/>
            <a:lightRig rig="threePt" dir="t"/>
          </a:scene3d>
        </p:grpSpPr>
        <p:grpSp>
          <p:nvGrpSpPr>
            <p:cNvPr id="124" name="组合 123"/>
            <p:cNvGrpSpPr/>
            <p:nvPr/>
          </p:nvGrpSpPr>
          <p:grpSpPr>
            <a:xfrm>
              <a:off x="924742" y="-2524465"/>
              <a:ext cx="19910979" cy="16144683"/>
              <a:chOff x="319314" y="0"/>
              <a:chExt cx="11451771" cy="7503886"/>
            </a:xfrm>
          </p:grpSpPr>
          <p:cxnSp>
            <p:nvCxnSpPr>
              <p:cNvPr id="144" name="直接连接符 143"/>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rot="5400000">
              <a:off x="3118509" y="-4584266"/>
              <a:ext cx="15523445" cy="20264284"/>
              <a:chOff x="319314" y="0"/>
              <a:chExt cx="11451771" cy="7503886"/>
            </a:xfrm>
          </p:grpSpPr>
          <p:cxnSp>
            <p:nvCxnSpPr>
              <p:cNvPr id="126" name="直接连接符 125"/>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sp>
        <p:nvSpPr>
          <p:cNvPr id="162" name="矩形 161"/>
          <p:cNvSpPr/>
          <p:nvPr userDrawn="1"/>
        </p:nvSpPr>
        <p:spPr>
          <a:xfrm>
            <a:off x="0" y="-357995"/>
            <a:ext cx="12192000" cy="6858000"/>
          </a:xfrm>
          <a:prstGeom prst="rect">
            <a:avLst/>
          </a:prstGeom>
          <a:gradFill>
            <a:gsLst>
              <a:gs pos="0">
                <a:srgbClr val="050537">
                  <a:alpha val="0"/>
                </a:srgbClr>
              </a:gs>
              <a:gs pos="43000">
                <a:srgbClr val="180F3A"/>
              </a:gs>
              <a:gs pos="100000">
                <a:srgbClr val="4A113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50898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标题和内容">
    <p:bg>
      <p:bgPr>
        <a:gradFill>
          <a:gsLst>
            <a:gs pos="20000">
              <a:srgbClr val="050537"/>
            </a:gs>
            <a:gs pos="58000">
              <a:srgbClr val="180F3A"/>
            </a:gs>
            <a:gs pos="84000">
              <a:srgbClr val="4A113C"/>
            </a:gs>
          </a:gsLst>
          <a:lin ang="5400000" scaled="0"/>
        </a:gradFill>
        <a:effectLst/>
      </p:bgPr>
    </p:bg>
    <p:spTree>
      <p:nvGrpSpPr>
        <p:cNvPr id="1" name=""/>
        <p:cNvGrpSpPr/>
        <p:nvPr/>
      </p:nvGrpSpPr>
      <p:grpSpPr>
        <a:xfrm>
          <a:off x="0" y="0"/>
          <a:ext cx="0" cy="0"/>
          <a:chOff x="0" y="0"/>
          <a:chExt cx="0" cy="0"/>
        </a:xfrm>
      </p:grpSpPr>
      <p:pic>
        <p:nvPicPr>
          <p:cNvPr id="122" name="图片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0"/>
            <a:ext cx="11430000" cy="1905000"/>
          </a:xfrm>
          <a:prstGeom prst="rect">
            <a:avLst/>
          </a:prstGeom>
        </p:spPr>
      </p:pic>
      <p:grpSp>
        <p:nvGrpSpPr>
          <p:cNvPr id="123" name="组合 122"/>
          <p:cNvGrpSpPr/>
          <p:nvPr userDrawn="1"/>
        </p:nvGrpSpPr>
        <p:grpSpPr>
          <a:xfrm>
            <a:off x="-1612490" y="1051996"/>
            <a:ext cx="15416980" cy="8224741"/>
            <a:chOff x="748090" y="-2524465"/>
            <a:chExt cx="20264284" cy="16144683"/>
          </a:xfrm>
          <a:scene3d>
            <a:camera prst="perspectiveRelaxedModerately" fov="6000000">
              <a:rot lat="17390632" lon="0" rev="0"/>
            </a:camera>
            <a:lightRig rig="threePt" dir="t"/>
          </a:scene3d>
        </p:grpSpPr>
        <p:grpSp>
          <p:nvGrpSpPr>
            <p:cNvPr id="124" name="组合 123"/>
            <p:cNvGrpSpPr/>
            <p:nvPr/>
          </p:nvGrpSpPr>
          <p:grpSpPr>
            <a:xfrm>
              <a:off x="924742" y="-2524465"/>
              <a:ext cx="19910979" cy="16144683"/>
              <a:chOff x="319314" y="0"/>
              <a:chExt cx="11451771" cy="7503886"/>
            </a:xfrm>
          </p:grpSpPr>
          <p:cxnSp>
            <p:nvCxnSpPr>
              <p:cNvPr id="144" name="直接连接符 143"/>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rot="5400000">
              <a:off x="3118509" y="-4584266"/>
              <a:ext cx="15523445" cy="20264284"/>
              <a:chOff x="319314" y="0"/>
              <a:chExt cx="11451771" cy="7503886"/>
            </a:xfrm>
          </p:grpSpPr>
          <p:cxnSp>
            <p:nvCxnSpPr>
              <p:cNvPr id="126" name="直接连接符 125"/>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sp>
        <p:nvSpPr>
          <p:cNvPr id="162" name="矩形 161"/>
          <p:cNvSpPr/>
          <p:nvPr userDrawn="1"/>
        </p:nvSpPr>
        <p:spPr>
          <a:xfrm>
            <a:off x="0" y="-357995"/>
            <a:ext cx="12192000" cy="6858000"/>
          </a:xfrm>
          <a:prstGeom prst="rect">
            <a:avLst/>
          </a:prstGeom>
          <a:gradFill>
            <a:gsLst>
              <a:gs pos="0">
                <a:srgbClr val="050537">
                  <a:alpha val="0"/>
                </a:srgbClr>
              </a:gs>
              <a:gs pos="43000">
                <a:srgbClr val="180F3A"/>
              </a:gs>
              <a:gs pos="100000">
                <a:srgbClr val="4A113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7674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bg>
      <p:bgPr>
        <a:gradFill>
          <a:gsLst>
            <a:gs pos="20000">
              <a:srgbClr val="050537"/>
            </a:gs>
            <a:gs pos="58000">
              <a:srgbClr val="180F3A"/>
            </a:gs>
            <a:gs pos="84000">
              <a:srgbClr val="4A113C"/>
            </a:gs>
          </a:gsLst>
          <a:lin ang="5400000" scaled="0"/>
        </a:gradFill>
        <a:effectLst/>
      </p:bgPr>
    </p:bg>
    <p:spTree>
      <p:nvGrpSpPr>
        <p:cNvPr id="1" name=""/>
        <p:cNvGrpSpPr/>
        <p:nvPr/>
      </p:nvGrpSpPr>
      <p:grpSpPr>
        <a:xfrm>
          <a:off x="0" y="0"/>
          <a:ext cx="0" cy="0"/>
          <a:chOff x="0" y="0"/>
          <a:chExt cx="0" cy="0"/>
        </a:xfrm>
      </p:grpSpPr>
      <p:grpSp>
        <p:nvGrpSpPr>
          <p:cNvPr id="420" name="组合 419"/>
          <p:cNvGrpSpPr/>
          <p:nvPr userDrawn="1"/>
        </p:nvGrpSpPr>
        <p:grpSpPr>
          <a:xfrm>
            <a:off x="320040" y="-2036337"/>
            <a:ext cx="11551920" cy="10930674"/>
            <a:chOff x="748090" y="-2524465"/>
            <a:chExt cx="20264284" cy="16144683"/>
          </a:xfrm>
        </p:grpSpPr>
        <p:grpSp>
          <p:nvGrpSpPr>
            <p:cNvPr id="421" name="组合 420"/>
            <p:cNvGrpSpPr/>
            <p:nvPr/>
          </p:nvGrpSpPr>
          <p:grpSpPr>
            <a:xfrm>
              <a:off x="924742" y="-2524465"/>
              <a:ext cx="19910979" cy="16144683"/>
              <a:chOff x="319314" y="0"/>
              <a:chExt cx="11451771" cy="7503886"/>
            </a:xfrm>
          </p:grpSpPr>
          <p:cxnSp>
            <p:nvCxnSpPr>
              <p:cNvPr id="441" name="直接连接符 440"/>
              <p:cNvCxnSpPr/>
              <p:nvPr/>
            </p:nvCxnSpPr>
            <p:spPr>
              <a:xfrm>
                <a:off x="31931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2" name="直接连接符 441"/>
              <p:cNvCxnSpPr/>
              <p:nvPr/>
            </p:nvCxnSpPr>
            <p:spPr>
              <a:xfrm>
                <a:off x="99294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3" name="直接连接符 442"/>
              <p:cNvCxnSpPr/>
              <p:nvPr/>
            </p:nvCxnSpPr>
            <p:spPr>
              <a:xfrm>
                <a:off x="166658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4" name="直接连接符 443"/>
              <p:cNvCxnSpPr/>
              <p:nvPr/>
            </p:nvCxnSpPr>
            <p:spPr>
              <a:xfrm>
                <a:off x="234021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5" name="直接连接符 444"/>
              <p:cNvCxnSpPr/>
              <p:nvPr/>
            </p:nvCxnSpPr>
            <p:spPr>
              <a:xfrm>
                <a:off x="301385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6" name="直接连接符 445"/>
              <p:cNvCxnSpPr/>
              <p:nvPr/>
            </p:nvCxnSpPr>
            <p:spPr>
              <a:xfrm>
                <a:off x="368748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7" name="直接连接符 446"/>
              <p:cNvCxnSpPr/>
              <p:nvPr/>
            </p:nvCxnSpPr>
            <p:spPr>
              <a:xfrm>
                <a:off x="436111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8" name="直接连接符 447"/>
              <p:cNvCxnSpPr/>
              <p:nvPr/>
            </p:nvCxnSpPr>
            <p:spPr>
              <a:xfrm>
                <a:off x="503475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9" name="直接连接符 448"/>
              <p:cNvCxnSpPr/>
              <p:nvPr/>
            </p:nvCxnSpPr>
            <p:spPr>
              <a:xfrm>
                <a:off x="570838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0" name="直接连接符 449"/>
              <p:cNvCxnSpPr/>
              <p:nvPr/>
            </p:nvCxnSpPr>
            <p:spPr>
              <a:xfrm>
                <a:off x="638202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1" name="直接连接符 450"/>
              <p:cNvCxnSpPr/>
              <p:nvPr/>
            </p:nvCxnSpPr>
            <p:spPr>
              <a:xfrm>
                <a:off x="705565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2" name="直接连接符 451"/>
              <p:cNvCxnSpPr/>
              <p:nvPr/>
            </p:nvCxnSpPr>
            <p:spPr>
              <a:xfrm>
                <a:off x="772928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3" name="直接连接符 452"/>
              <p:cNvCxnSpPr/>
              <p:nvPr/>
            </p:nvCxnSpPr>
            <p:spPr>
              <a:xfrm>
                <a:off x="840292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4" name="直接连接符 453"/>
              <p:cNvCxnSpPr/>
              <p:nvPr/>
            </p:nvCxnSpPr>
            <p:spPr>
              <a:xfrm>
                <a:off x="907655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5" name="直接连接符 454"/>
              <p:cNvCxnSpPr/>
              <p:nvPr/>
            </p:nvCxnSpPr>
            <p:spPr>
              <a:xfrm>
                <a:off x="975019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6" name="直接连接符 455"/>
              <p:cNvCxnSpPr/>
              <p:nvPr/>
            </p:nvCxnSpPr>
            <p:spPr>
              <a:xfrm>
                <a:off x="1042382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7" name="直接连接符 456"/>
              <p:cNvCxnSpPr/>
              <p:nvPr/>
            </p:nvCxnSpPr>
            <p:spPr>
              <a:xfrm>
                <a:off x="1109745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8" name="直接连接符 457"/>
              <p:cNvCxnSpPr/>
              <p:nvPr/>
            </p:nvCxnSpPr>
            <p:spPr>
              <a:xfrm>
                <a:off x="11771085"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422" name="组合 421"/>
            <p:cNvGrpSpPr/>
            <p:nvPr/>
          </p:nvGrpSpPr>
          <p:grpSpPr>
            <a:xfrm rot="5400000">
              <a:off x="3118509" y="-4584266"/>
              <a:ext cx="15523445" cy="20264284"/>
              <a:chOff x="319314" y="0"/>
              <a:chExt cx="11451771" cy="7503886"/>
            </a:xfrm>
          </p:grpSpPr>
          <p:cxnSp>
            <p:nvCxnSpPr>
              <p:cNvPr id="423" name="直接连接符 422"/>
              <p:cNvCxnSpPr/>
              <p:nvPr/>
            </p:nvCxnSpPr>
            <p:spPr>
              <a:xfrm>
                <a:off x="31931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4" name="直接连接符 423"/>
              <p:cNvCxnSpPr/>
              <p:nvPr/>
            </p:nvCxnSpPr>
            <p:spPr>
              <a:xfrm>
                <a:off x="99294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5" name="直接连接符 424"/>
              <p:cNvCxnSpPr/>
              <p:nvPr/>
            </p:nvCxnSpPr>
            <p:spPr>
              <a:xfrm>
                <a:off x="166658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6" name="直接连接符 425"/>
              <p:cNvCxnSpPr/>
              <p:nvPr/>
            </p:nvCxnSpPr>
            <p:spPr>
              <a:xfrm>
                <a:off x="234021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7" name="直接连接符 426"/>
              <p:cNvCxnSpPr/>
              <p:nvPr/>
            </p:nvCxnSpPr>
            <p:spPr>
              <a:xfrm>
                <a:off x="301385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8" name="直接连接符 427"/>
              <p:cNvCxnSpPr/>
              <p:nvPr/>
            </p:nvCxnSpPr>
            <p:spPr>
              <a:xfrm>
                <a:off x="368748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29" name="直接连接符 428"/>
              <p:cNvCxnSpPr/>
              <p:nvPr/>
            </p:nvCxnSpPr>
            <p:spPr>
              <a:xfrm>
                <a:off x="436111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0" name="直接连接符 429"/>
              <p:cNvCxnSpPr/>
              <p:nvPr/>
            </p:nvCxnSpPr>
            <p:spPr>
              <a:xfrm>
                <a:off x="503475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1" name="直接连接符 430"/>
              <p:cNvCxnSpPr/>
              <p:nvPr/>
            </p:nvCxnSpPr>
            <p:spPr>
              <a:xfrm>
                <a:off x="570838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2" name="直接连接符 431"/>
              <p:cNvCxnSpPr/>
              <p:nvPr/>
            </p:nvCxnSpPr>
            <p:spPr>
              <a:xfrm>
                <a:off x="638202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3" name="直接连接符 432"/>
              <p:cNvCxnSpPr/>
              <p:nvPr/>
            </p:nvCxnSpPr>
            <p:spPr>
              <a:xfrm>
                <a:off x="705565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4" name="直接连接符 433"/>
              <p:cNvCxnSpPr/>
              <p:nvPr/>
            </p:nvCxnSpPr>
            <p:spPr>
              <a:xfrm>
                <a:off x="772928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5" name="直接连接符 434"/>
              <p:cNvCxnSpPr/>
              <p:nvPr/>
            </p:nvCxnSpPr>
            <p:spPr>
              <a:xfrm>
                <a:off x="840292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6" name="直接连接符 435"/>
              <p:cNvCxnSpPr/>
              <p:nvPr/>
            </p:nvCxnSpPr>
            <p:spPr>
              <a:xfrm>
                <a:off x="907655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7" name="直接连接符 436"/>
              <p:cNvCxnSpPr/>
              <p:nvPr/>
            </p:nvCxnSpPr>
            <p:spPr>
              <a:xfrm>
                <a:off x="975019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8" name="直接连接符 437"/>
              <p:cNvCxnSpPr/>
              <p:nvPr/>
            </p:nvCxnSpPr>
            <p:spPr>
              <a:xfrm>
                <a:off x="1042382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39" name="直接连接符 438"/>
              <p:cNvCxnSpPr/>
              <p:nvPr/>
            </p:nvCxnSpPr>
            <p:spPr>
              <a:xfrm>
                <a:off x="1109745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40" name="直接连接符 439"/>
              <p:cNvCxnSpPr/>
              <p:nvPr/>
            </p:nvCxnSpPr>
            <p:spPr>
              <a:xfrm>
                <a:off x="11771085"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grpSp>
        <p:nvGrpSpPr>
          <p:cNvPr id="459" name="组合 458"/>
          <p:cNvGrpSpPr/>
          <p:nvPr userDrawn="1"/>
        </p:nvGrpSpPr>
        <p:grpSpPr>
          <a:xfrm>
            <a:off x="405278" y="632782"/>
            <a:ext cx="11383477" cy="5591117"/>
            <a:chOff x="104976" y="485224"/>
            <a:chExt cx="11984188" cy="5886162"/>
          </a:xfrm>
          <a:solidFill>
            <a:schemeClr val="tx1">
              <a:lumMod val="65000"/>
              <a:lumOff val="35000"/>
            </a:schemeClr>
          </a:solidFill>
        </p:grpSpPr>
        <p:grpSp>
          <p:nvGrpSpPr>
            <p:cNvPr id="460" name="组合 459"/>
            <p:cNvGrpSpPr/>
            <p:nvPr userDrawn="1"/>
          </p:nvGrpSpPr>
          <p:grpSpPr>
            <a:xfrm>
              <a:off x="104976" y="485224"/>
              <a:ext cx="36000" cy="5886162"/>
              <a:chOff x="89736" y="474489"/>
              <a:chExt cx="36000" cy="5886162"/>
            </a:xfrm>
            <a:grpFill/>
          </p:grpSpPr>
          <p:sp>
            <p:nvSpPr>
              <p:cNvPr id="648" name="椭圆 64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9" name="椭圆 64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椭圆 64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1" name="椭圆 65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2" name="椭圆 65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3" name="椭圆 65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4" name="椭圆 65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5" name="椭圆 65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6" name="椭圆 65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7" name="椭圆 65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1" name="组合 460"/>
            <p:cNvGrpSpPr/>
            <p:nvPr userDrawn="1"/>
          </p:nvGrpSpPr>
          <p:grpSpPr>
            <a:xfrm>
              <a:off x="807811" y="485224"/>
              <a:ext cx="36000" cy="5886162"/>
              <a:chOff x="89736" y="474489"/>
              <a:chExt cx="36000" cy="5886162"/>
            </a:xfrm>
            <a:grpFill/>
          </p:grpSpPr>
          <p:sp>
            <p:nvSpPr>
              <p:cNvPr id="638" name="椭圆 63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9" name="椭圆 63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0" name="椭圆 63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1" name="椭圆 64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2" name="椭圆 64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3" name="椭圆 64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4" name="椭圆 64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5" name="椭圆 64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6" name="椭圆 64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椭圆 64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2" name="组合 461"/>
            <p:cNvGrpSpPr/>
            <p:nvPr userDrawn="1"/>
          </p:nvGrpSpPr>
          <p:grpSpPr>
            <a:xfrm>
              <a:off x="1510646" y="485224"/>
              <a:ext cx="36000" cy="5886162"/>
              <a:chOff x="89736" y="474489"/>
              <a:chExt cx="36000" cy="5886162"/>
            </a:xfrm>
            <a:grpFill/>
          </p:grpSpPr>
          <p:sp>
            <p:nvSpPr>
              <p:cNvPr id="628" name="椭圆 62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9" name="椭圆 62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0" name="椭圆 62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1" name="椭圆 63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2" name="椭圆 63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3" name="椭圆 63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椭圆 63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椭圆 63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6" name="椭圆 63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7" name="椭圆 63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3" name="组合 462"/>
            <p:cNvGrpSpPr/>
            <p:nvPr userDrawn="1"/>
          </p:nvGrpSpPr>
          <p:grpSpPr>
            <a:xfrm>
              <a:off x="2213481" y="485224"/>
              <a:ext cx="36000" cy="5886162"/>
              <a:chOff x="89736" y="474489"/>
              <a:chExt cx="36000" cy="5886162"/>
            </a:xfrm>
            <a:grpFill/>
          </p:grpSpPr>
          <p:sp>
            <p:nvSpPr>
              <p:cNvPr id="618" name="椭圆 61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9" name="椭圆 61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0" name="椭圆 61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1" name="椭圆 62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2" name="椭圆 62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3" name="椭圆 62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4" name="椭圆 62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5" name="椭圆 62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6" name="椭圆 62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7" name="椭圆 62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4" name="组合 463"/>
            <p:cNvGrpSpPr/>
            <p:nvPr userDrawn="1"/>
          </p:nvGrpSpPr>
          <p:grpSpPr>
            <a:xfrm>
              <a:off x="2916316" y="485224"/>
              <a:ext cx="36000" cy="5886162"/>
              <a:chOff x="89736" y="474489"/>
              <a:chExt cx="36000" cy="5886162"/>
            </a:xfrm>
            <a:grpFill/>
          </p:grpSpPr>
          <p:sp>
            <p:nvSpPr>
              <p:cNvPr id="608" name="椭圆 60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9" name="椭圆 60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0" name="椭圆 60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1" name="椭圆 61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2" name="椭圆 61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3" name="椭圆 61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 name="椭圆 61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椭圆 61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 name="椭圆 61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椭圆 61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5" name="组合 464"/>
            <p:cNvGrpSpPr/>
            <p:nvPr userDrawn="1"/>
          </p:nvGrpSpPr>
          <p:grpSpPr>
            <a:xfrm>
              <a:off x="3619151" y="485224"/>
              <a:ext cx="36000" cy="5886162"/>
              <a:chOff x="89736" y="474489"/>
              <a:chExt cx="36000" cy="5886162"/>
            </a:xfrm>
            <a:grpFill/>
          </p:grpSpPr>
          <p:sp>
            <p:nvSpPr>
              <p:cNvPr id="598" name="椭圆 59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椭圆 59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椭圆 59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椭圆 60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椭圆 60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3" name="椭圆 60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椭圆 60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5" name="椭圆 60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6" name="椭圆 60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7" name="椭圆 60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6" name="组合 465"/>
            <p:cNvGrpSpPr/>
            <p:nvPr userDrawn="1"/>
          </p:nvGrpSpPr>
          <p:grpSpPr>
            <a:xfrm>
              <a:off x="4321986" y="485224"/>
              <a:ext cx="36000" cy="5886162"/>
              <a:chOff x="89736" y="474489"/>
              <a:chExt cx="36000" cy="5886162"/>
            </a:xfrm>
            <a:grpFill/>
          </p:grpSpPr>
          <p:sp>
            <p:nvSpPr>
              <p:cNvPr id="588" name="椭圆 58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椭圆 58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椭圆 58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1" name="椭圆 59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2" name="椭圆 59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3" name="椭圆 59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4" name="椭圆 59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5" name="椭圆 59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 name="椭圆 59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椭圆 59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7" name="组合 466"/>
            <p:cNvGrpSpPr/>
            <p:nvPr userDrawn="1"/>
          </p:nvGrpSpPr>
          <p:grpSpPr>
            <a:xfrm>
              <a:off x="5024821" y="485224"/>
              <a:ext cx="36000" cy="5886162"/>
              <a:chOff x="89736" y="474489"/>
              <a:chExt cx="36000" cy="5886162"/>
            </a:xfrm>
            <a:grpFill/>
          </p:grpSpPr>
          <p:sp>
            <p:nvSpPr>
              <p:cNvPr id="578" name="椭圆 57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椭圆 57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0" name="椭圆 57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1" name="椭圆 58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2" name="椭圆 58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3" name="椭圆 58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4" name="椭圆 58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5" name="椭圆 58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椭圆 58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椭圆 58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8" name="组合 467"/>
            <p:cNvGrpSpPr/>
            <p:nvPr userDrawn="1"/>
          </p:nvGrpSpPr>
          <p:grpSpPr>
            <a:xfrm>
              <a:off x="5727656" y="485224"/>
              <a:ext cx="36000" cy="5886162"/>
              <a:chOff x="89736" y="474489"/>
              <a:chExt cx="36000" cy="5886162"/>
            </a:xfrm>
            <a:grpFill/>
          </p:grpSpPr>
          <p:sp>
            <p:nvSpPr>
              <p:cNvPr id="568" name="椭圆 56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椭圆 56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椭圆 56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1" name="椭圆 57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椭圆 57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 name="椭圆 57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椭圆 57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椭圆 57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椭圆 57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椭圆 57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9" name="组合 468"/>
            <p:cNvGrpSpPr/>
            <p:nvPr userDrawn="1"/>
          </p:nvGrpSpPr>
          <p:grpSpPr>
            <a:xfrm>
              <a:off x="6430491" y="485224"/>
              <a:ext cx="36000" cy="5886162"/>
              <a:chOff x="89736" y="474489"/>
              <a:chExt cx="36000" cy="5886162"/>
            </a:xfrm>
            <a:grpFill/>
          </p:grpSpPr>
          <p:sp>
            <p:nvSpPr>
              <p:cNvPr id="558" name="椭圆 55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椭圆 55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椭圆 55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椭圆 56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2" name="椭圆 56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椭圆 56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4" name="椭圆 56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椭圆 56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椭圆 56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椭圆 56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0" name="组合 469"/>
            <p:cNvGrpSpPr/>
            <p:nvPr userDrawn="1"/>
          </p:nvGrpSpPr>
          <p:grpSpPr>
            <a:xfrm>
              <a:off x="7133326" y="485224"/>
              <a:ext cx="36000" cy="5886162"/>
              <a:chOff x="89736" y="474489"/>
              <a:chExt cx="36000" cy="5886162"/>
            </a:xfrm>
            <a:grpFill/>
          </p:grpSpPr>
          <p:sp>
            <p:nvSpPr>
              <p:cNvPr id="548" name="椭圆 54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9" name="椭圆 54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0" name="椭圆 54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1" name="椭圆 55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2" name="椭圆 55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3" name="椭圆 55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4" name="椭圆 55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5" name="椭圆 55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6" name="椭圆 55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椭圆 55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1" name="组合 470"/>
            <p:cNvGrpSpPr/>
            <p:nvPr userDrawn="1"/>
          </p:nvGrpSpPr>
          <p:grpSpPr>
            <a:xfrm>
              <a:off x="7836161" y="485224"/>
              <a:ext cx="36000" cy="5886162"/>
              <a:chOff x="89736" y="474489"/>
              <a:chExt cx="36000" cy="5886162"/>
            </a:xfrm>
            <a:grpFill/>
          </p:grpSpPr>
          <p:sp>
            <p:nvSpPr>
              <p:cNvPr id="538" name="椭圆 53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9" name="椭圆 53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0" name="椭圆 53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1" name="椭圆 54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2" name="椭圆 54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3" name="椭圆 54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4" name="椭圆 54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5" name="椭圆 54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6" name="椭圆 54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7" name="椭圆 54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2" name="组合 471"/>
            <p:cNvGrpSpPr/>
            <p:nvPr userDrawn="1"/>
          </p:nvGrpSpPr>
          <p:grpSpPr>
            <a:xfrm>
              <a:off x="8538996" y="485224"/>
              <a:ext cx="36000" cy="5886162"/>
              <a:chOff x="89736" y="474489"/>
              <a:chExt cx="36000" cy="5886162"/>
            </a:xfrm>
            <a:grpFill/>
          </p:grpSpPr>
          <p:sp>
            <p:nvSpPr>
              <p:cNvPr id="528" name="椭圆 52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椭圆 52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0" name="椭圆 52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1" name="椭圆 53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2" name="椭圆 53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3" name="椭圆 53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4" name="椭圆 53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5" name="椭圆 53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椭圆 53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7" name="椭圆 53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3" name="组合 472"/>
            <p:cNvGrpSpPr/>
            <p:nvPr userDrawn="1"/>
          </p:nvGrpSpPr>
          <p:grpSpPr>
            <a:xfrm>
              <a:off x="9241831" y="485224"/>
              <a:ext cx="36000" cy="5886162"/>
              <a:chOff x="89736" y="474489"/>
              <a:chExt cx="36000" cy="5886162"/>
            </a:xfrm>
            <a:grpFill/>
          </p:grpSpPr>
          <p:sp>
            <p:nvSpPr>
              <p:cNvPr id="518" name="椭圆 51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椭圆 51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椭圆 51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椭圆 52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椭圆 52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3" name="椭圆 52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4" name="椭圆 52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5" name="椭圆 52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6" name="椭圆 52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7" name="椭圆 52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4" name="组合 473"/>
            <p:cNvGrpSpPr/>
            <p:nvPr userDrawn="1"/>
          </p:nvGrpSpPr>
          <p:grpSpPr>
            <a:xfrm>
              <a:off x="9944666" y="485224"/>
              <a:ext cx="36000" cy="5886162"/>
              <a:chOff x="89736" y="474489"/>
              <a:chExt cx="36000" cy="5886162"/>
            </a:xfrm>
            <a:grpFill/>
          </p:grpSpPr>
          <p:sp>
            <p:nvSpPr>
              <p:cNvPr id="508" name="椭圆 50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9" name="椭圆 50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0" name="椭圆 50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1" name="椭圆 51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 name="椭圆 51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 name="椭圆 51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4" name="椭圆 51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椭圆 51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椭圆 51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7" name="椭圆 51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5" name="组合 474"/>
            <p:cNvGrpSpPr/>
            <p:nvPr userDrawn="1"/>
          </p:nvGrpSpPr>
          <p:grpSpPr>
            <a:xfrm>
              <a:off x="10647501" y="485224"/>
              <a:ext cx="36000" cy="5886162"/>
              <a:chOff x="89736" y="474489"/>
              <a:chExt cx="36000" cy="5886162"/>
            </a:xfrm>
            <a:grpFill/>
          </p:grpSpPr>
          <p:sp>
            <p:nvSpPr>
              <p:cNvPr id="498" name="椭圆 49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9" name="椭圆 49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0" name="椭圆 49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 name="椭圆 50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椭圆 50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3" name="椭圆 50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4" name="椭圆 50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5" name="椭圆 50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6" name="椭圆 50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7" name="椭圆 50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6" name="组合 475"/>
            <p:cNvGrpSpPr/>
            <p:nvPr userDrawn="1"/>
          </p:nvGrpSpPr>
          <p:grpSpPr>
            <a:xfrm>
              <a:off x="12053164" y="485224"/>
              <a:ext cx="36000" cy="5886162"/>
              <a:chOff x="89736" y="474489"/>
              <a:chExt cx="36000" cy="5886162"/>
            </a:xfrm>
            <a:grpFill/>
          </p:grpSpPr>
          <p:sp>
            <p:nvSpPr>
              <p:cNvPr id="488" name="椭圆 48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9" name="椭圆 48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椭圆 48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1" name="椭圆 49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2" name="椭圆 49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3" name="椭圆 49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4" name="椭圆 49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5" name="椭圆 49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6" name="椭圆 49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椭圆 49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7" name="组合 476"/>
            <p:cNvGrpSpPr/>
            <p:nvPr userDrawn="1"/>
          </p:nvGrpSpPr>
          <p:grpSpPr>
            <a:xfrm>
              <a:off x="11350336" y="485224"/>
              <a:ext cx="36000" cy="5886162"/>
              <a:chOff x="89736" y="474489"/>
              <a:chExt cx="36000" cy="5886162"/>
            </a:xfrm>
            <a:grpFill/>
          </p:grpSpPr>
          <p:sp>
            <p:nvSpPr>
              <p:cNvPr id="478" name="椭圆 47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9" name="椭圆 47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0" name="椭圆 47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 name="椭圆 48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2" name="椭圆 48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3" name="椭圆 48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4" name="椭圆 48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5" name="椭圆 48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6" name="椭圆 48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7" name="椭圆 48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512570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标题和内容">
    <p:bg>
      <p:bgPr>
        <a:gradFill>
          <a:gsLst>
            <a:gs pos="20000">
              <a:srgbClr val="050537"/>
            </a:gs>
            <a:gs pos="58000">
              <a:srgbClr val="180F3A"/>
            </a:gs>
            <a:gs pos="84000">
              <a:srgbClr val="4A113C"/>
            </a:gs>
          </a:gsLst>
          <a:lin ang="5400000" scaled="0"/>
        </a:gradFill>
        <a:effectLst/>
      </p:bgPr>
    </p:bg>
    <p:spTree>
      <p:nvGrpSpPr>
        <p:cNvPr id="1" name=""/>
        <p:cNvGrpSpPr/>
        <p:nvPr/>
      </p:nvGrpSpPr>
      <p:grpSpPr>
        <a:xfrm>
          <a:off x="0" y="0"/>
          <a:ext cx="0" cy="0"/>
          <a:chOff x="0" y="0"/>
          <a:chExt cx="0" cy="0"/>
        </a:xfrm>
      </p:grpSpPr>
      <p:pic>
        <p:nvPicPr>
          <p:cNvPr id="122" name="图片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0"/>
            <a:ext cx="11430000" cy="1905000"/>
          </a:xfrm>
          <a:prstGeom prst="rect">
            <a:avLst/>
          </a:prstGeom>
        </p:spPr>
      </p:pic>
      <p:grpSp>
        <p:nvGrpSpPr>
          <p:cNvPr id="123" name="组合 122"/>
          <p:cNvGrpSpPr/>
          <p:nvPr userDrawn="1"/>
        </p:nvGrpSpPr>
        <p:grpSpPr>
          <a:xfrm>
            <a:off x="-1612490" y="1051996"/>
            <a:ext cx="15416980" cy="8224741"/>
            <a:chOff x="748090" y="-2524465"/>
            <a:chExt cx="20264284" cy="16144683"/>
          </a:xfrm>
          <a:scene3d>
            <a:camera prst="perspectiveRelaxedModerately" fov="6000000"/>
            <a:lightRig rig="threePt" dir="t"/>
          </a:scene3d>
        </p:grpSpPr>
        <p:grpSp>
          <p:nvGrpSpPr>
            <p:cNvPr id="124" name="组合 123"/>
            <p:cNvGrpSpPr/>
            <p:nvPr/>
          </p:nvGrpSpPr>
          <p:grpSpPr>
            <a:xfrm>
              <a:off x="924742" y="-2524465"/>
              <a:ext cx="19910979" cy="16144683"/>
              <a:chOff x="319314" y="0"/>
              <a:chExt cx="11451771" cy="7503886"/>
            </a:xfrm>
          </p:grpSpPr>
          <p:cxnSp>
            <p:nvCxnSpPr>
              <p:cNvPr id="144" name="直接连接符 143"/>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rot="5400000">
              <a:off x="3118509" y="-4584266"/>
              <a:ext cx="15523445" cy="20264284"/>
              <a:chOff x="319314" y="0"/>
              <a:chExt cx="11451771" cy="7503886"/>
            </a:xfrm>
          </p:grpSpPr>
          <p:cxnSp>
            <p:nvCxnSpPr>
              <p:cNvPr id="126" name="直接连接符 125"/>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sp>
        <p:nvSpPr>
          <p:cNvPr id="162" name="矩形 161"/>
          <p:cNvSpPr/>
          <p:nvPr userDrawn="1"/>
        </p:nvSpPr>
        <p:spPr>
          <a:xfrm>
            <a:off x="0" y="-357995"/>
            <a:ext cx="12192000" cy="6858000"/>
          </a:xfrm>
          <a:prstGeom prst="rect">
            <a:avLst/>
          </a:prstGeom>
          <a:gradFill>
            <a:gsLst>
              <a:gs pos="0">
                <a:srgbClr val="050537">
                  <a:alpha val="0"/>
                </a:srgbClr>
              </a:gs>
              <a:gs pos="43000">
                <a:srgbClr val="180F3A"/>
              </a:gs>
              <a:gs pos="100000">
                <a:srgbClr val="4A113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3" name="矩形 42"/>
          <p:cNvSpPr/>
          <p:nvPr userDrawn="1"/>
        </p:nvSpPr>
        <p:spPr>
          <a:xfrm>
            <a:off x="-10759" y="-10757"/>
            <a:ext cx="8731443" cy="6383214"/>
          </a:xfrm>
          <a:prstGeom prst="rect">
            <a:avLst/>
          </a:prstGeom>
          <a:ln>
            <a:gradFill>
              <a:gsLst>
                <a:gs pos="5000">
                  <a:srgbClr val="6DFEFB"/>
                </a:gs>
                <a:gs pos="42000">
                  <a:srgbClr val="BB1055">
                    <a:alpha val="0"/>
                  </a:srgbClr>
                </a:gs>
                <a:gs pos="76000">
                  <a:srgbClr val="BB1055">
                    <a:alpha val="62000"/>
                  </a:srgbClr>
                </a:gs>
              </a:gsLst>
              <a:lin ang="5400000" scaled="1"/>
            </a:gradFill>
          </a:ln>
          <a:effectLst>
            <a:outerShdw blurRad="533400" dist="38100" dir="2700000" sx="102000" sy="102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4" name="矩形 43"/>
          <p:cNvSpPr/>
          <p:nvPr userDrawn="1"/>
        </p:nvSpPr>
        <p:spPr>
          <a:xfrm>
            <a:off x="-10758" y="-10758"/>
            <a:ext cx="8130106" cy="5943600"/>
          </a:xfrm>
          <a:prstGeom prst="rect">
            <a:avLst/>
          </a:prstGeom>
          <a:ln>
            <a:gradFill>
              <a:gsLst>
                <a:gs pos="5000">
                  <a:srgbClr val="BB1055"/>
                </a:gs>
                <a:gs pos="42000">
                  <a:srgbClr val="BB1055">
                    <a:alpha val="0"/>
                  </a:srgbClr>
                </a:gs>
                <a:gs pos="76000">
                  <a:srgbClr val="BB1055"/>
                </a:gs>
              </a:gsLst>
              <a:lin ang="5400000" scaled="1"/>
            </a:gradFill>
          </a:ln>
          <a:effectLst>
            <a:outerShdw blurRad="533400" dist="38100" dir="2700000" sx="102000" sy="102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5" name="矩形 44"/>
          <p:cNvSpPr/>
          <p:nvPr userDrawn="1"/>
        </p:nvSpPr>
        <p:spPr>
          <a:xfrm>
            <a:off x="-10758" y="-10759"/>
            <a:ext cx="7540794" cy="5512777"/>
          </a:xfrm>
          <a:prstGeom prst="rect">
            <a:avLst/>
          </a:prstGeom>
          <a:ln>
            <a:gradFill>
              <a:gsLst>
                <a:gs pos="5000">
                  <a:srgbClr val="BB1055"/>
                </a:gs>
                <a:gs pos="42000">
                  <a:srgbClr val="BB1055">
                    <a:alpha val="0"/>
                  </a:srgbClr>
                </a:gs>
                <a:gs pos="76000">
                  <a:srgbClr val="6DFEFB"/>
                </a:gs>
              </a:gsLst>
              <a:lin ang="5400000" scaled="1"/>
            </a:gradFill>
          </a:ln>
          <a:effectLst>
            <a:outerShdw blurRad="533400" dist="38100" dir="2700000" sx="102000" sy="102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6" name="矩形 45"/>
          <p:cNvSpPr/>
          <p:nvPr userDrawn="1"/>
        </p:nvSpPr>
        <p:spPr>
          <a:xfrm>
            <a:off x="-10758" y="-10758"/>
            <a:ext cx="6963508" cy="5090746"/>
          </a:xfrm>
          <a:prstGeom prst="rect">
            <a:avLst/>
          </a:prstGeom>
          <a:ln>
            <a:gradFill>
              <a:gsLst>
                <a:gs pos="5000">
                  <a:srgbClr val="6DFEFB"/>
                </a:gs>
                <a:gs pos="42000">
                  <a:srgbClr val="BB1055">
                    <a:alpha val="0"/>
                  </a:srgbClr>
                </a:gs>
                <a:gs pos="76000">
                  <a:srgbClr val="BB1055"/>
                </a:gs>
              </a:gsLst>
              <a:lin ang="5400000" scaled="1"/>
            </a:gradFill>
          </a:ln>
          <a:effectLst>
            <a:outerShdw blurRad="533400" dist="38100" dir="2700000" sx="102000" sy="102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userDrawn="1"/>
        </p:nvGrpSpPr>
        <p:grpSpPr>
          <a:xfrm>
            <a:off x="-1612490" y="1051996"/>
            <a:ext cx="15416980" cy="8224741"/>
            <a:chOff x="748090" y="-2524465"/>
            <a:chExt cx="20264284" cy="16144683"/>
          </a:xfrm>
          <a:scene3d>
            <a:camera prst="perspectiveRelaxedModerately" fov="6000000"/>
            <a:lightRig rig="threePt" dir="t"/>
          </a:scene3d>
        </p:grpSpPr>
        <p:grpSp>
          <p:nvGrpSpPr>
            <p:cNvPr id="48" name="组合 47"/>
            <p:cNvGrpSpPr/>
            <p:nvPr/>
          </p:nvGrpSpPr>
          <p:grpSpPr>
            <a:xfrm>
              <a:off x="924742" y="-2524465"/>
              <a:ext cx="19910979" cy="16144683"/>
              <a:chOff x="319314" y="0"/>
              <a:chExt cx="11451771" cy="7503886"/>
            </a:xfrm>
          </p:grpSpPr>
          <p:cxnSp>
            <p:nvCxnSpPr>
              <p:cNvPr id="68" name="直接连接符 67"/>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rot="5400000">
              <a:off x="3118509" y="-4584266"/>
              <a:ext cx="15523445" cy="20264284"/>
              <a:chOff x="319314" y="0"/>
              <a:chExt cx="11451771" cy="7503886"/>
            </a:xfrm>
          </p:grpSpPr>
          <p:cxnSp>
            <p:nvCxnSpPr>
              <p:cNvPr id="50" name="直接连接符 49"/>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sp>
        <p:nvSpPr>
          <p:cNvPr id="86" name="矩形 85"/>
          <p:cNvSpPr/>
          <p:nvPr userDrawn="1"/>
        </p:nvSpPr>
        <p:spPr>
          <a:xfrm>
            <a:off x="0" y="-357995"/>
            <a:ext cx="12192000" cy="6858000"/>
          </a:xfrm>
          <a:prstGeom prst="rect">
            <a:avLst/>
          </a:prstGeom>
          <a:gradFill>
            <a:gsLst>
              <a:gs pos="0">
                <a:srgbClr val="050537">
                  <a:alpha val="0"/>
                </a:srgbClr>
              </a:gs>
              <a:gs pos="43000">
                <a:srgbClr val="180F3A"/>
              </a:gs>
              <a:gs pos="100000">
                <a:srgbClr val="4A113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userDrawn="1"/>
        </p:nvGrpSpPr>
        <p:grpSpPr>
          <a:xfrm>
            <a:off x="-3110446" y="-3449690"/>
            <a:ext cx="6581442" cy="6877860"/>
            <a:chOff x="2768207" y="281354"/>
            <a:chExt cx="6008790" cy="6279416"/>
          </a:xfrm>
        </p:grpSpPr>
        <p:sp>
          <p:nvSpPr>
            <p:cNvPr id="88" name="Freeform 6"/>
            <p:cNvSpPr>
              <a:spLocks/>
            </p:cNvSpPr>
            <p:nvPr/>
          </p:nvSpPr>
          <p:spPr bwMode="auto">
            <a:xfrm rot="7105263">
              <a:off x="3140319" y="1104772"/>
              <a:ext cx="5264566" cy="4632582"/>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6"/>
            <p:cNvSpPr>
              <a:spLocks/>
            </p:cNvSpPr>
            <p:nvPr/>
          </p:nvSpPr>
          <p:spPr bwMode="auto">
            <a:xfrm rot="7673685">
              <a:off x="3106492" y="1075004"/>
              <a:ext cx="5332222" cy="469211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6"/>
            <p:cNvSpPr>
              <a:spLocks/>
            </p:cNvSpPr>
            <p:nvPr/>
          </p:nvSpPr>
          <p:spPr bwMode="auto">
            <a:xfrm rot="8242105">
              <a:off x="3072663" y="1045237"/>
              <a:ext cx="5399879" cy="475165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6"/>
            <p:cNvSpPr>
              <a:spLocks/>
            </p:cNvSpPr>
            <p:nvPr/>
          </p:nvSpPr>
          <p:spPr bwMode="auto">
            <a:xfrm rot="8810526">
              <a:off x="3038834" y="1015469"/>
              <a:ext cx="5467536" cy="481118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92" name="组合 91"/>
            <p:cNvGrpSpPr/>
            <p:nvPr/>
          </p:nvGrpSpPr>
          <p:grpSpPr>
            <a:xfrm>
              <a:off x="2869692" y="822608"/>
              <a:ext cx="5805820" cy="5196909"/>
              <a:chOff x="2869692" y="822608"/>
              <a:chExt cx="5805820" cy="5196909"/>
            </a:xfrm>
          </p:grpSpPr>
          <p:sp>
            <p:nvSpPr>
              <p:cNvPr id="100" name="Freeform 6"/>
              <p:cNvSpPr>
                <a:spLocks/>
              </p:cNvSpPr>
              <p:nvPr/>
            </p:nvSpPr>
            <p:spPr bwMode="auto">
              <a:xfrm rot="16200000">
                <a:off x="3884544" y="1759656"/>
                <a:ext cx="3776117" cy="332281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6"/>
              <p:cNvSpPr>
                <a:spLocks/>
              </p:cNvSpPr>
              <p:nvPr/>
            </p:nvSpPr>
            <p:spPr bwMode="auto">
              <a:xfrm rot="16768421">
                <a:off x="3850716" y="1729888"/>
                <a:ext cx="3843773" cy="338234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2" name="Freeform 6"/>
              <p:cNvSpPr>
                <a:spLocks/>
              </p:cNvSpPr>
              <p:nvPr/>
            </p:nvSpPr>
            <p:spPr bwMode="auto">
              <a:xfrm rot="17336842">
                <a:off x="3816888" y="1700120"/>
                <a:ext cx="3911430" cy="3441883"/>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6"/>
              <p:cNvSpPr>
                <a:spLocks/>
              </p:cNvSpPr>
              <p:nvPr/>
            </p:nvSpPr>
            <p:spPr bwMode="auto">
              <a:xfrm rot="17905263">
                <a:off x="3783059" y="1670353"/>
                <a:ext cx="3979088" cy="3501418"/>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6"/>
              <p:cNvSpPr>
                <a:spLocks/>
              </p:cNvSpPr>
              <p:nvPr/>
            </p:nvSpPr>
            <p:spPr bwMode="auto">
              <a:xfrm rot="18473684">
                <a:off x="3749230" y="1640585"/>
                <a:ext cx="4046744" cy="3560953"/>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6"/>
              <p:cNvSpPr>
                <a:spLocks/>
              </p:cNvSpPr>
              <p:nvPr/>
            </p:nvSpPr>
            <p:spPr bwMode="auto">
              <a:xfrm rot="19042105">
                <a:off x="3715401" y="1610819"/>
                <a:ext cx="4114402" cy="362048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6" name="Freeform 6"/>
              <p:cNvSpPr>
                <a:spLocks/>
              </p:cNvSpPr>
              <p:nvPr/>
            </p:nvSpPr>
            <p:spPr bwMode="auto">
              <a:xfrm rot="19610526">
                <a:off x="3681574" y="1581051"/>
                <a:ext cx="4182058" cy="3680022"/>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6"/>
              <p:cNvSpPr>
                <a:spLocks/>
              </p:cNvSpPr>
              <p:nvPr/>
            </p:nvSpPr>
            <p:spPr bwMode="auto">
              <a:xfrm rot="20178947">
                <a:off x="3647745" y="1551284"/>
                <a:ext cx="4249715" cy="373955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8" name="Freeform 6"/>
              <p:cNvSpPr>
                <a:spLocks/>
              </p:cNvSpPr>
              <p:nvPr/>
            </p:nvSpPr>
            <p:spPr bwMode="auto">
              <a:xfrm rot="20747368">
                <a:off x="3613916" y="1521516"/>
                <a:ext cx="4317371" cy="3799092"/>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9" name="Freeform 6"/>
              <p:cNvSpPr>
                <a:spLocks/>
              </p:cNvSpPr>
              <p:nvPr/>
            </p:nvSpPr>
            <p:spPr bwMode="auto">
              <a:xfrm rot="21315790">
                <a:off x="3580088" y="1491749"/>
                <a:ext cx="4385029" cy="385862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0" name="Freeform 6"/>
              <p:cNvSpPr>
                <a:spLocks/>
              </p:cNvSpPr>
              <p:nvPr/>
            </p:nvSpPr>
            <p:spPr bwMode="auto">
              <a:xfrm rot="284211">
                <a:off x="3546260" y="1461981"/>
                <a:ext cx="4452685" cy="3918162"/>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1" name="Freeform 6"/>
              <p:cNvSpPr>
                <a:spLocks/>
              </p:cNvSpPr>
              <p:nvPr/>
            </p:nvSpPr>
            <p:spPr bwMode="auto">
              <a:xfrm rot="852632">
                <a:off x="3512432" y="1432214"/>
                <a:ext cx="4520342" cy="397769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 name="Freeform 6"/>
              <p:cNvSpPr>
                <a:spLocks/>
              </p:cNvSpPr>
              <p:nvPr/>
            </p:nvSpPr>
            <p:spPr bwMode="auto">
              <a:xfrm rot="1421053">
                <a:off x="3478603" y="1402446"/>
                <a:ext cx="4587998" cy="403723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 name="Freeform 6"/>
              <p:cNvSpPr>
                <a:spLocks/>
              </p:cNvSpPr>
              <p:nvPr/>
            </p:nvSpPr>
            <p:spPr bwMode="auto">
              <a:xfrm rot="1989474">
                <a:off x="3444774" y="1372680"/>
                <a:ext cx="4655655" cy="409676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 name="Freeform 6"/>
              <p:cNvSpPr>
                <a:spLocks/>
              </p:cNvSpPr>
              <p:nvPr/>
            </p:nvSpPr>
            <p:spPr bwMode="auto">
              <a:xfrm rot="2557895">
                <a:off x="3410947" y="1342912"/>
                <a:ext cx="4723312" cy="415630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 name="Freeform 6"/>
              <p:cNvSpPr>
                <a:spLocks/>
              </p:cNvSpPr>
              <p:nvPr/>
            </p:nvSpPr>
            <p:spPr bwMode="auto">
              <a:xfrm rot="3126316">
                <a:off x="3377119" y="1313144"/>
                <a:ext cx="4790968" cy="421583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 name="Freeform 6"/>
              <p:cNvSpPr>
                <a:spLocks/>
              </p:cNvSpPr>
              <p:nvPr/>
            </p:nvSpPr>
            <p:spPr bwMode="auto">
              <a:xfrm rot="3694737">
                <a:off x="3343290" y="1283376"/>
                <a:ext cx="4858624" cy="427537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 name="Freeform 6"/>
              <p:cNvSpPr>
                <a:spLocks/>
              </p:cNvSpPr>
              <p:nvPr/>
            </p:nvSpPr>
            <p:spPr bwMode="auto">
              <a:xfrm rot="4263158">
                <a:off x="3309461" y="1253610"/>
                <a:ext cx="4926282" cy="433490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8" name="Freeform 6"/>
              <p:cNvSpPr>
                <a:spLocks/>
              </p:cNvSpPr>
              <p:nvPr/>
            </p:nvSpPr>
            <p:spPr bwMode="auto">
              <a:xfrm rot="4831579">
                <a:off x="3275634" y="1223842"/>
                <a:ext cx="4993938" cy="439444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 name="Freeform 6"/>
              <p:cNvSpPr>
                <a:spLocks/>
              </p:cNvSpPr>
              <p:nvPr/>
            </p:nvSpPr>
            <p:spPr bwMode="auto">
              <a:xfrm rot="5400000">
                <a:off x="3241805" y="1194075"/>
                <a:ext cx="5061595" cy="445397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0" name="Freeform 6"/>
              <p:cNvSpPr>
                <a:spLocks/>
              </p:cNvSpPr>
              <p:nvPr/>
            </p:nvSpPr>
            <p:spPr bwMode="auto">
              <a:xfrm rot="5968422">
                <a:off x="3207976" y="1164307"/>
                <a:ext cx="5129251" cy="451351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1" name="Freeform 6"/>
              <p:cNvSpPr>
                <a:spLocks/>
              </p:cNvSpPr>
              <p:nvPr/>
            </p:nvSpPr>
            <p:spPr bwMode="auto">
              <a:xfrm rot="6536842">
                <a:off x="3174148" y="1134539"/>
                <a:ext cx="5196909" cy="457304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3" name="Freeform 6"/>
              <p:cNvSpPr>
                <a:spLocks/>
              </p:cNvSpPr>
              <p:nvPr/>
            </p:nvSpPr>
            <p:spPr bwMode="auto">
              <a:xfrm rot="9378948">
                <a:off x="3005005" y="985703"/>
                <a:ext cx="5535194" cy="4870720"/>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4" name="Freeform 6"/>
              <p:cNvSpPr>
                <a:spLocks/>
              </p:cNvSpPr>
              <p:nvPr/>
            </p:nvSpPr>
            <p:spPr bwMode="auto">
              <a:xfrm rot="9947368">
                <a:off x="2971178" y="955934"/>
                <a:ext cx="5602850" cy="493025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5" name="Freeform 6"/>
              <p:cNvSpPr>
                <a:spLocks/>
              </p:cNvSpPr>
              <p:nvPr/>
            </p:nvSpPr>
            <p:spPr bwMode="auto">
              <a:xfrm rot="10515789">
                <a:off x="2937349" y="926168"/>
                <a:ext cx="5670506" cy="4989790"/>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6" name="Freeform 6"/>
              <p:cNvSpPr>
                <a:spLocks/>
              </p:cNvSpPr>
              <p:nvPr/>
            </p:nvSpPr>
            <p:spPr bwMode="auto">
              <a:xfrm rot="11084211">
                <a:off x="2903520" y="896400"/>
                <a:ext cx="5738163" cy="504932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7" name="Freeform 6"/>
              <p:cNvSpPr>
                <a:spLocks/>
              </p:cNvSpPr>
              <p:nvPr/>
            </p:nvSpPr>
            <p:spPr bwMode="auto">
              <a:xfrm rot="11652632">
                <a:off x="2869692" y="866633"/>
                <a:ext cx="5805820" cy="5108860"/>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93" name="Freeform 6"/>
            <p:cNvSpPr>
              <a:spLocks/>
            </p:cNvSpPr>
            <p:nvPr/>
          </p:nvSpPr>
          <p:spPr bwMode="auto">
            <a:xfrm rot="12221052">
              <a:off x="2835864" y="836865"/>
              <a:ext cx="5873477" cy="516839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6"/>
            <p:cNvSpPr>
              <a:spLocks/>
            </p:cNvSpPr>
            <p:nvPr/>
          </p:nvSpPr>
          <p:spPr bwMode="auto">
            <a:xfrm rot="12789474">
              <a:off x="2802036" y="807098"/>
              <a:ext cx="5941133" cy="522792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6"/>
            <p:cNvSpPr>
              <a:spLocks/>
            </p:cNvSpPr>
            <p:nvPr/>
          </p:nvSpPr>
          <p:spPr bwMode="auto">
            <a:xfrm rot="13357896">
              <a:off x="2768207" y="777330"/>
              <a:ext cx="6008790" cy="528746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6" name="Freeform 6"/>
            <p:cNvSpPr>
              <a:spLocks/>
            </p:cNvSpPr>
            <p:nvPr/>
          </p:nvSpPr>
          <p:spPr bwMode="auto">
            <a:xfrm rot="13926315">
              <a:off x="2734379" y="747563"/>
              <a:ext cx="6076446" cy="5347000"/>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7" name="Freeform 6"/>
            <p:cNvSpPr>
              <a:spLocks/>
            </p:cNvSpPr>
            <p:nvPr/>
          </p:nvSpPr>
          <p:spPr bwMode="auto">
            <a:xfrm rot="14494737">
              <a:off x="2700551" y="717795"/>
              <a:ext cx="6144103" cy="54065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8" name="Freeform 6"/>
            <p:cNvSpPr>
              <a:spLocks/>
            </p:cNvSpPr>
            <p:nvPr/>
          </p:nvSpPr>
          <p:spPr bwMode="auto">
            <a:xfrm rot="15063159">
              <a:off x="2666723" y="688028"/>
              <a:ext cx="6211759" cy="546606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9" name="Freeform 6"/>
            <p:cNvSpPr>
              <a:spLocks/>
            </p:cNvSpPr>
            <p:nvPr/>
          </p:nvSpPr>
          <p:spPr bwMode="auto">
            <a:xfrm rot="15631578">
              <a:off x="2632894" y="658260"/>
              <a:ext cx="6279416" cy="552560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68" name="椭圆 167"/>
          <p:cNvSpPr/>
          <p:nvPr userDrawn="1"/>
        </p:nvSpPr>
        <p:spPr>
          <a:xfrm rot="5400000" flipV="1">
            <a:off x="-1149845" y="-1111170"/>
            <a:ext cx="2222340" cy="2222340"/>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257509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标题和内容">
    <p:bg>
      <p:bgPr>
        <a:gradFill>
          <a:gsLst>
            <a:gs pos="20000">
              <a:srgbClr val="050537"/>
            </a:gs>
            <a:gs pos="58000">
              <a:srgbClr val="180F3A"/>
            </a:gs>
            <a:gs pos="84000">
              <a:srgbClr val="4A113C"/>
            </a:gs>
          </a:gsLst>
          <a:lin ang="5400000" scaled="0"/>
        </a:gradFill>
        <a:effectLst/>
      </p:bgPr>
    </p:bg>
    <p:spTree>
      <p:nvGrpSpPr>
        <p:cNvPr id="1" name=""/>
        <p:cNvGrpSpPr/>
        <p:nvPr/>
      </p:nvGrpSpPr>
      <p:grpSpPr>
        <a:xfrm>
          <a:off x="0" y="0"/>
          <a:ext cx="0" cy="0"/>
          <a:chOff x="0" y="0"/>
          <a:chExt cx="0" cy="0"/>
        </a:xfrm>
      </p:grpSpPr>
      <p:sp>
        <p:nvSpPr>
          <p:cNvPr id="162" name="矩形 161"/>
          <p:cNvSpPr/>
          <p:nvPr userDrawn="1"/>
        </p:nvSpPr>
        <p:spPr>
          <a:xfrm>
            <a:off x="0" y="0"/>
            <a:ext cx="12192000" cy="6858000"/>
          </a:xfrm>
          <a:prstGeom prst="rect">
            <a:avLst/>
          </a:prstGeom>
          <a:gradFill>
            <a:gsLst>
              <a:gs pos="0">
                <a:srgbClr val="050537">
                  <a:alpha val="0"/>
                </a:srgbClr>
              </a:gs>
              <a:gs pos="43000">
                <a:srgbClr val="180F3A"/>
              </a:gs>
              <a:gs pos="100000">
                <a:srgbClr val="4A113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userDrawn="1"/>
        </p:nvGrpSpPr>
        <p:grpSpPr>
          <a:xfrm>
            <a:off x="320040" y="-2036337"/>
            <a:ext cx="11551920" cy="10930674"/>
            <a:chOff x="748090" y="-2524465"/>
            <a:chExt cx="20264284" cy="16144683"/>
          </a:xfrm>
        </p:grpSpPr>
        <p:grpSp>
          <p:nvGrpSpPr>
            <p:cNvPr id="124" name="组合 123"/>
            <p:cNvGrpSpPr/>
            <p:nvPr/>
          </p:nvGrpSpPr>
          <p:grpSpPr>
            <a:xfrm>
              <a:off x="924742" y="-2524465"/>
              <a:ext cx="19910979" cy="16144683"/>
              <a:chOff x="319314" y="0"/>
              <a:chExt cx="11451771" cy="7503886"/>
            </a:xfrm>
          </p:grpSpPr>
          <p:cxnSp>
            <p:nvCxnSpPr>
              <p:cNvPr id="144" name="直接连接符 143"/>
              <p:cNvCxnSpPr/>
              <p:nvPr/>
            </p:nvCxnSpPr>
            <p:spPr>
              <a:xfrm>
                <a:off x="31931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99294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166658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234021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301385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368748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436111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503475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570838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638202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705565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772928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840292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907655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975019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1042382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1109745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11771085"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rot="5400000">
              <a:off x="3118509" y="-4584266"/>
              <a:ext cx="15523445" cy="20264284"/>
              <a:chOff x="319314" y="0"/>
              <a:chExt cx="11451771" cy="7503886"/>
            </a:xfrm>
          </p:grpSpPr>
          <p:cxnSp>
            <p:nvCxnSpPr>
              <p:cNvPr id="126" name="直接连接符 125"/>
              <p:cNvCxnSpPr/>
              <p:nvPr/>
            </p:nvCxnSpPr>
            <p:spPr>
              <a:xfrm>
                <a:off x="31931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99294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166658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234021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301385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368748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436111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503475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570838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638202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705565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772928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840292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907655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975019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1042382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1109745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11771085"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grpSp>
        <p:nvGrpSpPr>
          <p:cNvPr id="4" name="组合 3"/>
          <p:cNvGrpSpPr/>
          <p:nvPr userDrawn="1"/>
        </p:nvGrpSpPr>
        <p:grpSpPr>
          <a:xfrm>
            <a:off x="405278" y="632782"/>
            <a:ext cx="11383477" cy="5591117"/>
            <a:chOff x="104976" y="485224"/>
            <a:chExt cx="11984188" cy="5886162"/>
          </a:xfrm>
          <a:solidFill>
            <a:schemeClr val="tx1">
              <a:lumMod val="65000"/>
              <a:lumOff val="35000"/>
            </a:schemeClr>
          </a:solidFill>
        </p:grpSpPr>
        <p:grpSp>
          <p:nvGrpSpPr>
            <p:cNvPr id="3" name="组合 2"/>
            <p:cNvGrpSpPr/>
            <p:nvPr userDrawn="1"/>
          </p:nvGrpSpPr>
          <p:grpSpPr>
            <a:xfrm>
              <a:off x="104976" y="485224"/>
              <a:ext cx="36000" cy="5886162"/>
              <a:chOff x="89736" y="474489"/>
              <a:chExt cx="36000" cy="5886162"/>
            </a:xfrm>
            <a:grpFill/>
          </p:grpSpPr>
          <p:sp>
            <p:nvSpPr>
              <p:cNvPr id="2" name="椭圆 1"/>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userDrawn="1"/>
          </p:nvGrpSpPr>
          <p:grpSpPr>
            <a:xfrm>
              <a:off x="807811" y="485224"/>
              <a:ext cx="36000" cy="5886162"/>
              <a:chOff x="89736" y="474489"/>
              <a:chExt cx="36000" cy="5886162"/>
            </a:xfrm>
            <a:grpFill/>
          </p:grpSpPr>
          <p:sp>
            <p:nvSpPr>
              <p:cNvPr id="55" name="椭圆 54"/>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userDrawn="1"/>
          </p:nvGrpSpPr>
          <p:grpSpPr>
            <a:xfrm>
              <a:off x="1510646" y="485224"/>
              <a:ext cx="36000" cy="5886162"/>
              <a:chOff x="89736" y="474489"/>
              <a:chExt cx="36000" cy="5886162"/>
            </a:xfrm>
            <a:grpFill/>
          </p:grpSpPr>
          <p:sp>
            <p:nvSpPr>
              <p:cNvPr id="66" name="椭圆 65"/>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userDrawn="1"/>
          </p:nvGrpSpPr>
          <p:grpSpPr>
            <a:xfrm>
              <a:off x="2213481" y="485224"/>
              <a:ext cx="36000" cy="5886162"/>
              <a:chOff x="89736" y="474489"/>
              <a:chExt cx="36000" cy="5886162"/>
            </a:xfrm>
            <a:grpFill/>
          </p:grpSpPr>
          <p:sp>
            <p:nvSpPr>
              <p:cNvPr id="77" name="椭圆 76"/>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7" name="组合 86"/>
            <p:cNvGrpSpPr/>
            <p:nvPr userDrawn="1"/>
          </p:nvGrpSpPr>
          <p:grpSpPr>
            <a:xfrm>
              <a:off x="2916316" y="485224"/>
              <a:ext cx="36000" cy="5886162"/>
              <a:chOff x="89736" y="474489"/>
              <a:chExt cx="36000" cy="5886162"/>
            </a:xfrm>
            <a:grpFill/>
          </p:grpSpPr>
          <p:sp>
            <p:nvSpPr>
              <p:cNvPr id="88" name="椭圆 8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8" name="组合 97"/>
            <p:cNvGrpSpPr/>
            <p:nvPr userDrawn="1"/>
          </p:nvGrpSpPr>
          <p:grpSpPr>
            <a:xfrm>
              <a:off x="3619151" y="485224"/>
              <a:ext cx="36000" cy="5886162"/>
              <a:chOff x="89736" y="474489"/>
              <a:chExt cx="36000" cy="5886162"/>
            </a:xfrm>
            <a:grpFill/>
          </p:grpSpPr>
          <p:sp>
            <p:nvSpPr>
              <p:cNvPr id="99" name="椭圆 98"/>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p:cNvGrpSpPr/>
            <p:nvPr userDrawn="1"/>
          </p:nvGrpSpPr>
          <p:grpSpPr>
            <a:xfrm>
              <a:off x="4321986" y="485224"/>
              <a:ext cx="36000" cy="5886162"/>
              <a:chOff x="89736" y="474489"/>
              <a:chExt cx="36000" cy="5886162"/>
            </a:xfrm>
            <a:grpFill/>
          </p:grpSpPr>
          <p:sp>
            <p:nvSpPr>
              <p:cNvPr id="110" name="椭圆 109"/>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0" name="组合 119"/>
            <p:cNvGrpSpPr/>
            <p:nvPr userDrawn="1"/>
          </p:nvGrpSpPr>
          <p:grpSpPr>
            <a:xfrm>
              <a:off x="5024821" y="485224"/>
              <a:ext cx="36000" cy="5886162"/>
              <a:chOff x="89736" y="474489"/>
              <a:chExt cx="36000" cy="5886162"/>
            </a:xfrm>
            <a:grpFill/>
          </p:grpSpPr>
          <p:sp>
            <p:nvSpPr>
              <p:cNvPr id="121" name="椭圆 120"/>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椭圆 170"/>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2" name="组合 171"/>
            <p:cNvGrpSpPr/>
            <p:nvPr userDrawn="1"/>
          </p:nvGrpSpPr>
          <p:grpSpPr>
            <a:xfrm>
              <a:off x="5727656" y="485224"/>
              <a:ext cx="36000" cy="5886162"/>
              <a:chOff x="89736" y="474489"/>
              <a:chExt cx="36000" cy="5886162"/>
            </a:xfrm>
            <a:grpFill/>
          </p:grpSpPr>
          <p:sp>
            <p:nvSpPr>
              <p:cNvPr id="173" name="椭圆 172"/>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椭圆 174"/>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椭圆 178"/>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3" name="组合 182"/>
            <p:cNvGrpSpPr/>
            <p:nvPr userDrawn="1"/>
          </p:nvGrpSpPr>
          <p:grpSpPr>
            <a:xfrm>
              <a:off x="6430491" y="485224"/>
              <a:ext cx="36000" cy="5886162"/>
              <a:chOff x="89736" y="474489"/>
              <a:chExt cx="36000" cy="5886162"/>
            </a:xfrm>
            <a:grpFill/>
          </p:grpSpPr>
          <p:sp>
            <p:nvSpPr>
              <p:cNvPr id="184" name="椭圆 18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椭圆 18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4" name="组合 193"/>
            <p:cNvGrpSpPr/>
            <p:nvPr userDrawn="1"/>
          </p:nvGrpSpPr>
          <p:grpSpPr>
            <a:xfrm>
              <a:off x="7133326" y="485224"/>
              <a:ext cx="36000" cy="5886162"/>
              <a:chOff x="89736" y="474489"/>
              <a:chExt cx="36000" cy="5886162"/>
            </a:xfrm>
            <a:grpFill/>
          </p:grpSpPr>
          <p:sp>
            <p:nvSpPr>
              <p:cNvPr id="195" name="椭圆 194"/>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5" name="组合 204"/>
            <p:cNvGrpSpPr/>
            <p:nvPr userDrawn="1"/>
          </p:nvGrpSpPr>
          <p:grpSpPr>
            <a:xfrm>
              <a:off x="7836161" y="485224"/>
              <a:ext cx="36000" cy="5886162"/>
              <a:chOff x="89736" y="474489"/>
              <a:chExt cx="36000" cy="5886162"/>
            </a:xfrm>
            <a:grpFill/>
          </p:grpSpPr>
          <p:sp>
            <p:nvSpPr>
              <p:cNvPr id="206" name="椭圆 205"/>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6" name="组合 215"/>
            <p:cNvGrpSpPr/>
            <p:nvPr userDrawn="1"/>
          </p:nvGrpSpPr>
          <p:grpSpPr>
            <a:xfrm>
              <a:off x="8538996" y="485224"/>
              <a:ext cx="36000" cy="5886162"/>
              <a:chOff x="89736" y="474489"/>
              <a:chExt cx="36000" cy="5886162"/>
            </a:xfrm>
            <a:grpFill/>
          </p:grpSpPr>
          <p:sp>
            <p:nvSpPr>
              <p:cNvPr id="217" name="椭圆 216"/>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椭圆 223"/>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7" name="组合 226"/>
            <p:cNvGrpSpPr/>
            <p:nvPr userDrawn="1"/>
          </p:nvGrpSpPr>
          <p:grpSpPr>
            <a:xfrm>
              <a:off x="9241831" y="485224"/>
              <a:ext cx="36000" cy="5886162"/>
              <a:chOff x="89736" y="474489"/>
              <a:chExt cx="36000" cy="5886162"/>
            </a:xfrm>
            <a:grpFill/>
          </p:grpSpPr>
          <p:sp>
            <p:nvSpPr>
              <p:cNvPr id="228" name="椭圆 227"/>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椭圆 232"/>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椭圆 234"/>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椭圆 235"/>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8" name="组合 237"/>
            <p:cNvGrpSpPr/>
            <p:nvPr userDrawn="1"/>
          </p:nvGrpSpPr>
          <p:grpSpPr>
            <a:xfrm>
              <a:off x="9944666" y="485224"/>
              <a:ext cx="36000" cy="5886162"/>
              <a:chOff x="89736" y="474489"/>
              <a:chExt cx="36000" cy="5886162"/>
            </a:xfrm>
            <a:grpFill/>
          </p:grpSpPr>
          <p:sp>
            <p:nvSpPr>
              <p:cNvPr id="239" name="椭圆 238"/>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椭圆 242"/>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椭圆 243"/>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椭圆 244"/>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椭圆 245"/>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椭圆 246"/>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椭圆 247"/>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9" name="组合 248"/>
            <p:cNvGrpSpPr/>
            <p:nvPr userDrawn="1"/>
          </p:nvGrpSpPr>
          <p:grpSpPr>
            <a:xfrm>
              <a:off x="10647501" y="485224"/>
              <a:ext cx="36000" cy="5886162"/>
              <a:chOff x="89736" y="474489"/>
              <a:chExt cx="36000" cy="5886162"/>
            </a:xfrm>
            <a:grpFill/>
          </p:grpSpPr>
          <p:sp>
            <p:nvSpPr>
              <p:cNvPr id="250" name="椭圆 249"/>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椭圆 251"/>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椭圆 253"/>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椭圆 254"/>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椭圆 255"/>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椭圆 256"/>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椭圆 257"/>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椭圆 258"/>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0" name="组合 259"/>
            <p:cNvGrpSpPr/>
            <p:nvPr userDrawn="1"/>
          </p:nvGrpSpPr>
          <p:grpSpPr>
            <a:xfrm>
              <a:off x="12053164" y="485224"/>
              <a:ext cx="36000" cy="5886162"/>
              <a:chOff x="89736" y="474489"/>
              <a:chExt cx="36000" cy="5886162"/>
            </a:xfrm>
            <a:grpFill/>
          </p:grpSpPr>
          <p:sp>
            <p:nvSpPr>
              <p:cNvPr id="261" name="椭圆 260"/>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椭圆 261"/>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椭圆 262"/>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椭圆 263"/>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椭圆 264"/>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椭圆 265"/>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椭圆 266"/>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椭圆 267"/>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椭圆 268"/>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椭圆 269"/>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1" name="组合 270"/>
            <p:cNvGrpSpPr/>
            <p:nvPr userDrawn="1"/>
          </p:nvGrpSpPr>
          <p:grpSpPr>
            <a:xfrm>
              <a:off x="11350336" y="485224"/>
              <a:ext cx="36000" cy="5886162"/>
              <a:chOff x="89736" y="474489"/>
              <a:chExt cx="36000" cy="5886162"/>
            </a:xfrm>
            <a:grpFill/>
          </p:grpSpPr>
          <p:sp>
            <p:nvSpPr>
              <p:cNvPr id="272" name="椭圆 271"/>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椭圆 272"/>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椭圆 273"/>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椭圆 274"/>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34337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0">
              <a:srgbClr val="050537"/>
            </a:gs>
            <a:gs pos="46000">
              <a:srgbClr val="180F3A"/>
            </a:gs>
            <a:gs pos="84000">
              <a:srgbClr val="4A113C"/>
            </a:gs>
          </a:gsLst>
          <a:lin ang="19200000" scaled="0"/>
          <a:tileRect/>
        </a:gradFill>
        <a:effectLst/>
      </p:bgPr>
    </p:bg>
    <p:spTree>
      <p:nvGrpSpPr>
        <p:cNvPr id="1" name=""/>
        <p:cNvGrpSpPr/>
        <p:nvPr/>
      </p:nvGrpSpPr>
      <p:grpSpPr>
        <a:xfrm>
          <a:off x="0" y="0"/>
          <a:ext cx="0" cy="0"/>
          <a:chOff x="0" y="0"/>
          <a:chExt cx="0" cy="0"/>
        </a:xfrm>
      </p:grpSpPr>
      <p:grpSp>
        <p:nvGrpSpPr>
          <p:cNvPr id="366" name="组合 365"/>
          <p:cNvGrpSpPr/>
          <p:nvPr userDrawn="1"/>
        </p:nvGrpSpPr>
        <p:grpSpPr>
          <a:xfrm>
            <a:off x="320040" y="-2036337"/>
            <a:ext cx="11551920" cy="10930674"/>
            <a:chOff x="748090" y="-2524465"/>
            <a:chExt cx="20264284" cy="16144683"/>
          </a:xfrm>
        </p:grpSpPr>
        <p:grpSp>
          <p:nvGrpSpPr>
            <p:cNvPr id="367" name="组合 366"/>
            <p:cNvGrpSpPr/>
            <p:nvPr/>
          </p:nvGrpSpPr>
          <p:grpSpPr>
            <a:xfrm>
              <a:off x="924742" y="-2524465"/>
              <a:ext cx="19910979" cy="16144683"/>
              <a:chOff x="319314" y="0"/>
              <a:chExt cx="11451771" cy="7503886"/>
            </a:xfrm>
          </p:grpSpPr>
          <p:cxnSp>
            <p:nvCxnSpPr>
              <p:cNvPr id="387" name="直接连接符 386"/>
              <p:cNvCxnSpPr/>
              <p:nvPr/>
            </p:nvCxnSpPr>
            <p:spPr>
              <a:xfrm>
                <a:off x="31931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a:off x="99294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a:off x="166658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a:off x="234021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nvCxnSpPr>
            <p:spPr>
              <a:xfrm>
                <a:off x="301385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nvCxnSpPr>
            <p:spPr>
              <a:xfrm>
                <a:off x="368748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3" name="直接连接符 392"/>
              <p:cNvCxnSpPr/>
              <p:nvPr/>
            </p:nvCxnSpPr>
            <p:spPr>
              <a:xfrm>
                <a:off x="436111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a:off x="503475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a:off x="570838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nvCxnSpPr>
            <p:spPr>
              <a:xfrm>
                <a:off x="638202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a:off x="705565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8" name="直接连接符 397"/>
              <p:cNvCxnSpPr/>
              <p:nvPr/>
            </p:nvCxnSpPr>
            <p:spPr>
              <a:xfrm>
                <a:off x="772928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99" name="直接连接符 398"/>
              <p:cNvCxnSpPr/>
              <p:nvPr/>
            </p:nvCxnSpPr>
            <p:spPr>
              <a:xfrm>
                <a:off x="840292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00" name="直接连接符 399"/>
              <p:cNvCxnSpPr/>
              <p:nvPr/>
            </p:nvCxnSpPr>
            <p:spPr>
              <a:xfrm>
                <a:off x="907655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01" name="直接连接符 400"/>
              <p:cNvCxnSpPr/>
              <p:nvPr/>
            </p:nvCxnSpPr>
            <p:spPr>
              <a:xfrm>
                <a:off x="975019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02" name="直接连接符 401"/>
              <p:cNvCxnSpPr/>
              <p:nvPr/>
            </p:nvCxnSpPr>
            <p:spPr>
              <a:xfrm>
                <a:off x="1042382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nvCxnSpPr>
            <p:spPr>
              <a:xfrm>
                <a:off x="1109745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04" name="直接连接符 403"/>
              <p:cNvCxnSpPr/>
              <p:nvPr/>
            </p:nvCxnSpPr>
            <p:spPr>
              <a:xfrm>
                <a:off x="11771085"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368" name="组合 367"/>
            <p:cNvGrpSpPr/>
            <p:nvPr/>
          </p:nvGrpSpPr>
          <p:grpSpPr>
            <a:xfrm rot="5400000">
              <a:off x="3118509" y="-4584266"/>
              <a:ext cx="15523445" cy="20264284"/>
              <a:chOff x="319314" y="0"/>
              <a:chExt cx="11451771" cy="7503886"/>
            </a:xfrm>
          </p:grpSpPr>
          <p:cxnSp>
            <p:nvCxnSpPr>
              <p:cNvPr id="369" name="直接连接符 368"/>
              <p:cNvCxnSpPr/>
              <p:nvPr/>
            </p:nvCxnSpPr>
            <p:spPr>
              <a:xfrm>
                <a:off x="31931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0" name="直接连接符 369"/>
              <p:cNvCxnSpPr/>
              <p:nvPr/>
            </p:nvCxnSpPr>
            <p:spPr>
              <a:xfrm>
                <a:off x="99294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1" name="直接连接符 370"/>
              <p:cNvCxnSpPr/>
              <p:nvPr/>
            </p:nvCxnSpPr>
            <p:spPr>
              <a:xfrm>
                <a:off x="166658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nvCxnSpPr>
            <p:spPr>
              <a:xfrm>
                <a:off x="234021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3" name="直接连接符 372"/>
              <p:cNvCxnSpPr/>
              <p:nvPr/>
            </p:nvCxnSpPr>
            <p:spPr>
              <a:xfrm>
                <a:off x="301385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p:nvCxnSpPr>
            <p:spPr>
              <a:xfrm>
                <a:off x="368748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5" name="直接连接符 374"/>
              <p:cNvCxnSpPr/>
              <p:nvPr/>
            </p:nvCxnSpPr>
            <p:spPr>
              <a:xfrm>
                <a:off x="436111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6" name="直接连接符 375"/>
              <p:cNvCxnSpPr/>
              <p:nvPr/>
            </p:nvCxnSpPr>
            <p:spPr>
              <a:xfrm>
                <a:off x="503475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7" name="直接连接符 376"/>
              <p:cNvCxnSpPr/>
              <p:nvPr/>
            </p:nvCxnSpPr>
            <p:spPr>
              <a:xfrm>
                <a:off x="570838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8" name="直接连接符 377"/>
              <p:cNvCxnSpPr/>
              <p:nvPr/>
            </p:nvCxnSpPr>
            <p:spPr>
              <a:xfrm>
                <a:off x="638202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79" name="直接连接符 378"/>
              <p:cNvCxnSpPr/>
              <p:nvPr/>
            </p:nvCxnSpPr>
            <p:spPr>
              <a:xfrm>
                <a:off x="705565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80" name="直接连接符 379"/>
              <p:cNvCxnSpPr/>
              <p:nvPr/>
            </p:nvCxnSpPr>
            <p:spPr>
              <a:xfrm>
                <a:off x="772928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81" name="直接连接符 380"/>
              <p:cNvCxnSpPr/>
              <p:nvPr/>
            </p:nvCxnSpPr>
            <p:spPr>
              <a:xfrm>
                <a:off x="8402922"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82" name="直接连接符 381"/>
              <p:cNvCxnSpPr/>
              <p:nvPr/>
            </p:nvCxnSpPr>
            <p:spPr>
              <a:xfrm>
                <a:off x="9076556"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p:nvCxnSpPr>
            <p:spPr>
              <a:xfrm>
                <a:off x="9750190"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84" name="直接连接符 383"/>
              <p:cNvCxnSpPr/>
              <p:nvPr/>
            </p:nvCxnSpPr>
            <p:spPr>
              <a:xfrm>
                <a:off x="10423824"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85" name="直接连接符 384"/>
              <p:cNvCxnSpPr/>
              <p:nvPr/>
            </p:nvCxnSpPr>
            <p:spPr>
              <a:xfrm>
                <a:off x="11097458"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386" name="直接连接符 385"/>
              <p:cNvCxnSpPr/>
              <p:nvPr/>
            </p:nvCxnSpPr>
            <p:spPr>
              <a:xfrm>
                <a:off x="11771085" y="0"/>
                <a:ext cx="0" cy="7503886"/>
              </a:xfrm>
              <a:prstGeom prst="line">
                <a:avLst/>
              </a:prstGeom>
              <a:ln w="2540" cap="rnd">
                <a:solidFill>
                  <a:schemeClr val="bg1">
                    <a:alpha val="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grpSp>
        <p:nvGrpSpPr>
          <p:cNvPr id="405" name="组合 404"/>
          <p:cNvGrpSpPr/>
          <p:nvPr userDrawn="1"/>
        </p:nvGrpSpPr>
        <p:grpSpPr>
          <a:xfrm>
            <a:off x="405278" y="632782"/>
            <a:ext cx="11383477" cy="5591117"/>
            <a:chOff x="104976" y="485224"/>
            <a:chExt cx="11984188" cy="5886162"/>
          </a:xfrm>
          <a:solidFill>
            <a:schemeClr val="tx1">
              <a:lumMod val="65000"/>
              <a:lumOff val="35000"/>
            </a:schemeClr>
          </a:solidFill>
        </p:grpSpPr>
        <p:grpSp>
          <p:nvGrpSpPr>
            <p:cNvPr id="406" name="组合 405"/>
            <p:cNvGrpSpPr/>
            <p:nvPr userDrawn="1"/>
          </p:nvGrpSpPr>
          <p:grpSpPr>
            <a:xfrm>
              <a:off x="104976" y="485224"/>
              <a:ext cx="36000" cy="5886162"/>
              <a:chOff x="89736" y="474489"/>
              <a:chExt cx="36000" cy="5886162"/>
            </a:xfrm>
            <a:grpFill/>
          </p:grpSpPr>
          <p:sp>
            <p:nvSpPr>
              <p:cNvPr id="594" name="椭圆 59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5" name="椭圆 59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 name="椭圆 59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椭圆 59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 name="椭圆 59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椭圆 59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椭圆 59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椭圆 60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椭圆 60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3" name="椭圆 60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7" name="组合 406"/>
            <p:cNvGrpSpPr/>
            <p:nvPr userDrawn="1"/>
          </p:nvGrpSpPr>
          <p:grpSpPr>
            <a:xfrm>
              <a:off x="807811" y="485224"/>
              <a:ext cx="36000" cy="5886162"/>
              <a:chOff x="89736" y="474489"/>
              <a:chExt cx="36000" cy="5886162"/>
            </a:xfrm>
            <a:grpFill/>
          </p:grpSpPr>
          <p:sp>
            <p:nvSpPr>
              <p:cNvPr id="584" name="椭圆 58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5" name="椭圆 58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椭圆 58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椭圆 58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8" name="椭圆 58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椭圆 58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椭圆 58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1" name="椭圆 59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2" name="椭圆 59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3" name="椭圆 59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8" name="组合 407"/>
            <p:cNvGrpSpPr/>
            <p:nvPr userDrawn="1"/>
          </p:nvGrpSpPr>
          <p:grpSpPr>
            <a:xfrm>
              <a:off x="1510646" y="485224"/>
              <a:ext cx="36000" cy="5886162"/>
              <a:chOff x="89736" y="474489"/>
              <a:chExt cx="36000" cy="5886162"/>
            </a:xfrm>
            <a:grpFill/>
          </p:grpSpPr>
          <p:sp>
            <p:nvSpPr>
              <p:cNvPr id="574" name="椭圆 57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椭圆 57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椭圆 57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椭圆 57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8" name="椭圆 57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椭圆 57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0" name="椭圆 57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1" name="椭圆 58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2" name="椭圆 58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3" name="椭圆 58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9" name="组合 408"/>
            <p:cNvGrpSpPr/>
            <p:nvPr userDrawn="1"/>
          </p:nvGrpSpPr>
          <p:grpSpPr>
            <a:xfrm>
              <a:off x="2213481" y="485224"/>
              <a:ext cx="36000" cy="5886162"/>
              <a:chOff x="89736" y="474489"/>
              <a:chExt cx="36000" cy="5886162"/>
            </a:xfrm>
            <a:grpFill/>
          </p:grpSpPr>
          <p:sp>
            <p:nvSpPr>
              <p:cNvPr id="564" name="椭圆 56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椭圆 56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椭圆 56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椭圆 56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8" name="椭圆 56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椭圆 56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椭圆 56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1" name="椭圆 57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椭圆 57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 name="椭圆 57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0" name="组合 409"/>
            <p:cNvGrpSpPr/>
            <p:nvPr userDrawn="1"/>
          </p:nvGrpSpPr>
          <p:grpSpPr>
            <a:xfrm>
              <a:off x="2916316" y="485224"/>
              <a:ext cx="36000" cy="5886162"/>
              <a:chOff x="89736" y="474489"/>
              <a:chExt cx="36000" cy="5886162"/>
            </a:xfrm>
            <a:grpFill/>
          </p:grpSpPr>
          <p:sp>
            <p:nvSpPr>
              <p:cNvPr id="554" name="椭圆 55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5" name="椭圆 55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6" name="椭圆 55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椭圆 55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8" name="椭圆 55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椭圆 55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椭圆 55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椭圆 56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2" name="椭圆 56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椭圆 56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1" name="组合 410"/>
            <p:cNvGrpSpPr/>
            <p:nvPr userDrawn="1"/>
          </p:nvGrpSpPr>
          <p:grpSpPr>
            <a:xfrm>
              <a:off x="3619151" y="485224"/>
              <a:ext cx="36000" cy="5886162"/>
              <a:chOff x="89736" y="474489"/>
              <a:chExt cx="36000" cy="5886162"/>
            </a:xfrm>
            <a:grpFill/>
          </p:grpSpPr>
          <p:sp>
            <p:nvSpPr>
              <p:cNvPr id="544" name="椭圆 54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5" name="椭圆 54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6" name="椭圆 54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7" name="椭圆 54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8" name="椭圆 54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9" name="椭圆 54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0" name="椭圆 54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1" name="椭圆 55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2" name="椭圆 55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3" name="椭圆 55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2" name="组合 411"/>
            <p:cNvGrpSpPr/>
            <p:nvPr userDrawn="1"/>
          </p:nvGrpSpPr>
          <p:grpSpPr>
            <a:xfrm>
              <a:off x="4321986" y="485224"/>
              <a:ext cx="36000" cy="5886162"/>
              <a:chOff x="89736" y="474489"/>
              <a:chExt cx="36000" cy="5886162"/>
            </a:xfrm>
            <a:grpFill/>
          </p:grpSpPr>
          <p:sp>
            <p:nvSpPr>
              <p:cNvPr id="534" name="椭圆 53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5" name="椭圆 53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椭圆 53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7" name="椭圆 53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8" name="椭圆 53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9" name="椭圆 53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0" name="椭圆 53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1" name="椭圆 54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2" name="椭圆 54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3" name="椭圆 54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3" name="组合 412"/>
            <p:cNvGrpSpPr/>
            <p:nvPr userDrawn="1"/>
          </p:nvGrpSpPr>
          <p:grpSpPr>
            <a:xfrm>
              <a:off x="5024821" y="485224"/>
              <a:ext cx="36000" cy="5886162"/>
              <a:chOff x="89736" y="474489"/>
              <a:chExt cx="36000" cy="5886162"/>
            </a:xfrm>
            <a:grpFill/>
          </p:grpSpPr>
          <p:sp>
            <p:nvSpPr>
              <p:cNvPr id="524" name="椭圆 52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5" name="椭圆 52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6" name="椭圆 52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7" name="椭圆 52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8" name="椭圆 52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椭圆 52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0" name="椭圆 52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1" name="椭圆 53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2" name="椭圆 53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3" name="椭圆 53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4" name="组合 413"/>
            <p:cNvGrpSpPr/>
            <p:nvPr userDrawn="1"/>
          </p:nvGrpSpPr>
          <p:grpSpPr>
            <a:xfrm>
              <a:off x="5727656" y="485224"/>
              <a:ext cx="36000" cy="5886162"/>
              <a:chOff x="89736" y="474489"/>
              <a:chExt cx="36000" cy="5886162"/>
            </a:xfrm>
            <a:grpFill/>
          </p:grpSpPr>
          <p:sp>
            <p:nvSpPr>
              <p:cNvPr id="514" name="椭圆 51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椭圆 51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椭圆 51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7" name="椭圆 51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8" name="椭圆 51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椭圆 51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椭圆 51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椭圆 52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椭圆 52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3" name="椭圆 52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5" name="组合 414"/>
            <p:cNvGrpSpPr/>
            <p:nvPr userDrawn="1"/>
          </p:nvGrpSpPr>
          <p:grpSpPr>
            <a:xfrm>
              <a:off x="6430491" y="485224"/>
              <a:ext cx="36000" cy="5886162"/>
              <a:chOff x="89736" y="474489"/>
              <a:chExt cx="36000" cy="5886162"/>
            </a:xfrm>
            <a:grpFill/>
          </p:grpSpPr>
          <p:sp>
            <p:nvSpPr>
              <p:cNvPr id="504" name="椭圆 50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5" name="椭圆 50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6" name="椭圆 50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7" name="椭圆 50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8" name="椭圆 50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9" name="椭圆 50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0" name="椭圆 50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1" name="椭圆 51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 name="椭圆 51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 name="椭圆 51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6" name="组合 415"/>
            <p:cNvGrpSpPr/>
            <p:nvPr userDrawn="1"/>
          </p:nvGrpSpPr>
          <p:grpSpPr>
            <a:xfrm>
              <a:off x="7133326" y="485224"/>
              <a:ext cx="36000" cy="5886162"/>
              <a:chOff x="89736" y="474489"/>
              <a:chExt cx="36000" cy="5886162"/>
            </a:xfrm>
            <a:grpFill/>
          </p:grpSpPr>
          <p:sp>
            <p:nvSpPr>
              <p:cNvPr id="494" name="椭圆 49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5" name="椭圆 49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6" name="椭圆 49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椭圆 49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8" name="椭圆 49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9" name="椭圆 49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0" name="椭圆 49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 name="椭圆 50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椭圆 50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3" name="椭圆 50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7" name="组合 416"/>
            <p:cNvGrpSpPr/>
            <p:nvPr userDrawn="1"/>
          </p:nvGrpSpPr>
          <p:grpSpPr>
            <a:xfrm>
              <a:off x="7836161" y="485224"/>
              <a:ext cx="36000" cy="5886162"/>
              <a:chOff x="89736" y="474489"/>
              <a:chExt cx="36000" cy="5886162"/>
            </a:xfrm>
            <a:grpFill/>
          </p:grpSpPr>
          <p:sp>
            <p:nvSpPr>
              <p:cNvPr id="484" name="椭圆 48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5" name="椭圆 48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6" name="椭圆 48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7" name="椭圆 48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8" name="椭圆 48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9" name="椭圆 48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椭圆 48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1" name="椭圆 49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2" name="椭圆 49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3" name="椭圆 49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8" name="组合 417"/>
            <p:cNvGrpSpPr/>
            <p:nvPr userDrawn="1"/>
          </p:nvGrpSpPr>
          <p:grpSpPr>
            <a:xfrm>
              <a:off x="8538996" y="485224"/>
              <a:ext cx="36000" cy="5886162"/>
              <a:chOff x="89736" y="474489"/>
              <a:chExt cx="36000" cy="5886162"/>
            </a:xfrm>
            <a:grpFill/>
          </p:grpSpPr>
          <p:sp>
            <p:nvSpPr>
              <p:cNvPr id="474" name="椭圆 47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椭圆 47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6" name="椭圆 47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7" name="椭圆 47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8" name="椭圆 47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9" name="椭圆 47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0" name="椭圆 47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 name="椭圆 48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2" name="椭圆 48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3" name="椭圆 48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9" name="组合 418"/>
            <p:cNvGrpSpPr/>
            <p:nvPr userDrawn="1"/>
          </p:nvGrpSpPr>
          <p:grpSpPr>
            <a:xfrm>
              <a:off x="9241831" y="485224"/>
              <a:ext cx="36000" cy="5886162"/>
              <a:chOff x="89736" y="474489"/>
              <a:chExt cx="36000" cy="5886162"/>
            </a:xfrm>
            <a:grpFill/>
          </p:grpSpPr>
          <p:sp>
            <p:nvSpPr>
              <p:cNvPr id="464" name="椭圆 46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椭圆 46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椭圆 46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7" name="椭圆 46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8" name="椭圆 46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椭圆 46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0" name="椭圆 46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 name="椭圆 47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2" name="椭圆 47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3" name="椭圆 47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0" name="组合 419"/>
            <p:cNvGrpSpPr/>
            <p:nvPr userDrawn="1"/>
          </p:nvGrpSpPr>
          <p:grpSpPr>
            <a:xfrm>
              <a:off x="9944666" y="485224"/>
              <a:ext cx="36000" cy="5886162"/>
              <a:chOff x="89736" y="474489"/>
              <a:chExt cx="36000" cy="5886162"/>
            </a:xfrm>
            <a:grpFill/>
          </p:grpSpPr>
          <p:sp>
            <p:nvSpPr>
              <p:cNvPr id="454" name="椭圆 45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椭圆 45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椭圆 45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椭圆 45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椭圆 45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9" name="椭圆 45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椭圆 45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椭圆 46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椭圆 46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椭圆 46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1" name="组合 420"/>
            <p:cNvGrpSpPr/>
            <p:nvPr userDrawn="1"/>
          </p:nvGrpSpPr>
          <p:grpSpPr>
            <a:xfrm>
              <a:off x="10647501" y="485224"/>
              <a:ext cx="36000" cy="5886162"/>
              <a:chOff x="89736" y="474489"/>
              <a:chExt cx="36000" cy="5886162"/>
            </a:xfrm>
            <a:grpFill/>
          </p:grpSpPr>
          <p:sp>
            <p:nvSpPr>
              <p:cNvPr id="444" name="椭圆 44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椭圆 44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6" name="椭圆 44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椭圆 44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椭圆 44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椭圆 44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 name="椭圆 44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1" name="椭圆 45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2" name="椭圆 45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椭圆 45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2" name="组合 421"/>
            <p:cNvGrpSpPr/>
            <p:nvPr userDrawn="1"/>
          </p:nvGrpSpPr>
          <p:grpSpPr>
            <a:xfrm>
              <a:off x="12053164" y="485224"/>
              <a:ext cx="36000" cy="5886162"/>
              <a:chOff x="89736" y="474489"/>
              <a:chExt cx="36000" cy="5886162"/>
            </a:xfrm>
            <a:grpFill/>
          </p:grpSpPr>
          <p:sp>
            <p:nvSpPr>
              <p:cNvPr id="434" name="椭圆 43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6" name="椭圆 43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椭圆 43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8" name="椭圆 43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9" name="椭圆 43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椭圆 43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1" name="椭圆 44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2" name="椭圆 44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3" name="椭圆 44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3" name="组合 422"/>
            <p:cNvGrpSpPr/>
            <p:nvPr userDrawn="1"/>
          </p:nvGrpSpPr>
          <p:grpSpPr>
            <a:xfrm>
              <a:off x="11350336" y="485224"/>
              <a:ext cx="36000" cy="5886162"/>
              <a:chOff x="89736" y="474489"/>
              <a:chExt cx="36000" cy="5886162"/>
            </a:xfrm>
            <a:grpFill/>
          </p:grpSpPr>
          <p:sp>
            <p:nvSpPr>
              <p:cNvPr id="424" name="椭圆 423"/>
              <p:cNvSpPr>
                <a:spLocks noChangeAspect="1"/>
              </p:cNvSpPr>
              <p:nvPr userDrawn="1"/>
            </p:nvSpPr>
            <p:spPr>
              <a:xfrm>
                <a:off x="89736" y="47448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p:cNvSpPr>
                <a:spLocks noChangeAspect="1"/>
              </p:cNvSpPr>
              <p:nvPr userDrawn="1"/>
            </p:nvSpPr>
            <p:spPr>
              <a:xfrm>
                <a:off x="89736" y="112450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p:cNvSpPr>
                <a:spLocks noChangeAspect="1"/>
              </p:cNvSpPr>
              <p:nvPr userDrawn="1"/>
            </p:nvSpPr>
            <p:spPr>
              <a:xfrm>
                <a:off x="89736" y="17745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椭圆 426"/>
              <p:cNvSpPr>
                <a:spLocks noChangeAspect="1"/>
              </p:cNvSpPr>
              <p:nvPr userDrawn="1"/>
            </p:nvSpPr>
            <p:spPr>
              <a:xfrm>
                <a:off x="89736" y="242454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椭圆 427"/>
              <p:cNvSpPr>
                <a:spLocks noChangeAspect="1"/>
              </p:cNvSpPr>
              <p:nvPr userDrawn="1"/>
            </p:nvSpPr>
            <p:spPr>
              <a:xfrm>
                <a:off x="89736" y="30745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椭圆 428"/>
              <p:cNvSpPr>
                <a:spLocks noChangeAspect="1"/>
              </p:cNvSpPr>
              <p:nvPr userDrawn="1"/>
            </p:nvSpPr>
            <p:spPr>
              <a:xfrm>
                <a:off x="89736" y="372457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椭圆 429"/>
              <p:cNvSpPr>
                <a:spLocks noChangeAspect="1"/>
              </p:cNvSpPr>
              <p:nvPr userDrawn="1"/>
            </p:nvSpPr>
            <p:spPr>
              <a:xfrm>
                <a:off x="89736" y="437459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椭圆 430"/>
              <p:cNvSpPr>
                <a:spLocks noChangeAspect="1"/>
              </p:cNvSpPr>
              <p:nvPr userDrawn="1"/>
            </p:nvSpPr>
            <p:spPr>
              <a:xfrm>
                <a:off x="89736" y="502461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椭圆 431"/>
              <p:cNvSpPr>
                <a:spLocks noChangeAspect="1"/>
              </p:cNvSpPr>
              <p:nvPr userDrawn="1"/>
            </p:nvSpPr>
            <p:spPr>
              <a:xfrm>
                <a:off x="89736" y="567463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p:cNvSpPr>
                <a:spLocks noChangeAspect="1"/>
              </p:cNvSpPr>
              <p:nvPr userDrawn="1"/>
            </p:nvSpPr>
            <p:spPr>
              <a:xfrm>
                <a:off x="89736" y="632465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25" name="组合 124"/>
          <p:cNvGrpSpPr/>
          <p:nvPr userDrawn="1"/>
        </p:nvGrpSpPr>
        <p:grpSpPr>
          <a:xfrm>
            <a:off x="8387018" y="1380026"/>
            <a:ext cx="1588070" cy="1677181"/>
            <a:chOff x="1742207" y="566851"/>
            <a:chExt cx="2254443" cy="2380947"/>
          </a:xfrm>
          <a:solidFill>
            <a:srgbClr val="B40F51"/>
          </a:solidFill>
        </p:grpSpPr>
        <p:sp>
          <p:nvSpPr>
            <p:cNvPr id="73" name="椭圆 72"/>
            <p:cNvSpPr/>
            <p:nvPr userDrawn="1"/>
          </p:nvSpPr>
          <p:spPr>
            <a:xfrm rot="176448">
              <a:off x="2648617" y="566851"/>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userDrawn="1"/>
          </p:nvSpPr>
          <p:spPr>
            <a:xfrm rot="176448">
              <a:off x="3188778" y="744228"/>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userDrawn="1"/>
          </p:nvSpPr>
          <p:spPr>
            <a:xfrm rot="21361236">
              <a:off x="3095107" y="869747"/>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userDrawn="1"/>
          </p:nvSpPr>
          <p:spPr>
            <a:xfrm rot="19976448">
              <a:off x="2452667" y="1191653"/>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userDrawn="1"/>
          </p:nvSpPr>
          <p:spPr>
            <a:xfrm rot="19976448">
              <a:off x="2965815" y="1136332"/>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userDrawn="1"/>
          </p:nvSpPr>
          <p:spPr>
            <a:xfrm rot="19561236">
              <a:off x="2921555" y="1319319"/>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userDrawn="1"/>
          </p:nvSpPr>
          <p:spPr>
            <a:xfrm rot="2291856" flipH="1">
              <a:off x="2984211" y="966799"/>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userDrawn="1"/>
          </p:nvSpPr>
          <p:spPr>
            <a:xfrm rot="2291856" flipH="1">
              <a:off x="2662977" y="928918"/>
              <a:ext cx="111047" cy="13387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userDrawn="1"/>
          </p:nvSpPr>
          <p:spPr>
            <a:xfrm rot="2707068" flipH="1">
              <a:off x="2813751" y="1083180"/>
              <a:ext cx="115172" cy="115806"/>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椭圆 81"/>
            <p:cNvSpPr/>
            <p:nvPr userDrawn="1"/>
          </p:nvSpPr>
          <p:spPr>
            <a:xfrm rot="1234152">
              <a:off x="2357060" y="1615669"/>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userDrawn="1"/>
          </p:nvSpPr>
          <p:spPr>
            <a:xfrm rot="1234152">
              <a:off x="2718168" y="2199546"/>
              <a:ext cx="274225" cy="27422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userDrawn="1"/>
          </p:nvSpPr>
          <p:spPr>
            <a:xfrm rot="1234152">
              <a:off x="2822140" y="1790195"/>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userDrawn="1"/>
          </p:nvSpPr>
          <p:spPr>
            <a:xfrm rot="18334152">
              <a:off x="2725552" y="1954055"/>
              <a:ext cx="78686" cy="9664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userDrawn="1"/>
          </p:nvSpPr>
          <p:spPr>
            <a:xfrm rot="1234152">
              <a:off x="2732538" y="1999680"/>
              <a:ext cx="269051" cy="269051"/>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userDrawn="1"/>
          </p:nvSpPr>
          <p:spPr>
            <a:xfrm rot="502701">
              <a:off x="2594613" y="1725720"/>
              <a:ext cx="329965" cy="329965"/>
            </a:xfrm>
            <a:prstGeom prst="ellipse">
              <a:avLst/>
            </a:prstGeom>
            <a:grp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userDrawn="1"/>
          </p:nvSpPr>
          <p:spPr>
            <a:xfrm rot="1234152">
              <a:off x="2624481" y="1859053"/>
              <a:ext cx="471949" cy="471949"/>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userDrawn="1"/>
          </p:nvSpPr>
          <p:spPr>
            <a:xfrm rot="21261684">
              <a:off x="2816270" y="1618642"/>
              <a:ext cx="102496" cy="125888"/>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userDrawn="1"/>
          </p:nvSpPr>
          <p:spPr>
            <a:xfrm rot="1839080">
              <a:off x="2916871" y="2061459"/>
              <a:ext cx="129860" cy="189767"/>
            </a:xfrm>
            <a:prstGeom prst="ellipse">
              <a:avLst/>
            </a:prstGeom>
            <a:grp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userDrawn="1"/>
          </p:nvSpPr>
          <p:spPr>
            <a:xfrm rot="18334152">
              <a:off x="3033302" y="1578682"/>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userDrawn="1"/>
          </p:nvSpPr>
          <p:spPr>
            <a:xfrm rot="18334152">
              <a:off x="2953280" y="1756579"/>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userDrawn="1"/>
          </p:nvSpPr>
          <p:spPr>
            <a:xfrm rot="6550902">
              <a:off x="2519190" y="1961873"/>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userDrawn="1"/>
          </p:nvSpPr>
          <p:spPr>
            <a:xfrm rot="6550902">
              <a:off x="2423095" y="2484726"/>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userDrawn="1"/>
          </p:nvSpPr>
          <p:spPr>
            <a:xfrm rot="6135690">
              <a:off x="2437333" y="2402347"/>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userDrawn="1"/>
          </p:nvSpPr>
          <p:spPr>
            <a:xfrm rot="10466310" flipH="1">
              <a:off x="2944460" y="2511315"/>
              <a:ext cx="111047" cy="13387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userDrawn="1"/>
          </p:nvSpPr>
          <p:spPr>
            <a:xfrm rot="10881522" flipH="1">
              <a:off x="2731567" y="2521162"/>
              <a:ext cx="115172" cy="115806"/>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椭圆 97"/>
            <p:cNvSpPr/>
            <p:nvPr userDrawn="1"/>
          </p:nvSpPr>
          <p:spPr>
            <a:xfrm rot="9408606">
              <a:off x="2434107" y="1710569"/>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userDrawn="1"/>
          </p:nvSpPr>
          <p:spPr>
            <a:xfrm rot="9408606">
              <a:off x="1836745" y="1567338"/>
              <a:ext cx="274225" cy="27422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userDrawn="1"/>
          </p:nvSpPr>
          <p:spPr>
            <a:xfrm rot="9408606">
              <a:off x="1977494" y="1906180"/>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userDrawn="1"/>
          </p:nvSpPr>
          <p:spPr>
            <a:xfrm rot="4908606">
              <a:off x="2230993" y="1835052"/>
              <a:ext cx="78686" cy="9664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userDrawn="1"/>
          </p:nvSpPr>
          <p:spPr>
            <a:xfrm rot="9408606">
              <a:off x="1970843" y="1724297"/>
              <a:ext cx="269051" cy="269051"/>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userDrawn="1"/>
          </p:nvSpPr>
          <p:spPr>
            <a:xfrm rot="8677155">
              <a:off x="2186419" y="1795384"/>
              <a:ext cx="329965" cy="329965"/>
            </a:xfrm>
            <a:prstGeom prst="ellipse">
              <a:avLst/>
            </a:prstGeom>
            <a:grp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userDrawn="1"/>
          </p:nvSpPr>
          <p:spPr>
            <a:xfrm rot="9408606">
              <a:off x="1901264" y="1646574"/>
              <a:ext cx="471949" cy="471949"/>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userDrawn="1"/>
          </p:nvSpPr>
          <p:spPr>
            <a:xfrm rot="7836138">
              <a:off x="2366837" y="2123099"/>
              <a:ext cx="102496" cy="125888"/>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userDrawn="1"/>
          </p:nvSpPr>
          <p:spPr>
            <a:xfrm rot="10013534">
              <a:off x="1942258" y="1827306"/>
              <a:ext cx="129860" cy="189767"/>
            </a:xfrm>
            <a:prstGeom prst="ellipse">
              <a:avLst/>
            </a:prstGeom>
            <a:grp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userDrawn="1"/>
          </p:nvSpPr>
          <p:spPr>
            <a:xfrm rot="4908606">
              <a:off x="2291422" y="2331794"/>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userDrawn="1"/>
          </p:nvSpPr>
          <p:spPr>
            <a:xfrm rot="4908606">
              <a:off x="2226181" y="2147962"/>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userDrawn="1"/>
          </p:nvSpPr>
          <p:spPr>
            <a:xfrm rot="17775658">
              <a:off x="1772336" y="2408440"/>
              <a:ext cx="293144" cy="353402"/>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userDrawn="1"/>
          </p:nvSpPr>
          <p:spPr>
            <a:xfrm rot="17360446">
              <a:off x="1827485" y="2667662"/>
              <a:ext cx="197904" cy="198993"/>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userDrawn="1"/>
          </p:nvSpPr>
          <p:spPr>
            <a:xfrm rot="176448">
              <a:off x="3220885" y="1458964"/>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userDrawn="1"/>
          </p:nvSpPr>
          <p:spPr>
            <a:xfrm rot="176448">
              <a:off x="3761046" y="1636341"/>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userDrawn="1"/>
          </p:nvSpPr>
          <p:spPr>
            <a:xfrm rot="21361236">
              <a:off x="3667375" y="1761860"/>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userDrawn="1"/>
          </p:nvSpPr>
          <p:spPr>
            <a:xfrm rot="19976448">
              <a:off x="3024935" y="2083766"/>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userDrawn="1"/>
          </p:nvSpPr>
          <p:spPr>
            <a:xfrm rot="19976448">
              <a:off x="3538083" y="2028445"/>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p:nvPr userDrawn="1"/>
          </p:nvSpPr>
          <p:spPr>
            <a:xfrm rot="19561236">
              <a:off x="3493823" y="2211432"/>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userDrawn="1"/>
          </p:nvSpPr>
          <p:spPr>
            <a:xfrm rot="2291856" flipH="1">
              <a:off x="3235245" y="1821031"/>
              <a:ext cx="111047" cy="13387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userDrawn="1"/>
          </p:nvSpPr>
          <p:spPr>
            <a:xfrm rot="2707068" flipH="1">
              <a:off x="3386019" y="1975293"/>
              <a:ext cx="115172" cy="115806"/>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9" name="椭圆 118"/>
            <p:cNvSpPr/>
            <p:nvPr userDrawn="1"/>
          </p:nvSpPr>
          <p:spPr>
            <a:xfrm rot="1234152">
              <a:off x="2929328" y="2507782"/>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userDrawn="1"/>
          </p:nvSpPr>
          <p:spPr>
            <a:xfrm rot="18334152">
              <a:off x="3297820" y="2846168"/>
              <a:ext cx="78686" cy="9664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userDrawn="1"/>
          </p:nvSpPr>
          <p:spPr>
            <a:xfrm rot="502701">
              <a:off x="3166881" y="2617833"/>
              <a:ext cx="329965" cy="329965"/>
            </a:xfrm>
            <a:prstGeom prst="ellipse">
              <a:avLst/>
            </a:prstGeom>
            <a:grp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userDrawn="1"/>
          </p:nvSpPr>
          <p:spPr>
            <a:xfrm rot="21261684">
              <a:off x="3388538" y="2510755"/>
              <a:ext cx="102496" cy="125888"/>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userDrawn="1"/>
          </p:nvSpPr>
          <p:spPr>
            <a:xfrm rot="18334152">
              <a:off x="3605570" y="2470795"/>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userDrawn="1"/>
          </p:nvSpPr>
          <p:spPr>
            <a:xfrm rot="18334152">
              <a:off x="3525548" y="2648692"/>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userDrawn="1"/>
        </p:nvGrpSpPr>
        <p:grpSpPr>
          <a:xfrm>
            <a:off x="611740" y="4250209"/>
            <a:ext cx="4383112" cy="1612786"/>
            <a:chOff x="-7176394" y="5545761"/>
            <a:chExt cx="4383112" cy="1612786"/>
          </a:xfrm>
        </p:grpSpPr>
        <p:cxnSp>
          <p:nvCxnSpPr>
            <p:cNvPr id="50" name="直接连接符 49"/>
            <p:cNvCxnSpPr/>
            <p:nvPr userDrawn="1"/>
          </p:nvCxnSpPr>
          <p:spPr>
            <a:xfrm flipH="1">
              <a:off x="-7176394" y="6370125"/>
              <a:ext cx="2887302" cy="788422"/>
            </a:xfrm>
            <a:prstGeom prst="line">
              <a:avLst/>
            </a:prstGeom>
            <a:ln w="2222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nvCxnSpPr>
          <p:spPr>
            <a:xfrm flipH="1">
              <a:off x="-5314117" y="5602950"/>
              <a:ext cx="1257727" cy="334868"/>
            </a:xfrm>
            <a:prstGeom prst="line">
              <a:avLst/>
            </a:prstGeom>
            <a:ln w="285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userDrawn="1"/>
          </p:nvCxnSpPr>
          <p:spPr>
            <a:xfrm flipH="1">
              <a:off x="-4955736" y="5995707"/>
              <a:ext cx="1257727" cy="334868"/>
            </a:xfrm>
            <a:prstGeom prst="line">
              <a:avLst/>
            </a:prstGeom>
            <a:ln w="285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userDrawn="1"/>
          </p:nvCxnSpPr>
          <p:spPr>
            <a:xfrm flipV="1">
              <a:off x="-4374514" y="5545761"/>
              <a:ext cx="1581232" cy="421001"/>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grpSp>
      <p:cxnSp>
        <p:nvCxnSpPr>
          <p:cNvPr id="39" name="直接连接符 38"/>
          <p:cNvCxnSpPr/>
          <p:nvPr userDrawn="1"/>
        </p:nvCxnSpPr>
        <p:spPr>
          <a:xfrm flipV="1">
            <a:off x="445820" y="4140246"/>
            <a:ext cx="4590865" cy="1222312"/>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nvCxnSpPr>
        <p:spPr>
          <a:xfrm flipH="1">
            <a:off x="1915566" y="3613853"/>
            <a:ext cx="4222208" cy="1124159"/>
          </a:xfrm>
          <a:prstGeom prst="line">
            <a:avLst/>
          </a:prstGeom>
          <a:ln w="25400" cap="rnd">
            <a:gradFill flip="none" rotWithShape="1">
              <a:gsLst>
                <a:gs pos="0">
                  <a:srgbClr val="05DAE3"/>
                </a:gs>
                <a:gs pos="100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userDrawn="1"/>
        </p:nvCxnSpPr>
        <p:spPr>
          <a:xfrm flipH="1">
            <a:off x="-1213460" y="3746082"/>
            <a:ext cx="5215516" cy="1424177"/>
          </a:xfrm>
          <a:prstGeom prst="line">
            <a:avLst/>
          </a:prstGeom>
          <a:ln w="31750" cap="rnd">
            <a:gradFill flip="none" rotWithShape="1">
              <a:gsLst>
                <a:gs pos="0">
                  <a:srgbClr val="05DAE3"/>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userDrawn="1"/>
        </p:nvCxnSpPr>
        <p:spPr>
          <a:xfrm flipH="1">
            <a:off x="1836994" y="3641153"/>
            <a:ext cx="1257727" cy="334868"/>
          </a:xfrm>
          <a:prstGeom prst="line">
            <a:avLst/>
          </a:prstGeom>
          <a:ln w="285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userDrawn="1"/>
        </p:nvCxnSpPr>
        <p:spPr>
          <a:xfrm flipV="1">
            <a:off x="1104610" y="3613472"/>
            <a:ext cx="2385572" cy="651417"/>
          </a:xfrm>
          <a:prstGeom prst="line">
            <a:avLst/>
          </a:prstGeom>
          <a:ln w="2222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userDrawn="1"/>
        </p:nvCxnSpPr>
        <p:spPr>
          <a:xfrm flipH="1">
            <a:off x="36304" y="3451166"/>
            <a:ext cx="6023249" cy="1644741"/>
          </a:xfrm>
          <a:prstGeom prst="line">
            <a:avLst/>
          </a:prstGeom>
          <a:ln w="19050" cap="rnd">
            <a:gradFill flip="none" rotWithShape="1">
              <a:gsLst>
                <a:gs pos="46000">
                  <a:srgbClr val="05DAE3">
                    <a:alpha val="26000"/>
                  </a:srgbClr>
                </a:gs>
                <a:gs pos="7000">
                  <a:srgbClr val="05DAE3"/>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nvCxnSpPr>
        <p:spPr>
          <a:xfrm flipH="1">
            <a:off x="-822604" y="4653946"/>
            <a:ext cx="2887302" cy="788422"/>
          </a:xfrm>
          <a:prstGeom prst="line">
            <a:avLst/>
          </a:prstGeom>
          <a:ln w="2222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userDrawn="1"/>
        </p:nvCxnSpPr>
        <p:spPr>
          <a:xfrm flipH="1">
            <a:off x="574406" y="4296863"/>
            <a:ext cx="4759770" cy="1299728"/>
          </a:xfrm>
          <a:prstGeom prst="line">
            <a:avLst/>
          </a:prstGeom>
          <a:ln w="34925" cap="rnd">
            <a:gradFill flip="none" rotWithShape="1">
              <a:gsLst>
                <a:gs pos="46000">
                  <a:srgbClr val="05DAE3">
                    <a:alpha val="79000"/>
                  </a:srgbClr>
                </a:gs>
                <a:gs pos="19000">
                  <a:srgbClr val="05DAE3">
                    <a:alpha val="0"/>
                  </a:srgbClr>
                </a:gs>
                <a:gs pos="74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userDrawn="1"/>
        </p:nvCxnSpPr>
        <p:spPr>
          <a:xfrm flipH="1">
            <a:off x="8432045" y="1510831"/>
            <a:ext cx="4382255" cy="1218099"/>
          </a:xfrm>
          <a:prstGeom prst="line">
            <a:avLst/>
          </a:prstGeom>
          <a:ln w="381000" cap="flat">
            <a:gradFill flip="none" rotWithShape="1">
              <a:gsLst>
                <a:gs pos="0">
                  <a:srgbClr val="05DAE3">
                    <a:alpha val="0"/>
                  </a:srgbClr>
                </a:gs>
                <a:gs pos="89000">
                  <a:srgbClr val="05DAE3"/>
                </a:gs>
              </a:gsLst>
              <a:lin ang="0" scaled="1"/>
              <a:tileRect/>
            </a:gradFill>
            <a:miter lim="800000"/>
          </a:ln>
          <a:effectLst>
            <a:glow rad="228600">
              <a:srgbClr val="05DAE3">
                <a:alpha val="6000"/>
              </a:srgbClr>
            </a:glow>
          </a:effectLst>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3804166" y="989319"/>
            <a:ext cx="4664352" cy="4826948"/>
            <a:chOff x="3959121" y="1001486"/>
            <a:chExt cx="4664352" cy="4826948"/>
          </a:xfrm>
        </p:grpSpPr>
        <p:sp useBgFill="1">
          <p:nvSpPr>
            <p:cNvPr id="11" name="椭圆 10"/>
            <p:cNvSpPr/>
            <p:nvPr/>
          </p:nvSpPr>
          <p:spPr>
            <a:xfrm rot="20654048">
              <a:off x="3959121" y="2066619"/>
              <a:ext cx="2061663" cy="3357800"/>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2" name="椭圆 11"/>
            <p:cNvSpPr/>
            <p:nvPr/>
          </p:nvSpPr>
          <p:spPr>
            <a:xfrm rot="20654048">
              <a:off x="4090546" y="1873510"/>
              <a:ext cx="2061663" cy="3687796"/>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3" name="椭圆 12"/>
            <p:cNvSpPr/>
            <p:nvPr/>
          </p:nvSpPr>
          <p:spPr>
            <a:xfrm rot="20654048">
              <a:off x="4280263" y="1622781"/>
              <a:ext cx="2061663" cy="4107729"/>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4" name="椭圆 13"/>
            <p:cNvSpPr/>
            <p:nvPr/>
          </p:nvSpPr>
          <p:spPr>
            <a:xfrm rot="20654048">
              <a:off x="4555504" y="1403017"/>
              <a:ext cx="2061663" cy="4425417"/>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5" name="椭圆 14"/>
            <p:cNvSpPr/>
            <p:nvPr/>
          </p:nvSpPr>
          <p:spPr>
            <a:xfrm rot="20654048">
              <a:off x="4895695" y="1208862"/>
              <a:ext cx="2049316" cy="4589828"/>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 name="椭圆 15"/>
            <p:cNvSpPr/>
            <p:nvPr/>
          </p:nvSpPr>
          <p:spPr>
            <a:xfrm rot="20654048">
              <a:off x="5356899" y="1035050"/>
              <a:ext cx="1810770" cy="4775361"/>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 name="椭圆 16"/>
            <p:cNvSpPr/>
            <p:nvPr/>
          </p:nvSpPr>
          <p:spPr>
            <a:xfrm rot="20654048">
              <a:off x="5837506" y="1001486"/>
              <a:ext cx="1550815" cy="4616471"/>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8" name="椭圆 17"/>
            <p:cNvSpPr/>
            <p:nvPr/>
          </p:nvSpPr>
          <p:spPr>
            <a:xfrm rot="20654048">
              <a:off x="6425360" y="1052924"/>
              <a:ext cx="1090142" cy="4345758"/>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9" name="椭圆 18"/>
            <p:cNvSpPr/>
            <p:nvPr/>
          </p:nvSpPr>
          <p:spPr>
            <a:xfrm rot="20654048">
              <a:off x="6953276" y="1164719"/>
              <a:ext cx="875308" cy="3902363"/>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0" name="椭圆 19"/>
            <p:cNvSpPr/>
            <p:nvPr/>
          </p:nvSpPr>
          <p:spPr>
            <a:xfrm rot="20654048">
              <a:off x="7541568" y="1392928"/>
              <a:ext cx="501365" cy="3192484"/>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1" name="椭圆 20"/>
            <p:cNvSpPr/>
            <p:nvPr/>
          </p:nvSpPr>
          <p:spPr>
            <a:xfrm rot="20654048">
              <a:off x="8107863" y="1683534"/>
              <a:ext cx="185910" cy="2383430"/>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22" name="椭圆 21"/>
            <p:cNvSpPr/>
            <p:nvPr/>
          </p:nvSpPr>
          <p:spPr>
            <a:xfrm rot="20690346">
              <a:off x="8534416" y="2061620"/>
              <a:ext cx="89057" cy="1375895"/>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4" name="直接连接符 63"/>
          <p:cNvCxnSpPr/>
          <p:nvPr userDrawn="1"/>
        </p:nvCxnSpPr>
        <p:spPr>
          <a:xfrm flipV="1">
            <a:off x="13898089" y="37590"/>
            <a:ext cx="4590865" cy="1222312"/>
          </a:xfrm>
          <a:prstGeom prst="line">
            <a:avLst/>
          </a:prstGeom>
          <a:ln w="25400" cap="rnd">
            <a:gradFill flip="none" rotWithShape="1">
              <a:gsLst>
                <a:gs pos="0">
                  <a:srgbClr val="05DAE3"/>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userDrawn="1"/>
        </p:nvCxnSpPr>
        <p:spPr>
          <a:xfrm flipV="1">
            <a:off x="8571794" y="1107041"/>
            <a:ext cx="5728903" cy="1525315"/>
          </a:xfrm>
          <a:prstGeom prst="line">
            <a:avLst/>
          </a:prstGeom>
          <a:ln w="25400" cap="rnd">
            <a:gradFill flip="none" rotWithShape="1">
              <a:gsLst>
                <a:gs pos="100000">
                  <a:srgbClr val="05DAE3"/>
                </a:gs>
                <a:gs pos="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userDrawn="1"/>
        </p:nvCxnSpPr>
        <p:spPr>
          <a:xfrm flipV="1">
            <a:off x="8670863" y="1166184"/>
            <a:ext cx="5728903" cy="1525315"/>
          </a:xfrm>
          <a:prstGeom prst="line">
            <a:avLst/>
          </a:prstGeom>
          <a:ln w="25400" cap="rnd">
            <a:gradFill flip="none" rotWithShape="1">
              <a:gsLst>
                <a:gs pos="100000">
                  <a:srgbClr val="05DAE3"/>
                </a:gs>
                <a:gs pos="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flipV="1">
            <a:off x="8532630" y="1839996"/>
            <a:ext cx="4590865" cy="1222312"/>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nvCxnSpPr>
        <p:spPr>
          <a:xfrm flipH="1">
            <a:off x="6886232" y="899626"/>
            <a:ext cx="9410473" cy="2569675"/>
          </a:xfrm>
          <a:prstGeom prst="line">
            <a:avLst/>
          </a:prstGeom>
          <a:ln w="47625" cap="rnd">
            <a:gradFill flip="none" rotWithShape="1">
              <a:gsLst>
                <a:gs pos="0">
                  <a:srgbClr val="05DAE3"/>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nvCxnSpPr>
        <p:spPr>
          <a:xfrm flipH="1">
            <a:off x="8068414" y="655086"/>
            <a:ext cx="6933799" cy="1846118"/>
          </a:xfrm>
          <a:prstGeom prst="line">
            <a:avLst/>
          </a:prstGeom>
          <a:ln w="25400" cap="rnd">
            <a:gradFill flip="none" rotWithShape="1">
              <a:gsLst>
                <a:gs pos="0">
                  <a:srgbClr val="05DAE3"/>
                </a:gs>
                <a:gs pos="100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userDrawn="1"/>
        </p:nvCxnSpPr>
        <p:spPr>
          <a:xfrm flipV="1">
            <a:off x="500839" y="3127921"/>
            <a:ext cx="5728903" cy="1525315"/>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userDrawn="1"/>
        </p:nvCxnSpPr>
        <p:spPr>
          <a:xfrm flipV="1">
            <a:off x="631769" y="3652418"/>
            <a:ext cx="5728903" cy="1525315"/>
          </a:xfrm>
          <a:prstGeom prst="line">
            <a:avLst/>
          </a:prstGeom>
          <a:ln w="25400"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sp>
        <p:nvSpPr>
          <p:cNvPr id="126" name="椭圆 125"/>
          <p:cNvSpPr/>
          <p:nvPr userDrawn="1"/>
        </p:nvSpPr>
        <p:spPr>
          <a:xfrm rot="21069253">
            <a:off x="4959843" y="2506155"/>
            <a:ext cx="1950798" cy="1950468"/>
          </a:xfrm>
          <a:prstGeom prst="ellipse">
            <a:avLst/>
          </a:prstGeom>
          <a:gradFill flip="none" rotWithShape="1">
            <a:gsLst>
              <a:gs pos="43000">
                <a:srgbClr val="05DAE3">
                  <a:alpha val="12000"/>
                </a:srgbClr>
              </a:gs>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39705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F9C56C3-7437-42CA-AF2B-8CF0C5EFA9AA}" type="datetimeFigureOut">
              <a:rPr lang="zh-CN" altLang="en-US" smtClean="0"/>
              <a:t>2024/6/4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D2392-9B12-49D5-A9C6-729F23FBA419}" type="slidenum">
              <a:rPr lang="zh-CN" altLang="en-US" smtClean="0"/>
              <a:t>‹#›</a:t>
            </a:fld>
            <a:endParaRPr lang="zh-CN" altLang="en-US"/>
          </a:p>
        </p:txBody>
      </p:sp>
    </p:spTree>
    <p:extLst>
      <p:ext uri="{BB962C8B-B14F-4D97-AF65-F5344CB8AC3E}">
        <p14:creationId xmlns:p14="http://schemas.microsoft.com/office/powerpoint/2010/main" val="2547541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F9C56C3-7437-42CA-AF2B-8CF0C5EFA9AA}" type="datetimeFigureOut">
              <a:rPr lang="zh-CN" altLang="en-US" smtClean="0"/>
              <a:t>2024/6/4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DD2392-9B12-49D5-A9C6-729F23FBA419}" type="slidenum">
              <a:rPr lang="zh-CN" altLang="en-US" smtClean="0"/>
              <a:t>‹#›</a:t>
            </a:fld>
            <a:endParaRPr lang="zh-CN" altLang="en-US"/>
          </a:p>
        </p:txBody>
      </p:sp>
    </p:spTree>
    <p:extLst>
      <p:ext uri="{BB962C8B-B14F-4D97-AF65-F5344CB8AC3E}">
        <p14:creationId xmlns:p14="http://schemas.microsoft.com/office/powerpoint/2010/main" val="1004129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F9C56C3-7437-42CA-AF2B-8CF0C5EFA9AA}" type="datetimeFigureOut">
              <a:rPr lang="zh-CN" altLang="en-US" smtClean="0"/>
              <a:t>2024/6/4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DD2392-9B12-49D5-A9C6-729F23FBA419}" type="slidenum">
              <a:rPr lang="zh-CN" altLang="en-US" smtClean="0"/>
              <a:t>‹#›</a:t>
            </a:fld>
            <a:endParaRPr lang="zh-CN" altLang="en-US"/>
          </a:p>
        </p:txBody>
      </p:sp>
    </p:spTree>
    <p:extLst>
      <p:ext uri="{BB962C8B-B14F-4D97-AF65-F5344CB8AC3E}">
        <p14:creationId xmlns:p14="http://schemas.microsoft.com/office/powerpoint/2010/main" val="7275070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F9C56C3-7437-42CA-AF2B-8CF0C5EFA9AA}" type="datetimeFigureOut">
              <a:rPr lang="zh-CN" altLang="en-US" smtClean="0"/>
              <a:t>2024/6/4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DD2392-9B12-49D5-A9C6-729F23FBA419}" type="slidenum">
              <a:rPr lang="zh-CN" altLang="en-US" smtClean="0"/>
              <a:t>‹#›</a:t>
            </a:fld>
            <a:endParaRPr lang="zh-CN" altLang="en-US"/>
          </a:p>
        </p:txBody>
      </p:sp>
    </p:spTree>
    <p:extLst>
      <p:ext uri="{BB962C8B-B14F-4D97-AF65-F5344CB8AC3E}">
        <p14:creationId xmlns:p14="http://schemas.microsoft.com/office/powerpoint/2010/main" val="4041735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12000">
              <a:srgbClr val="050537"/>
            </a:gs>
            <a:gs pos="43000">
              <a:srgbClr val="180F3A"/>
            </a:gs>
            <a:gs pos="73000">
              <a:srgbClr val="4A113C"/>
            </a:gs>
          </a:gsLst>
          <a:lin ang="5400000" scaled="0"/>
        </a:gradFill>
        <a:effectLst/>
      </p:bgPr>
    </p:bg>
    <p:spTree>
      <p:nvGrpSpPr>
        <p:cNvPr id="1" name=""/>
        <p:cNvGrpSpPr/>
        <p:nvPr/>
      </p:nvGrpSpPr>
      <p:grpSpPr>
        <a:xfrm>
          <a:off x="0" y="0"/>
          <a:ext cx="0" cy="0"/>
          <a:chOff x="0" y="0"/>
          <a:chExt cx="0" cy="0"/>
        </a:xfrm>
      </p:grpSpPr>
      <p:sp>
        <p:nvSpPr>
          <p:cNvPr id="641" name="椭圆 640"/>
          <p:cNvSpPr/>
          <p:nvPr userDrawn="1"/>
        </p:nvSpPr>
        <p:spPr>
          <a:xfrm>
            <a:off x="4571998" y="647042"/>
            <a:ext cx="3048002" cy="3047486"/>
          </a:xfrm>
          <a:prstGeom prst="ellipse">
            <a:avLst/>
          </a:prstGeom>
          <a:gradFill flip="none" rotWithShape="1">
            <a:gsLst>
              <a:gs pos="56000">
                <a:srgbClr val="05DAE3">
                  <a:alpha val="12000"/>
                </a:srgbClr>
              </a:gs>
              <a:gs pos="24000">
                <a:srgbClr val="05DAE3">
                  <a:alpha val="32000"/>
                </a:srgbClr>
              </a:gs>
              <a:gs pos="82000">
                <a:srgbClr val="05DAE3">
                  <a:alpha val="0"/>
                </a:srgbClr>
              </a:gs>
            </a:gsLst>
            <a:path path="circle">
              <a:fillToRect l="50000" t="50000" r="50000" b="50000"/>
            </a:path>
            <a:tileRect/>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userDrawn="1"/>
        </p:nvGrpSpPr>
        <p:grpSpPr>
          <a:xfrm>
            <a:off x="-533772" y="589515"/>
            <a:ext cx="13203270" cy="7404048"/>
            <a:chOff x="522514" y="508000"/>
            <a:chExt cx="20660800" cy="11586036"/>
          </a:xfrm>
          <a:scene3d>
            <a:camera prst="perspectiveRelaxedModerately" fov="6600000">
              <a:rot lat="18290635" lon="0" rev="0"/>
            </a:camera>
            <a:lightRig rig="threePt" dir="t"/>
          </a:scene3d>
        </p:grpSpPr>
        <p:grpSp>
          <p:nvGrpSpPr>
            <p:cNvPr id="23" name="组合 22"/>
            <p:cNvGrpSpPr/>
            <p:nvPr/>
          </p:nvGrpSpPr>
          <p:grpSpPr>
            <a:xfrm>
              <a:off x="522514" y="508000"/>
              <a:ext cx="20660800" cy="5509700"/>
              <a:chOff x="522514" y="508000"/>
              <a:chExt cx="20660800" cy="5509700"/>
            </a:xfrm>
          </p:grpSpPr>
          <p:grpSp>
            <p:nvGrpSpPr>
              <p:cNvPr id="333" name="组合 332"/>
              <p:cNvGrpSpPr/>
              <p:nvPr/>
            </p:nvGrpSpPr>
            <p:grpSpPr>
              <a:xfrm>
                <a:off x="522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488" name="组合 487"/>
                <p:cNvGrpSpPr/>
                <p:nvPr/>
              </p:nvGrpSpPr>
              <p:grpSpPr>
                <a:xfrm>
                  <a:off x="522514" y="508000"/>
                  <a:ext cx="2880800" cy="5509700"/>
                  <a:chOff x="522514" y="508000"/>
                  <a:chExt cx="2880800" cy="5509700"/>
                </a:xfrm>
                <a:grpFill/>
              </p:grpSpPr>
              <p:grpSp>
                <p:nvGrpSpPr>
                  <p:cNvPr id="591" name="组合 590"/>
                  <p:cNvGrpSpPr/>
                  <p:nvPr/>
                </p:nvGrpSpPr>
                <p:grpSpPr>
                  <a:xfrm>
                    <a:off x="522514" y="508000"/>
                    <a:ext cx="36000" cy="5509700"/>
                    <a:chOff x="522514" y="508000"/>
                    <a:chExt cx="36000" cy="5509700"/>
                  </a:xfrm>
                  <a:grpFill/>
                </p:grpSpPr>
                <p:sp>
                  <p:nvSpPr>
                    <p:cNvPr id="632" name="椭圆 63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3" name="椭圆 63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椭圆 63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椭圆 63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6" name="椭圆 63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7" name="椭圆 63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椭圆 63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9" name="椭圆 63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0" name="椭圆 63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2" name="组合 591"/>
                  <p:cNvGrpSpPr/>
                  <p:nvPr/>
                </p:nvGrpSpPr>
                <p:grpSpPr>
                  <a:xfrm>
                    <a:off x="1233714" y="508000"/>
                    <a:ext cx="36000" cy="5509700"/>
                    <a:chOff x="522514" y="508000"/>
                    <a:chExt cx="36000" cy="5509700"/>
                  </a:xfrm>
                  <a:grpFill/>
                </p:grpSpPr>
                <p:sp>
                  <p:nvSpPr>
                    <p:cNvPr id="623" name="椭圆 62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4" name="椭圆 62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5" name="椭圆 62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6" name="椭圆 62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7" name="椭圆 62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8" name="椭圆 62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9" name="椭圆 62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0" name="椭圆 62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1" name="椭圆 63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3" name="组合 592"/>
                  <p:cNvGrpSpPr/>
                  <p:nvPr/>
                </p:nvGrpSpPr>
                <p:grpSpPr>
                  <a:xfrm>
                    <a:off x="1944914" y="508000"/>
                    <a:ext cx="36000" cy="5509700"/>
                    <a:chOff x="522514" y="508000"/>
                    <a:chExt cx="36000" cy="5509700"/>
                  </a:xfrm>
                  <a:grpFill/>
                </p:grpSpPr>
                <p:sp>
                  <p:nvSpPr>
                    <p:cNvPr id="614" name="椭圆 61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椭圆 61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 name="椭圆 61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椭圆 61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8" name="椭圆 61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9" name="椭圆 61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0" name="椭圆 61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1" name="椭圆 62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2" name="椭圆 62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4" name="组合 593"/>
                  <p:cNvGrpSpPr/>
                  <p:nvPr/>
                </p:nvGrpSpPr>
                <p:grpSpPr>
                  <a:xfrm>
                    <a:off x="2656114" y="508000"/>
                    <a:ext cx="36000" cy="5509700"/>
                    <a:chOff x="522514" y="508000"/>
                    <a:chExt cx="36000" cy="5509700"/>
                  </a:xfrm>
                  <a:grpFill/>
                </p:grpSpPr>
                <p:sp>
                  <p:nvSpPr>
                    <p:cNvPr id="605" name="椭圆 60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6" name="椭圆 60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7" name="椭圆 60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8" name="椭圆 60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9" name="椭圆 60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0" name="椭圆 60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1" name="椭圆 61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2" name="椭圆 61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3" name="椭圆 61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5" name="组合 594"/>
                  <p:cNvGrpSpPr/>
                  <p:nvPr/>
                </p:nvGrpSpPr>
                <p:grpSpPr>
                  <a:xfrm>
                    <a:off x="3367314" y="508000"/>
                    <a:ext cx="36000" cy="5509700"/>
                    <a:chOff x="522514" y="508000"/>
                    <a:chExt cx="36000" cy="5509700"/>
                  </a:xfrm>
                  <a:grpFill/>
                </p:grpSpPr>
                <p:sp>
                  <p:nvSpPr>
                    <p:cNvPr id="596" name="椭圆 59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椭圆 59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 name="椭圆 59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椭圆 59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椭圆 59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椭圆 60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椭圆 60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3" name="椭圆 60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椭圆 60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89" name="组合 488"/>
                <p:cNvGrpSpPr/>
                <p:nvPr/>
              </p:nvGrpSpPr>
              <p:grpSpPr>
                <a:xfrm>
                  <a:off x="4078514" y="508000"/>
                  <a:ext cx="2880800" cy="5509700"/>
                  <a:chOff x="522514" y="508000"/>
                  <a:chExt cx="2880800" cy="5509700"/>
                </a:xfrm>
                <a:grpFill/>
              </p:grpSpPr>
              <p:grpSp>
                <p:nvGrpSpPr>
                  <p:cNvPr id="541" name="组合 540"/>
                  <p:cNvGrpSpPr/>
                  <p:nvPr/>
                </p:nvGrpSpPr>
                <p:grpSpPr>
                  <a:xfrm>
                    <a:off x="522514" y="508000"/>
                    <a:ext cx="36000" cy="5509700"/>
                    <a:chOff x="522514" y="508000"/>
                    <a:chExt cx="36000" cy="5509700"/>
                  </a:xfrm>
                  <a:grpFill/>
                </p:grpSpPr>
                <p:sp>
                  <p:nvSpPr>
                    <p:cNvPr id="582" name="椭圆 58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3" name="椭圆 58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4" name="椭圆 58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5" name="椭圆 58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椭圆 58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椭圆 58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8" name="椭圆 58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椭圆 58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椭圆 58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2" name="组合 541"/>
                  <p:cNvGrpSpPr/>
                  <p:nvPr/>
                </p:nvGrpSpPr>
                <p:grpSpPr>
                  <a:xfrm>
                    <a:off x="1233714" y="508000"/>
                    <a:ext cx="36000" cy="5509700"/>
                    <a:chOff x="522514" y="508000"/>
                    <a:chExt cx="36000" cy="5509700"/>
                  </a:xfrm>
                  <a:grpFill/>
                </p:grpSpPr>
                <p:sp>
                  <p:nvSpPr>
                    <p:cNvPr id="573" name="椭圆 57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椭圆 57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椭圆 57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椭圆 57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椭圆 57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8" name="椭圆 57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椭圆 57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0" name="椭圆 57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1" name="椭圆 58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3" name="组合 542"/>
                  <p:cNvGrpSpPr/>
                  <p:nvPr/>
                </p:nvGrpSpPr>
                <p:grpSpPr>
                  <a:xfrm>
                    <a:off x="1944914" y="508000"/>
                    <a:ext cx="36000" cy="5509700"/>
                    <a:chOff x="522514" y="508000"/>
                    <a:chExt cx="36000" cy="5509700"/>
                  </a:xfrm>
                  <a:grpFill/>
                </p:grpSpPr>
                <p:sp>
                  <p:nvSpPr>
                    <p:cNvPr id="564" name="椭圆 56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椭圆 56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椭圆 56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椭圆 56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8" name="椭圆 56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椭圆 56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椭圆 56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1" name="椭圆 57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椭圆 57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4" name="组合 543"/>
                  <p:cNvGrpSpPr/>
                  <p:nvPr/>
                </p:nvGrpSpPr>
                <p:grpSpPr>
                  <a:xfrm>
                    <a:off x="2656114" y="508000"/>
                    <a:ext cx="36000" cy="5509700"/>
                    <a:chOff x="522514" y="508000"/>
                    <a:chExt cx="36000" cy="5509700"/>
                  </a:xfrm>
                  <a:grpFill/>
                </p:grpSpPr>
                <p:sp>
                  <p:nvSpPr>
                    <p:cNvPr id="555" name="椭圆 55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6" name="椭圆 55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椭圆 55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8" name="椭圆 55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椭圆 55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椭圆 55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椭圆 56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2" name="椭圆 56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椭圆 56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5" name="组合 544"/>
                  <p:cNvGrpSpPr/>
                  <p:nvPr/>
                </p:nvGrpSpPr>
                <p:grpSpPr>
                  <a:xfrm>
                    <a:off x="3367314" y="508000"/>
                    <a:ext cx="36000" cy="5509700"/>
                    <a:chOff x="522514" y="508000"/>
                    <a:chExt cx="36000" cy="5509700"/>
                  </a:xfrm>
                  <a:grpFill/>
                </p:grpSpPr>
                <p:sp>
                  <p:nvSpPr>
                    <p:cNvPr id="546" name="椭圆 54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7" name="椭圆 54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8" name="椭圆 54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9" name="椭圆 54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0" name="椭圆 54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1" name="椭圆 55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2" name="椭圆 55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3" name="椭圆 55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4" name="椭圆 55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90" name="组合 489"/>
                <p:cNvGrpSpPr/>
                <p:nvPr/>
              </p:nvGrpSpPr>
              <p:grpSpPr>
                <a:xfrm>
                  <a:off x="7634514" y="508000"/>
                  <a:ext cx="2880800" cy="5509700"/>
                  <a:chOff x="522514" y="508000"/>
                  <a:chExt cx="2880800" cy="5509700"/>
                </a:xfrm>
                <a:grpFill/>
              </p:grpSpPr>
              <p:grpSp>
                <p:nvGrpSpPr>
                  <p:cNvPr id="491" name="组合 490"/>
                  <p:cNvGrpSpPr/>
                  <p:nvPr/>
                </p:nvGrpSpPr>
                <p:grpSpPr>
                  <a:xfrm>
                    <a:off x="522514" y="508000"/>
                    <a:ext cx="36000" cy="5509700"/>
                    <a:chOff x="522514" y="508000"/>
                    <a:chExt cx="36000" cy="5509700"/>
                  </a:xfrm>
                  <a:grpFill/>
                </p:grpSpPr>
                <p:sp>
                  <p:nvSpPr>
                    <p:cNvPr id="532" name="椭圆 53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3" name="椭圆 53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4" name="椭圆 53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5" name="椭圆 53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椭圆 53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7" name="椭圆 53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8" name="椭圆 53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9" name="椭圆 53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0" name="椭圆 53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2" name="组合 491"/>
                  <p:cNvGrpSpPr/>
                  <p:nvPr/>
                </p:nvGrpSpPr>
                <p:grpSpPr>
                  <a:xfrm>
                    <a:off x="1233714" y="508000"/>
                    <a:ext cx="36000" cy="5509700"/>
                    <a:chOff x="522514" y="508000"/>
                    <a:chExt cx="36000" cy="5509700"/>
                  </a:xfrm>
                  <a:grpFill/>
                </p:grpSpPr>
                <p:sp>
                  <p:nvSpPr>
                    <p:cNvPr id="523" name="椭圆 52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4" name="椭圆 52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5" name="椭圆 52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6" name="椭圆 52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7" name="椭圆 52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8" name="椭圆 52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椭圆 52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0" name="椭圆 52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1" name="椭圆 53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3" name="组合 492"/>
                  <p:cNvGrpSpPr/>
                  <p:nvPr/>
                </p:nvGrpSpPr>
                <p:grpSpPr>
                  <a:xfrm>
                    <a:off x="1944914" y="508000"/>
                    <a:ext cx="36000" cy="5509700"/>
                    <a:chOff x="522514" y="508000"/>
                    <a:chExt cx="36000" cy="5509700"/>
                  </a:xfrm>
                  <a:grpFill/>
                </p:grpSpPr>
                <p:sp>
                  <p:nvSpPr>
                    <p:cNvPr id="514" name="椭圆 51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椭圆 51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椭圆 51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7" name="椭圆 51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8" name="椭圆 51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椭圆 51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椭圆 51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1" name="椭圆 52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椭圆 52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4" name="组合 493"/>
                  <p:cNvGrpSpPr/>
                  <p:nvPr/>
                </p:nvGrpSpPr>
                <p:grpSpPr>
                  <a:xfrm>
                    <a:off x="2656114" y="508000"/>
                    <a:ext cx="36000" cy="5509700"/>
                    <a:chOff x="522514" y="508000"/>
                    <a:chExt cx="36000" cy="5509700"/>
                  </a:xfrm>
                  <a:grpFill/>
                </p:grpSpPr>
                <p:sp>
                  <p:nvSpPr>
                    <p:cNvPr id="505" name="椭圆 50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6" name="椭圆 50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7" name="椭圆 50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8" name="椭圆 50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9" name="椭圆 50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0" name="椭圆 50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1" name="椭圆 51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 name="椭圆 51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 name="椭圆 51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5" name="组合 494"/>
                  <p:cNvGrpSpPr/>
                  <p:nvPr/>
                </p:nvGrpSpPr>
                <p:grpSpPr>
                  <a:xfrm>
                    <a:off x="3367314" y="508000"/>
                    <a:ext cx="36000" cy="5509700"/>
                    <a:chOff x="522514" y="508000"/>
                    <a:chExt cx="36000" cy="5509700"/>
                  </a:xfrm>
                  <a:grpFill/>
                </p:grpSpPr>
                <p:sp>
                  <p:nvSpPr>
                    <p:cNvPr id="496" name="椭圆 49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椭圆 49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8" name="椭圆 49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9" name="椭圆 49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0" name="椭圆 49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 name="椭圆 50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椭圆 50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3" name="椭圆 50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4" name="椭圆 50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34" name="组合 333"/>
              <p:cNvGrpSpPr/>
              <p:nvPr/>
            </p:nvGrpSpPr>
            <p:grpSpPr>
              <a:xfrm>
                <a:off x="11190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335" name="组合 334"/>
                <p:cNvGrpSpPr/>
                <p:nvPr/>
              </p:nvGrpSpPr>
              <p:grpSpPr>
                <a:xfrm>
                  <a:off x="522514" y="508000"/>
                  <a:ext cx="2880800" cy="5509700"/>
                  <a:chOff x="522514" y="508000"/>
                  <a:chExt cx="2880800" cy="5509700"/>
                </a:xfrm>
                <a:grpFill/>
              </p:grpSpPr>
              <p:grpSp>
                <p:nvGrpSpPr>
                  <p:cNvPr id="438" name="组合 437"/>
                  <p:cNvGrpSpPr/>
                  <p:nvPr/>
                </p:nvGrpSpPr>
                <p:grpSpPr>
                  <a:xfrm>
                    <a:off x="522514" y="508000"/>
                    <a:ext cx="36000" cy="5509700"/>
                    <a:chOff x="522514" y="508000"/>
                    <a:chExt cx="36000" cy="5509700"/>
                  </a:xfrm>
                  <a:grpFill/>
                </p:grpSpPr>
                <p:sp>
                  <p:nvSpPr>
                    <p:cNvPr id="479" name="椭圆 478"/>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0" name="椭圆 479"/>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1" name="椭圆 480"/>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2" name="椭圆 481"/>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3" name="椭圆 482"/>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4" name="椭圆 483"/>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5" name="椭圆 484"/>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6" name="椭圆 485"/>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7" name="椭圆 486"/>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9" name="组合 438"/>
                  <p:cNvGrpSpPr/>
                  <p:nvPr/>
                </p:nvGrpSpPr>
                <p:grpSpPr>
                  <a:xfrm>
                    <a:off x="1233714" y="508000"/>
                    <a:ext cx="36000" cy="5509700"/>
                    <a:chOff x="522514" y="508000"/>
                    <a:chExt cx="36000" cy="5509700"/>
                  </a:xfrm>
                  <a:grpFill/>
                </p:grpSpPr>
                <p:sp>
                  <p:nvSpPr>
                    <p:cNvPr id="470" name="椭圆 46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 name="椭圆 47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2" name="椭圆 47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3" name="椭圆 47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4" name="椭圆 47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椭圆 47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6" name="椭圆 47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7" name="椭圆 47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8" name="椭圆 47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0" name="组合 439"/>
                  <p:cNvGrpSpPr/>
                  <p:nvPr/>
                </p:nvGrpSpPr>
                <p:grpSpPr>
                  <a:xfrm>
                    <a:off x="1944914" y="508000"/>
                    <a:ext cx="36000" cy="5509700"/>
                    <a:chOff x="522514" y="508000"/>
                    <a:chExt cx="36000" cy="5509700"/>
                  </a:xfrm>
                  <a:grpFill/>
                </p:grpSpPr>
                <p:sp>
                  <p:nvSpPr>
                    <p:cNvPr id="461" name="椭圆 46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椭圆 46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椭圆 46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椭圆 46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椭圆 46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椭圆 46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7" name="椭圆 46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8" name="椭圆 46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椭圆 46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1" name="组合 440"/>
                  <p:cNvGrpSpPr/>
                  <p:nvPr/>
                </p:nvGrpSpPr>
                <p:grpSpPr>
                  <a:xfrm>
                    <a:off x="2656114" y="508000"/>
                    <a:ext cx="36000" cy="5509700"/>
                    <a:chOff x="522514" y="508000"/>
                    <a:chExt cx="36000" cy="5509700"/>
                  </a:xfrm>
                  <a:grpFill/>
                </p:grpSpPr>
                <p:sp>
                  <p:nvSpPr>
                    <p:cNvPr id="452" name="椭圆 45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椭圆 45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椭圆 45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椭圆 45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椭圆 45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椭圆 45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椭圆 45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9" name="椭圆 45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椭圆 45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42" name="组合 441"/>
                  <p:cNvGrpSpPr/>
                  <p:nvPr/>
                </p:nvGrpSpPr>
                <p:grpSpPr>
                  <a:xfrm>
                    <a:off x="3367314" y="508000"/>
                    <a:ext cx="36000" cy="5509700"/>
                    <a:chOff x="522514" y="508000"/>
                    <a:chExt cx="36000" cy="5509700"/>
                  </a:xfrm>
                  <a:grpFill/>
                </p:grpSpPr>
                <p:sp>
                  <p:nvSpPr>
                    <p:cNvPr id="443" name="椭圆 44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4" name="椭圆 44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椭圆 44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6" name="椭圆 44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椭圆 44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椭圆 44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椭圆 44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0" name="椭圆 44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1" name="椭圆 45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36" name="组合 335"/>
                <p:cNvGrpSpPr/>
                <p:nvPr/>
              </p:nvGrpSpPr>
              <p:grpSpPr>
                <a:xfrm>
                  <a:off x="4078514" y="508000"/>
                  <a:ext cx="2880800" cy="5509700"/>
                  <a:chOff x="522514" y="508000"/>
                  <a:chExt cx="2880800" cy="5509700"/>
                </a:xfrm>
                <a:grpFill/>
              </p:grpSpPr>
              <p:grpSp>
                <p:nvGrpSpPr>
                  <p:cNvPr id="388" name="组合 387"/>
                  <p:cNvGrpSpPr/>
                  <p:nvPr/>
                </p:nvGrpSpPr>
                <p:grpSpPr>
                  <a:xfrm>
                    <a:off x="522514" y="508000"/>
                    <a:ext cx="36000" cy="5509700"/>
                    <a:chOff x="522514" y="508000"/>
                    <a:chExt cx="36000" cy="5509700"/>
                  </a:xfrm>
                  <a:grpFill/>
                </p:grpSpPr>
                <p:sp>
                  <p:nvSpPr>
                    <p:cNvPr id="429" name="椭圆 428"/>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0" name="椭圆 429"/>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1" name="椭圆 430"/>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椭圆 431"/>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椭圆 433"/>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6" name="椭圆 435"/>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椭圆 436"/>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9" name="组合 388"/>
                  <p:cNvGrpSpPr/>
                  <p:nvPr/>
                </p:nvGrpSpPr>
                <p:grpSpPr>
                  <a:xfrm>
                    <a:off x="1233714" y="508000"/>
                    <a:ext cx="36000" cy="5509700"/>
                    <a:chOff x="522514" y="508000"/>
                    <a:chExt cx="36000" cy="5509700"/>
                  </a:xfrm>
                  <a:grpFill/>
                </p:grpSpPr>
                <p:sp>
                  <p:nvSpPr>
                    <p:cNvPr id="420" name="椭圆 41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椭圆 42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2" name="椭圆 42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椭圆 42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椭圆 42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7" name="椭圆 42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椭圆 42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0" name="组合 389"/>
                  <p:cNvGrpSpPr/>
                  <p:nvPr/>
                </p:nvGrpSpPr>
                <p:grpSpPr>
                  <a:xfrm>
                    <a:off x="1944914" y="508000"/>
                    <a:ext cx="36000" cy="5509700"/>
                    <a:chOff x="522514" y="508000"/>
                    <a:chExt cx="36000" cy="5509700"/>
                  </a:xfrm>
                  <a:grpFill/>
                </p:grpSpPr>
                <p:sp>
                  <p:nvSpPr>
                    <p:cNvPr id="411" name="椭圆 41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椭圆 41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8" name="椭圆 41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1" name="组合 390"/>
                  <p:cNvGrpSpPr/>
                  <p:nvPr/>
                </p:nvGrpSpPr>
                <p:grpSpPr>
                  <a:xfrm>
                    <a:off x="2656114" y="508000"/>
                    <a:ext cx="36000" cy="5509700"/>
                    <a:chOff x="522514" y="508000"/>
                    <a:chExt cx="36000" cy="5509700"/>
                  </a:xfrm>
                  <a:grpFill/>
                </p:grpSpPr>
                <p:sp>
                  <p:nvSpPr>
                    <p:cNvPr id="402" name="椭圆 40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8" name="椭圆 40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椭圆 40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2" name="组合 391"/>
                  <p:cNvGrpSpPr/>
                  <p:nvPr/>
                </p:nvGrpSpPr>
                <p:grpSpPr>
                  <a:xfrm>
                    <a:off x="3367314" y="508000"/>
                    <a:ext cx="36000" cy="5509700"/>
                    <a:chOff x="522514" y="508000"/>
                    <a:chExt cx="36000" cy="5509700"/>
                  </a:xfrm>
                  <a:grpFill/>
                </p:grpSpPr>
                <p:sp>
                  <p:nvSpPr>
                    <p:cNvPr id="393" name="椭圆 39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4" name="椭圆 39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椭圆 39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37" name="组合 336"/>
                <p:cNvGrpSpPr/>
                <p:nvPr/>
              </p:nvGrpSpPr>
              <p:grpSpPr>
                <a:xfrm>
                  <a:off x="7634514" y="508000"/>
                  <a:ext cx="2880800" cy="5509700"/>
                  <a:chOff x="522514" y="508000"/>
                  <a:chExt cx="2880800" cy="5509700"/>
                </a:xfrm>
                <a:grpFill/>
              </p:grpSpPr>
              <p:grpSp>
                <p:nvGrpSpPr>
                  <p:cNvPr id="338" name="组合 337"/>
                  <p:cNvGrpSpPr/>
                  <p:nvPr/>
                </p:nvGrpSpPr>
                <p:grpSpPr>
                  <a:xfrm>
                    <a:off x="522514" y="508000"/>
                    <a:ext cx="36000" cy="5509700"/>
                    <a:chOff x="522514" y="508000"/>
                    <a:chExt cx="36000" cy="5509700"/>
                  </a:xfrm>
                  <a:grpFill/>
                </p:grpSpPr>
                <p:sp>
                  <p:nvSpPr>
                    <p:cNvPr id="379" name="椭圆 378"/>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0" name="椭圆 379"/>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椭圆 380"/>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2" name="椭圆 381"/>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9" name="组合 338"/>
                  <p:cNvGrpSpPr/>
                  <p:nvPr/>
                </p:nvGrpSpPr>
                <p:grpSpPr>
                  <a:xfrm>
                    <a:off x="1233714" y="508000"/>
                    <a:ext cx="36000" cy="5509700"/>
                    <a:chOff x="522514" y="508000"/>
                    <a:chExt cx="36000" cy="5509700"/>
                  </a:xfrm>
                  <a:grpFill/>
                </p:grpSpPr>
                <p:sp>
                  <p:nvSpPr>
                    <p:cNvPr id="370" name="椭圆 36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5" name="椭圆 37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椭圆 37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椭圆 37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8" name="椭圆 37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0" name="组合 339"/>
                  <p:cNvGrpSpPr/>
                  <p:nvPr/>
                </p:nvGrpSpPr>
                <p:grpSpPr>
                  <a:xfrm>
                    <a:off x="1944914" y="508000"/>
                    <a:ext cx="36000" cy="5509700"/>
                    <a:chOff x="522514" y="508000"/>
                    <a:chExt cx="36000" cy="5509700"/>
                  </a:xfrm>
                  <a:grpFill/>
                </p:grpSpPr>
                <p:sp>
                  <p:nvSpPr>
                    <p:cNvPr id="361" name="椭圆 36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椭圆 36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椭圆 36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1" name="组合 340"/>
                  <p:cNvGrpSpPr/>
                  <p:nvPr/>
                </p:nvGrpSpPr>
                <p:grpSpPr>
                  <a:xfrm>
                    <a:off x="2656114" y="508000"/>
                    <a:ext cx="36000" cy="5509700"/>
                    <a:chOff x="522514" y="508000"/>
                    <a:chExt cx="36000" cy="5509700"/>
                  </a:xfrm>
                  <a:grpFill/>
                </p:grpSpPr>
                <p:sp>
                  <p:nvSpPr>
                    <p:cNvPr id="352" name="椭圆 35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9" name="椭圆 35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2" name="组合 341"/>
                  <p:cNvGrpSpPr/>
                  <p:nvPr/>
                </p:nvGrpSpPr>
                <p:grpSpPr>
                  <a:xfrm>
                    <a:off x="3367314" y="508000"/>
                    <a:ext cx="36000" cy="5509700"/>
                    <a:chOff x="522514" y="508000"/>
                    <a:chExt cx="36000" cy="5509700"/>
                  </a:xfrm>
                  <a:grpFill/>
                </p:grpSpPr>
                <p:sp>
                  <p:nvSpPr>
                    <p:cNvPr id="343" name="椭圆 34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椭圆 34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椭圆 35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24" name="组合 23"/>
            <p:cNvGrpSpPr/>
            <p:nvPr/>
          </p:nvGrpSpPr>
          <p:grpSpPr>
            <a:xfrm>
              <a:off x="522514" y="6584336"/>
              <a:ext cx="20660800" cy="5509700"/>
              <a:chOff x="522514" y="508000"/>
              <a:chExt cx="20660800" cy="5509700"/>
            </a:xfrm>
          </p:grpSpPr>
          <p:grpSp>
            <p:nvGrpSpPr>
              <p:cNvPr id="25" name="组合 24"/>
              <p:cNvGrpSpPr/>
              <p:nvPr/>
            </p:nvGrpSpPr>
            <p:grpSpPr>
              <a:xfrm>
                <a:off x="522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180" name="组合 179"/>
                <p:cNvGrpSpPr/>
                <p:nvPr/>
              </p:nvGrpSpPr>
              <p:grpSpPr>
                <a:xfrm>
                  <a:off x="522514" y="508000"/>
                  <a:ext cx="2880800" cy="5509700"/>
                  <a:chOff x="522514" y="508000"/>
                  <a:chExt cx="2880800" cy="5509700"/>
                </a:xfrm>
                <a:grpFill/>
              </p:grpSpPr>
              <p:grpSp>
                <p:nvGrpSpPr>
                  <p:cNvPr id="283" name="组合 282"/>
                  <p:cNvGrpSpPr/>
                  <p:nvPr/>
                </p:nvGrpSpPr>
                <p:grpSpPr>
                  <a:xfrm>
                    <a:off x="522514" y="508000"/>
                    <a:ext cx="36000" cy="5509700"/>
                    <a:chOff x="522514" y="508000"/>
                    <a:chExt cx="36000" cy="5509700"/>
                  </a:xfrm>
                  <a:grpFill/>
                </p:grpSpPr>
                <p:sp>
                  <p:nvSpPr>
                    <p:cNvPr id="324" name="椭圆 32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椭圆 32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椭圆 32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7" name="椭圆 32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椭圆 32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椭圆 32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椭圆 32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椭圆 33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2" name="椭圆 33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4" name="组合 283"/>
                  <p:cNvGrpSpPr/>
                  <p:nvPr/>
                </p:nvGrpSpPr>
                <p:grpSpPr>
                  <a:xfrm>
                    <a:off x="1233714" y="508000"/>
                    <a:ext cx="36000" cy="5509700"/>
                    <a:chOff x="522514" y="508000"/>
                    <a:chExt cx="36000" cy="5509700"/>
                  </a:xfrm>
                  <a:grpFill/>
                </p:grpSpPr>
                <p:sp>
                  <p:nvSpPr>
                    <p:cNvPr id="315" name="椭圆 31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椭圆 32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椭圆 32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5" name="组合 284"/>
                  <p:cNvGrpSpPr/>
                  <p:nvPr/>
                </p:nvGrpSpPr>
                <p:grpSpPr>
                  <a:xfrm>
                    <a:off x="1944914" y="508000"/>
                    <a:ext cx="36000" cy="5509700"/>
                    <a:chOff x="522514" y="508000"/>
                    <a:chExt cx="36000" cy="5509700"/>
                  </a:xfrm>
                  <a:grpFill/>
                </p:grpSpPr>
                <p:sp>
                  <p:nvSpPr>
                    <p:cNvPr id="306" name="椭圆 30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椭圆 31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6" name="组合 285"/>
                  <p:cNvGrpSpPr/>
                  <p:nvPr/>
                </p:nvGrpSpPr>
                <p:grpSpPr>
                  <a:xfrm>
                    <a:off x="2656114" y="508000"/>
                    <a:ext cx="36000" cy="5509700"/>
                    <a:chOff x="522514" y="508000"/>
                    <a:chExt cx="36000" cy="5509700"/>
                  </a:xfrm>
                  <a:grpFill/>
                </p:grpSpPr>
                <p:sp>
                  <p:nvSpPr>
                    <p:cNvPr id="297" name="椭圆 296"/>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椭圆 303"/>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7" name="组合 286"/>
                  <p:cNvGrpSpPr/>
                  <p:nvPr/>
                </p:nvGrpSpPr>
                <p:grpSpPr>
                  <a:xfrm>
                    <a:off x="3367314" y="508000"/>
                    <a:ext cx="36000" cy="5509700"/>
                    <a:chOff x="522514" y="508000"/>
                    <a:chExt cx="36000" cy="5509700"/>
                  </a:xfrm>
                  <a:grpFill/>
                </p:grpSpPr>
                <p:sp>
                  <p:nvSpPr>
                    <p:cNvPr id="288" name="椭圆 287"/>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椭圆 294"/>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1" name="组合 180"/>
                <p:cNvGrpSpPr/>
                <p:nvPr/>
              </p:nvGrpSpPr>
              <p:grpSpPr>
                <a:xfrm>
                  <a:off x="4078514" y="508000"/>
                  <a:ext cx="2880800" cy="5509700"/>
                  <a:chOff x="522514" y="508000"/>
                  <a:chExt cx="2880800" cy="5509700"/>
                </a:xfrm>
                <a:grpFill/>
              </p:grpSpPr>
              <p:grpSp>
                <p:nvGrpSpPr>
                  <p:cNvPr id="233" name="组合 232"/>
                  <p:cNvGrpSpPr/>
                  <p:nvPr/>
                </p:nvGrpSpPr>
                <p:grpSpPr>
                  <a:xfrm>
                    <a:off x="522514" y="508000"/>
                    <a:ext cx="36000" cy="5509700"/>
                    <a:chOff x="522514" y="508000"/>
                    <a:chExt cx="36000" cy="5509700"/>
                  </a:xfrm>
                  <a:grpFill/>
                </p:grpSpPr>
                <p:sp>
                  <p:nvSpPr>
                    <p:cNvPr id="274" name="椭圆 27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椭圆 27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椭圆 27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椭圆 27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4" name="组合 233"/>
                  <p:cNvGrpSpPr/>
                  <p:nvPr/>
                </p:nvGrpSpPr>
                <p:grpSpPr>
                  <a:xfrm>
                    <a:off x="1233714" y="508000"/>
                    <a:ext cx="36000" cy="5509700"/>
                    <a:chOff x="522514" y="508000"/>
                    <a:chExt cx="36000" cy="5509700"/>
                  </a:xfrm>
                  <a:grpFill/>
                </p:grpSpPr>
                <p:sp>
                  <p:nvSpPr>
                    <p:cNvPr id="265" name="椭圆 26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椭圆 26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椭圆 26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椭圆 26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椭圆 26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椭圆 26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椭圆 27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椭圆 27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3" name="椭圆 27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5" name="组合 234"/>
                  <p:cNvGrpSpPr/>
                  <p:nvPr/>
                </p:nvGrpSpPr>
                <p:grpSpPr>
                  <a:xfrm>
                    <a:off x="1944914" y="508000"/>
                    <a:ext cx="36000" cy="5509700"/>
                    <a:chOff x="522514" y="508000"/>
                    <a:chExt cx="36000" cy="5509700"/>
                  </a:xfrm>
                  <a:grpFill/>
                </p:grpSpPr>
                <p:sp>
                  <p:nvSpPr>
                    <p:cNvPr id="256" name="椭圆 25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椭圆 25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椭圆 25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椭圆 25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椭圆 25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椭圆 26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椭圆 26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椭圆 26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椭圆 26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6" name="组合 235"/>
                  <p:cNvGrpSpPr/>
                  <p:nvPr/>
                </p:nvGrpSpPr>
                <p:grpSpPr>
                  <a:xfrm>
                    <a:off x="2656114" y="508000"/>
                    <a:ext cx="36000" cy="5509700"/>
                    <a:chOff x="522514" y="508000"/>
                    <a:chExt cx="36000" cy="5509700"/>
                  </a:xfrm>
                  <a:grpFill/>
                </p:grpSpPr>
                <p:sp>
                  <p:nvSpPr>
                    <p:cNvPr id="247" name="椭圆 246"/>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椭圆 247"/>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椭圆 248"/>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椭圆 249"/>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椭圆 251"/>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椭圆 253"/>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椭圆 254"/>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7" name="组合 236"/>
                  <p:cNvGrpSpPr/>
                  <p:nvPr/>
                </p:nvGrpSpPr>
                <p:grpSpPr>
                  <a:xfrm>
                    <a:off x="3367314" y="508000"/>
                    <a:ext cx="36000" cy="5509700"/>
                    <a:chOff x="522514" y="508000"/>
                    <a:chExt cx="36000" cy="5509700"/>
                  </a:xfrm>
                  <a:grpFill/>
                </p:grpSpPr>
                <p:sp>
                  <p:nvSpPr>
                    <p:cNvPr id="238" name="椭圆 237"/>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椭圆 238"/>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椭圆 242"/>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椭圆 243"/>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椭圆 244"/>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椭圆 245"/>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2" name="组合 181"/>
                <p:cNvGrpSpPr/>
                <p:nvPr/>
              </p:nvGrpSpPr>
              <p:grpSpPr>
                <a:xfrm>
                  <a:off x="7634514" y="508000"/>
                  <a:ext cx="2880800" cy="5509700"/>
                  <a:chOff x="522514" y="508000"/>
                  <a:chExt cx="2880800" cy="5509700"/>
                </a:xfrm>
                <a:grpFill/>
              </p:grpSpPr>
              <p:grpSp>
                <p:nvGrpSpPr>
                  <p:cNvPr id="183" name="组合 182"/>
                  <p:cNvGrpSpPr/>
                  <p:nvPr/>
                </p:nvGrpSpPr>
                <p:grpSpPr>
                  <a:xfrm>
                    <a:off x="522514" y="508000"/>
                    <a:ext cx="36000" cy="5509700"/>
                    <a:chOff x="522514" y="508000"/>
                    <a:chExt cx="36000" cy="5509700"/>
                  </a:xfrm>
                  <a:grpFill/>
                </p:grpSpPr>
                <p:sp>
                  <p:nvSpPr>
                    <p:cNvPr id="224" name="椭圆 22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椭圆 22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椭圆 22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椭圆 22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4" name="组合 183"/>
                  <p:cNvGrpSpPr/>
                  <p:nvPr/>
                </p:nvGrpSpPr>
                <p:grpSpPr>
                  <a:xfrm>
                    <a:off x="1233714" y="508000"/>
                    <a:ext cx="36000" cy="5509700"/>
                    <a:chOff x="522514" y="508000"/>
                    <a:chExt cx="36000" cy="5509700"/>
                  </a:xfrm>
                  <a:grpFill/>
                </p:grpSpPr>
                <p:sp>
                  <p:nvSpPr>
                    <p:cNvPr id="215" name="椭圆 21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椭圆 22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椭圆 22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5" name="组合 184"/>
                  <p:cNvGrpSpPr/>
                  <p:nvPr/>
                </p:nvGrpSpPr>
                <p:grpSpPr>
                  <a:xfrm>
                    <a:off x="1944914" y="508000"/>
                    <a:ext cx="36000" cy="5509700"/>
                    <a:chOff x="522514" y="508000"/>
                    <a:chExt cx="36000" cy="5509700"/>
                  </a:xfrm>
                  <a:grpFill/>
                </p:grpSpPr>
                <p:sp>
                  <p:nvSpPr>
                    <p:cNvPr id="206" name="椭圆 20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椭圆 21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6" name="组合 185"/>
                  <p:cNvGrpSpPr/>
                  <p:nvPr/>
                </p:nvGrpSpPr>
                <p:grpSpPr>
                  <a:xfrm>
                    <a:off x="2656114" y="508000"/>
                    <a:ext cx="36000" cy="5509700"/>
                    <a:chOff x="522514" y="508000"/>
                    <a:chExt cx="36000" cy="5509700"/>
                  </a:xfrm>
                  <a:grpFill/>
                </p:grpSpPr>
                <p:sp>
                  <p:nvSpPr>
                    <p:cNvPr id="197" name="椭圆 196"/>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椭圆 203"/>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7" name="组合 186"/>
                  <p:cNvGrpSpPr/>
                  <p:nvPr/>
                </p:nvGrpSpPr>
                <p:grpSpPr>
                  <a:xfrm>
                    <a:off x="3367314" y="508000"/>
                    <a:ext cx="36000" cy="5509700"/>
                    <a:chOff x="522514" y="508000"/>
                    <a:chExt cx="36000" cy="5509700"/>
                  </a:xfrm>
                  <a:grpFill/>
                </p:grpSpPr>
                <p:sp>
                  <p:nvSpPr>
                    <p:cNvPr id="188" name="椭圆 187"/>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椭圆 194"/>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26" name="组合 25"/>
              <p:cNvGrpSpPr/>
              <p:nvPr/>
            </p:nvGrpSpPr>
            <p:grpSpPr>
              <a:xfrm>
                <a:off x="11190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27" name="组合 26"/>
                <p:cNvGrpSpPr/>
                <p:nvPr/>
              </p:nvGrpSpPr>
              <p:grpSpPr>
                <a:xfrm>
                  <a:off x="522514" y="508000"/>
                  <a:ext cx="2880800" cy="5509700"/>
                  <a:chOff x="522514" y="508000"/>
                  <a:chExt cx="2880800" cy="5509700"/>
                </a:xfrm>
                <a:grpFill/>
              </p:grpSpPr>
              <p:grpSp>
                <p:nvGrpSpPr>
                  <p:cNvPr id="130" name="组合 129"/>
                  <p:cNvGrpSpPr/>
                  <p:nvPr/>
                </p:nvGrpSpPr>
                <p:grpSpPr>
                  <a:xfrm>
                    <a:off x="522514" y="508000"/>
                    <a:ext cx="36000" cy="5509700"/>
                    <a:chOff x="522514" y="508000"/>
                    <a:chExt cx="36000" cy="5509700"/>
                  </a:xfrm>
                  <a:grpFill/>
                </p:grpSpPr>
                <p:sp>
                  <p:nvSpPr>
                    <p:cNvPr id="171" name="椭圆 17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椭圆 17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椭圆 17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椭圆 17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椭圆 17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椭圆 17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椭圆 17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椭圆 17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a:off x="1233714" y="508000"/>
                    <a:ext cx="36000" cy="5509700"/>
                    <a:chOff x="522514" y="508000"/>
                    <a:chExt cx="36000" cy="5509700"/>
                  </a:xfrm>
                  <a:grpFill/>
                </p:grpSpPr>
                <p:sp>
                  <p:nvSpPr>
                    <p:cNvPr id="162" name="椭圆 16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椭圆 16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椭圆 16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2" name="组合 131"/>
                  <p:cNvGrpSpPr/>
                  <p:nvPr/>
                </p:nvGrpSpPr>
                <p:grpSpPr>
                  <a:xfrm>
                    <a:off x="1944914" y="508000"/>
                    <a:ext cx="36000" cy="5509700"/>
                    <a:chOff x="522514" y="508000"/>
                    <a:chExt cx="36000" cy="5509700"/>
                  </a:xfrm>
                  <a:grpFill/>
                </p:grpSpPr>
                <p:sp>
                  <p:nvSpPr>
                    <p:cNvPr id="153" name="椭圆 15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椭圆 15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3" name="组合 132"/>
                  <p:cNvGrpSpPr/>
                  <p:nvPr/>
                </p:nvGrpSpPr>
                <p:grpSpPr>
                  <a:xfrm>
                    <a:off x="2656114" y="508000"/>
                    <a:ext cx="36000" cy="5509700"/>
                    <a:chOff x="522514" y="508000"/>
                    <a:chExt cx="36000" cy="5509700"/>
                  </a:xfrm>
                  <a:grpFill/>
                </p:grpSpPr>
                <p:sp>
                  <p:nvSpPr>
                    <p:cNvPr id="144" name="椭圆 14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p:cNvGrpSpPr/>
                  <p:nvPr/>
                </p:nvGrpSpPr>
                <p:grpSpPr>
                  <a:xfrm>
                    <a:off x="3367314" y="508000"/>
                    <a:ext cx="36000" cy="5509700"/>
                    <a:chOff x="522514" y="508000"/>
                    <a:chExt cx="36000" cy="5509700"/>
                  </a:xfrm>
                  <a:grpFill/>
                </p:grpSpPr>
                <p:sp>
                  <p:nvSpPr>
                    <p:cNvPr id="135" name="椭圆 13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8" name="组合 27"/>
                <p:cNvGrpSpPr/>
                <p:nvPr/>
              </p:nvGrpSpPr>
              <p:grpSpPr>
                <a:xfrm>
                  <a:off x="4078514" y="508000"/>
                  <a:ext cx="2880800" cy="5509700"/>
                  <a:chOff x="522514" y="508000"/>
                  <a:chExt cx="2880800" cy="5509700"/>
                </a:xfrm>
                <a:grpFill/>
              </p:grpSpPr>
              <p:grpSp>
                <p:nvGrpSpPr>
                  <p:cNvPr id="80" name="组合 79"/>
                  <p:cNvGrpSpPr/>
                  <p:nvPr/>
                </p:nvGrpSpPr>
                <p:grpSpPr>
                  <a:xfrm>
                    <a:off x="522514" y="508000"/>
                    <a:ext cx="36000" cy="5509700"/>
                    <a:chOff x="522514" y="508000"/>
                    <a:chExt cx="36000" cy="5509700"/>
                  </a:xfrm>
                  <a:grpFill/>
                </p:grpSpPr>
                <p:sp>
                  <p:nvSpPr>
                    <p:cNvPr id="121" name="椭圆 12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1233714" y="508000"/>
                    <a:ext cx="36000" cy="5509700"/>
                    <a:chOff x="522514" y="508000"/>
                    <a:chExt cx="36000" cy="5509700"/>
                  </a:xfrm>
                  <a:grpFill/>
                </p:grpSpPr>
                <p:sp>
                  <p:nvSpPr>
                    <p:cNvPr id="112" name="椭圆 11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椭圆 11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81"/>
                  <p:cNvGrpSpPr/>
                  <p:nvPr/>
                </p:nvGrpSpPr>
                <p:grpSpPr>
                  <a:xfrm>
                    <a:off x="1944914" y="508000"/>
                    <a:ext cx="36000" cy="5509700"/>
                    <a:chOff x="522514" y="508000"/>
                    <a:chExt cx="36000" cy="5509700"/>
                  </a:xfrm>
                  <a:grpFill/>
                </p:grpSpPr>
                <p:sp>
                  <p:nvSpPr>
                    <p:cNvPr id="103" name="椭圆 10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2656114" y="508000"/>
                    <a:ext cx="36000" cy="5509700"/>
                    <a:chOff x="522514" y="508000"/>
                    <a:chExt cx="36000" cy="5509700"/>
                  </a:xfrm>
                  <a:grpFill/>
                </p:grpSpPr>
                <p:sp>
                  <p:nvSpPr>
                    <p:cNvPr id="94" name="椭圆 9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4" name="组合 83"/>
                  <p:cNvGrpSpPr/>
                  <p:nvPr/>
                </p:nvGrpSpPr>
                <p:grpSpPr>
                  <a:xfrm>
                    <a:off x="3367314" y="508000"/>
                    <a:ext cx="36000" cy="5509700"/>
                    <a:chOff x="522514" y="508000"/>
                    <a:chExt cx="36000" cy="5509700"/>
                  </a:xfrm>
                  <a:grpFill/>
                </p:grpSpPr>
                <p:sp>
                  <p:nvSpPr>
                    <p:cNvPr id="85" name="椭圆 8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9" name="组合 28"/>
                <p:cNvGrpSpPr/>
                <p:nvPr/>
              </p:nvGrpSpPr>
              <p:grpSpPr>
                <a:xfrm>
                  <a:off x="7634514" y="508000"/>
                  <a:ext cx="2880800" cy="5509700"/>
                  <a:chOff x="522514" y="508000"/>
                  <a:chExt cx="2880800" cy="5509700"/>
                </a:xfrm>
                <a:grpFill/>
              </p:grpSpPr>
              <p:grpSp>
                <p:nvGrpSpPr>
                  <p:cNvPr id="30" name="组合 29"/>
                  <p:cNvGrpSpPr/>
                  <p:nvPr/>
                </p:nvGrpSpPr>
                <p:grpSpPr>
                  <a:xfrm>
                    <a:off x="522514" y="508000"/>
                    <a:ext cx="36000" cy="5509700"/>
                    <a:chOff x="522514" y="508000"/>
                    <a:chExt cx="36000" cy="5509700"/>
                  </a:xfrm>
                  <a:grpFill/>
                </p:grpSpPr>
                <p:sp>
                  <p:nvSpPr>
                    <p:cNvPr id="71" name="椭圆 7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1233714" y="508000"/>
                    <a:ext cx="36000" cy="5509700"/>
                    <a:chOff x="522514" y="508000"/>
                    <a:chExt cx="36000" cy="5509700"/>
                  </a:xfrm>
                  <a:grpFill/>
                </p:grpSpPr>
                <p:sp>
                  <p:nvSpPr>
                    <p:cNvPr id="62" name="椭圆 6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1944914" y="508000"/>
                    <a:ext cx="36000" cy="5509700"/>
                    <a:chOff x="522514" y="508000"/>
                    <a:chExt cx="36000" cy="5509700"/>
                  </a:xfrm>
                  <a:grpFill/>
                </p:grpSpPr>
                <p:sp>
                  <p:nvSpPr>
                    <p:cNvPr id="53" name="椭圆 5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2656114" y="508000"/>
                    <a:ext cx="36000" cy="5509700"/>
                    <a:chOff x="522514" y="508000"/>
                    <a:chExt cx="36000" cy="5509700"/>
                  </a:xfrm>
                  <a:grpFill/>
                </p:grpSpPr>
                <p:sp>
                  <p:nvSpPr>
                    <p:cNvPr id="44" name="椭圆 4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3367314" y="508000"/>
                    <a:ext cx="36000" cy="5509700"/>
                    <a:chOff x="522514" y="508000"/>
                    <a:chExt cx="36000" cy="5509700"/>
                  </a:xfrm>
                  <a:grpFill/>
                </p:grpSpPr>
                <p:sp>
                  <p:nvSpPr>
                    <p:cNvPr id="35" name="椭圆 3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grpSp>
        <p:nvGrpSpPr>
          <p:cNvPr id="19" name="组合 18"/>
          <p:cNvGrpSpPr/>
          <p:nvPr userDrawn="1"/>
        </p:nvGrpSpPr>
        <p:grpSpPr>
          <a:xfrm>
            <a:off x="2768348" y="3646170"/>
            <a:ext cx="6735984" cy="4178853"/>
            <a:chOff x="3828104" y="3773004"/>
            <a:chExt cx="4616471" cy="2863955"/>
          </a:xfrm>
        </p:grpSpPr>
        <p:sp useBgFill="1">
          <p:nvSpPr>
            <p:cNvPr id="12" name="椭圆 11"/>
            <p:cNvSpPr/>
            <p:nvPr/>
          </p:nvSpPr>
          <p:spPr>
            <a:xfrm rot="16154048">
              <a:off x="5360932" y="3553316"/>
              <a:ext cx="1550815" cy="4616471"/>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3" name="椭圆 12"/>
            <p:cNvSpPr/>
            <p:nvPr/>
          </p:nvSpPr>
          <p:spPr>
            <a:xfrm rot="16154048">
              <a:off x="5591268" y="3321617"/>
              <a:ext cx="1090142" cy="4345758"/>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4" name="椭圆 13"/>
            <p:cNvSpPr/>
            <p:nvPr/>
          </p:nvSpPr>
          <p:spPr>
            <a:xfrm rot="16154048">
              <a:off x="5698685" y="3108699"/>
              <a:ext cx="875308" cy="3902363"/>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5" name="椭圆 14"/>
            <p:cNvSpPr/>
            <p:nvPr/>
          </p:nvSpPr>
          <p:spPr>
            <a:xfrm rot="16154048">
              <a:off x="5885657" y="3043193"/>
              <a:ext cx="501365" cy="3192484"/>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6" name="椭圆 15"/>
            <p:cNvSpPr/>
            <p:nvPr/>
          </p:nvSpPr>
          <p:spPr>
            <a:xfrm rot="16154048">
              <a:off x="6043384" y="3023589"/>
              <a:ext cx="185910" cy="2383430"/>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17" name="椭圆 16"/>
            <p:cNvSpPr/>
            <p:nvPr/>
          </p:nvSpPr>
          <p:spPr>
            <a:xfrm rot="16190346">
              <a:off x="6091811" y="3129585"/>
              <a:ext cx="89057" cy="1375895"/>
            </a:xfrm>
            <a:prstGeom prst="ellipse">
              <a:avLst/>
            </a:prstGeom>
            <a:ln w="25400">
              <a:gradFill>
                <a:gsLst>
                  <a:gs pos="0">
                    <a:srgbClr val="05DAE3"/>
                  </a:gs>
                  <a:gs pos="31000">
                    <a:srgbClr val="05DAE3">
                      <a:alpha val="59000"/>
                    </a:srgbClr>
                  </a:gs>
                  <a:gs pos="47335">
                    <a:srgbClr val="05DAE3"/>
                  </a:gs>
                  <a:gs pos="64000">
                    <a:srgbClr val="05DAE3">
                      <a:alpha val="38000"/>
                    </a:srgbClr>
                  </a:gs>
                  <a:gs pos="100000">
                    <a:srgbClr val="05DAE3"/>
                  </a:gs>
                </a:gsLst>
                <a:lin ang="5400000" scaled="1"/>
              </a:gradFill>
            </a:ln>
            <a:effectLst>
              <a:glow rad="127000">
                <a:srgbClr val="05DAE3">
                  <a:alpha val="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矩形 19"/>
          <p:cNvSpPr/>
          <p:nvPr userDrawn="1"/>
        </p:nvSpPr>
        <p:spPr>
          <a:xfrm>
            <a:off x="0" y="0"/>
            <a:ext cx="12192000" cy="6858000"/>
          </a:xfrm>
          <a:prstGeom prst="rect">
            <a:avLst/>
          </a:prstGeom>
          <a:gradFill>
            <a:gsLst>
              <a:gs pos="12000">
                <a:srgbClr val="050537">
                  <a:alpha val="0"/>
                </a:srgbClr>
              </a:gs>
              <a:gs pos="54000">
                <a:srgbClr val="180F3A">
                  <a:alpha val="0"/>
                </a:srgbClr>
              </a:gs>
              <a:gs pos="100000">
                <a:srgbClr val="4A113C"/>
              </a:gs>
              <a:gs pos="84000">
                <a:srgbClr val="4A113C">
                  <a:alpha val="7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userDrawn="1"/>
        </p:nvSpPr>
        <p:spPr>
          <a:xfrm>
            <a:off x="5120600" y="1165004"/>
            <a:ext cx="1950798" cy="1950468"/>
          </a:xfrm>
          <a:prstGeom prst="ellipse">
            <a:avLst/>
          </a:prstGeom>
          <a:gradFill flip="none" rotWithShape="1">
            <a:gsLst>
              <a:gs pos="43000">
                <a:srgbClr val="05DAE3">
                  <a:alpha val="12000"/>
                </a:srgbClr>
              </a:gs>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07029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内容与标题">
    <p:bg>
      <p:bgPr>
        <a:gradFill>
          <a:gsLst>
            <a:gs pos="0">
              <a:srgbClr val="050537"/>
            </a:gs>
            <a:gs pos="46000">
              <a:srgbClr val="180F3A"/>
            </a:gs>
            <a:gs pos="85000">
              <a:srgbClr val="4A113C"/>
            </a:gs>
          </a:gsLst>
          <a:lin ang="5400000" scaled="0"/>
        </a:gradFill>
        <a:effectLst/>
      </p:bgPr>
    </p:bg>
    <p:spTree>
      <p:nvGrpSpPr>
        <p:cNvPr id="1" name=""/>
        <p:cNvGrpSpPr/>
        <p:nvPr/>
      </p:nvGrpSpPr>
      <p:grpSpPr>
        <a:xfrm>
          <a:off x="0" y="0"/>
          <a:ext cx="0" cy="0"/>
          <a:chOff x="0" y="0"/>
          <a:chExt cx="0" cy="0"/>
        </a:xfrm>
      </p:grpSpPr>
      <p:pic>
        <p:nvPicPr>
          <p:cNvPr id="966" name="图片 965"/>
          <p:cNvPicPr>
            <a:picLocks noChangeAspect="1"/>
          </p:cNvPicPr>
          <p:nvPr userDrawn="1"/>
        </p:nvPicPr>
        <p:blipFill>
          <a:blip r:embed="rId2"/>
          <a:stretch>
            <a:fillRect/>
          </a:stretch>
        </p:blipFill>
        <p:spPr>
          <a:xfrm>
            <a:off x="-23311" y="-40714"/>
            <a:ext cx="12217443" cy="6858594"/>
          </a:xfrm>
          <a:prstGeom prst="rect">
            <a:avLst/>
          </a:prstGeom>
        </p:spPr>
      </p:pic>
      <p:pic>
        <p:nvPicPr>
          <p:cNvPr id="631" name="图片 6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95250"/>
            <a:ext cx="11430000" cy="1905000"/>
          </a:xfrm>
          <a:prstGeom prst="rect">
            <a:avLst/>
          </a:prstGeom>
        </p:spPr>
      </p:pic>
      <p:sp>
        <p:nvSpPr>
          <p:cNvPr id="9" name="椭圆 8"/>
          <p:cNvSpPr/>
          <p:nvPr userDrawn="1"/>
        </p:nvSpPr>
        <p:spPr>
          <a:xfrm>
            <a:off x="1385911" y="243592"/>
            <a:ext cx="9507264" cy="5333687"/>
          </a:xfrm>
          <a:prstGeom prst="ellipse">
            <a:avLst/>
          </a:prstGeom>
          <a:gradFill flip="none" rotWithShape="1">
            <a:gsLst>
              <a:gs pos="94643">
                <a:srgbClr val="841E6C">
                  <a:alpha val="0"/>
                </a:srgbClr>
              </a:gs>
              <a:gs pos="36000">
                <a:srgbClr val="4A113C">
                  <a:alpha val="58000"/>
                </a:srgbClr>
              </a:gs>
              <a:gs pos="0">
                <a:srgbClr val="4A113C"/>
              </a:gs>
            </a:gsLst>
            <a:path path="circle">
              <a:fillToRect l="50000" t="50000" r="50000" b="50000"/>
            </a:path>
            <a:tileRect/>
          </a:gradFill>
          <a:ln>
            <a:noFill/>
          </a:ln>
          <a:effectLst>
            <a:softEdge rad="1117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1840402" y="1415215"/>
            <a:ext cx="8259482" cy="5244028"/>
          </a:xfrm>
          <a:prstGeom prst="ellipse">
            <a:avLst/>
          </a:prstGeom>
          <a:gradFill flip="none" rotWithShape="1">
            <a:gsLst>
              <a:gs pos="58000">
                <a:srgbClr val="841E6C">
                  <a:alpha val="0"/>
                </a:srgbClr>
              </a:gs>
              <a:gs pos="36000">
                <a:srgbClr val="4A113C">
                  <a:alpha val="58000"/>
                </a:srgbClr>
              </a:gs>
              <a:gs pos="0">
                <a:srgbClr val="4A113C"/>
              </a:gs>
            </a:gsLst>
            <a:path path="circle">
              <a:fillToRect l="50000" t="50000" r="50000" b="50000"/>
            </a:path>
            <a:tileRect/>
          </a:gradFill>
          <a:ln>
            <a:noFill/>
          </a:ln>
          <a:effectLst>
            <a:softEdge rad="1117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userDrawn="1"/>
        </p:nvGrpSpPr>
        <p:grpSpPr>
          <a:xfrm>
            <a:off x="-533772" y="1233949"/>
            <a:ext cx="13203270" cy="7404048"/>
            <a:chOff x="522514" y="508000"/>
            <a:chExt cx="20660800" cy="11586036"/>
          </a:xfrm>
          <a:scene3d>
            <a:camera prst="perspectiveRelaxedModerately" fov="6600000">
              <a:rot lat="18290635" lon="0" rev="0"/>
            </a:camera>
            <a:lightRig rig="threePt" dir="t"/>
          </a:scene3d>
        </p:grpSpPr>
        <p:grpSp>
          <p:nvGrpSpPr>
            <p:cNvPr id="12" name="组合 11"/>
            <p:cNvGrpSpPr/>
            <p:nvPr/>
          </p:nvGrpSpPr>
          <p:grpSpPr>
            <a:xfrm>
              <a:off x="522514" y="508000"/>
              <a:ext cx="20660800" cy="5509700"/>
              <a:chOff x="522514" y="508000"/>
              <a:chExt cx="20660800" cy="5509700"/>
            </a:xfrm>
          </p:grpSpPr>
          <p:grpSp>
            <p:nvGrpSpPr>
              <p:cNvPr id="322" name="组合 321"/>
              <p:cNvGrpSpPr/>
              <p:nvPr/>
            </p:nvGrpSpPr>
            <p:grpSpPr>
              <a:xfrm>
                <a:off x="522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477" name="组合 476"/>
                <p:cNvGrpSpPr/>
                <p:nvPr/>
              </p:nvGrpSpPr>
              <p:grpSpPr>
                <a:xfrm>
                  <a:off x="522514" y="508000"/>
                  <a:ext cx="2880800" cy="5509700"/>
                  <a:chOff x="522514" y="508000"/>
                  <a:chExt cx="2880800" cy="5509700"/>
                </a:xfrm>
                <a:grpFill/>
              </p:grpSpPr>
              <p:grpSp>
                <p:nvGrpSpPr>
                  <p:cNvPr id="580" name="组合 579"/>
                  <p:cNvGrpSpPr/>
                  <p:nvPr/>
                </p:nvGrpSpPr>
                <p:grpSpPr>
                  <a:xfrm>
                    <a:off x="522514" y="508000"/>
                    <a:ext cx="36000" cy="5509700"/>
                    <a:chOff x="522514" y="508000"/>
                    <a:chExt cx="36000" cy="5509700"/>
                  </a:xfrm>
                  <a:grpFill/>
                </p:grpSpPr>
                <p:sp>
                  <p:nvSpPr>
                    <p:cNvPr id="621" name="椭圆 62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2" name="椭圆 62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3" name="椭圆 62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4" name="椭圆 62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5" name="椭圆 62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6" name="椭圆 62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7" name="椭圆 62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8" name="椭圆 62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9" name="椭圆 62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1" name="组合 580"/>
                  <p:cNvGrpSpPr/>
                  <p:nvPr/>
                </p:nvGrpSpPr>
                <p:grpSpPr>
                  <a:xfrm>
                    <a:off x="1233714" y="508000"/>
                    <a:ext cx="36000" cy="5509700"/>
                    <a:chOff x="522514" y="508000"/>
                    <a:chExt cx="36000" cy="5509700"/>
                  </a:xfrm>
                  <a:grpFill/>
                </p:grpSpPr>
                <p:sp>
                  <p:nvSpPr>
                    <p:cNvPr id="612" name="椭圆 61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3" name="椭圆 61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4" name="椭圆 61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椭圆 61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6" name="椭圆 61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7" name="椭圆 61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8" name="椭圆 61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9" name="椭圆 61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0" name="椭圆 61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2" name="组合 581"/>
                  <p:cNvGrpSpPr/>
                  <p:nvPr/>
                </p:nvGrpSpPr>
                <p:grpSpPr>
                  <a:xfrm>
                    <a:off x="1944914" y="508000"/>
                    <a:ext cx="36000" cy="5509700"/>
                    <a:chOff x="522514" y="508000"/>
                    <a:chExt cx="36000" cy="5509700"/>
                  </a:xfrm>
                  <a:grpFill/>
                </p:grpSpPr>
                <p:sp>
                  <p:nvSpPr>
                    <p:cNvPr id="603" name="椭圆 60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4" name="椭圆 60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5" name="椭圆 60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6" name="椭圆 60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7" name="椭圆 60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8" name="椭圆 60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9" name="椭圆 60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0" name="椭圆 60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1" name="椭圆 61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3" name="组合 582"/>
                  <p:cNvGrpSpPr/>
                  <p:nvPr/>
                </p:nvGrpSpPr>
                <p:grpSpPr>
                  <a:xfrm>
                    <a:off x="2656114" y="508000"/>
                    <a:ext cx="36000" cy="5509700"/>
                    <a:chOff x="522514" y="508000"/>
                    <a:chExt cx="36000" cy="5509700"/>
                  </a:xfrm>
                  <a:grpFill/>
                </p:grpSpPr>
                <p:sp>
                  <p:nvSpPr>
                    <p:cNvPr id="594" name="椭圆 59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5" name="椭圆 59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6" name="椭圆 59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7" name="椭圆 59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8" name="椭圆 59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9" name="椭圆 59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0" name="椭圆 59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椭圆 60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2" name="椭圆 60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4" name="组合 583"/>
                  <p:cNvGrpSpPr/>
                  <p:nvPr/>
                </p:nvGrpSpPr>
                <p:grpSpPr>
                  <a:xfrm>
                    <a:off x="3367314" y="508000"/>
                    <a:ext cx="36000" cy="5509700"/>
                    <a:chOff x="522514" y="508000"/>
                    <a:chExt cx="36000" cy="5509700"/>
                  </a:xfrm>
                  <a:grpFill/>
                </p:grpSpPr>
                <p:sp>
                  <p:nvSpPr>
                    <p:cNvPr id="585" name="椭圆 58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6" name="椭圆 58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7" name="椭圆 58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8" name="椭圆 58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9" name="椭圆 58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0" name="椭圆 58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1" name="椭圆 59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2" name="椭圆 59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3" name="椭圆 59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78" name="组合 477"/>
                <p:cNvGrpSpPr/>
                <p:nvPr/>
              </p:nvGrpSpPr>
              <p:grpSpPr>
                <a:xfrm>
                  <a:off x="4078514" y="508000"/>
                  <a:ext cx="2880800" cy="5509700"/>
                  <a:chOff x="522514" y="508000"/>
                  <a:chExt cx="2880800" cy="5509700"/>
                </a:xfrm>
                <a:grpFill/>
              </p:grpSpPr>
              <p:grpSp>
                <p:nvGrpSpPr>
                  <p:cNvPr id="530" name="组合 529"/>
                  <p:cNvGrpSpPr/>
                  <p:nvPr/>
                </p:nvGrpSpPr>
                <p:grpSpPr>
                  <a:xfrm>
                    <a:off x="522514" y="508000"/>
                    <a:ext cx="36000" cy="5509700"/>
                    <a:chOff x="522514" y="508000"/>
                    <a:chExt cx="36000" cy="5509700"/>
                  </a:xfrm>
                  <a:grpFill/>
                </p:grpSpPr>
                <p:sp>
                  <p:nvSpPr>
                    <p:cNvPr id="571" name="椭圆 57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2" name="椭圆 57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3" name="椭圆 57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4" name="椭圆 57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5" name="椭圆 57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6" name="椭圆 57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7" name="椭圆 57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8" name="椭圆 57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椭圆 57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1" name="组合 530"/>
                  <p:cNvGrpSpPr/>
                  <p:nvPr/>
                </p:nvGrpSpPr>
                <p:grpSpPr>
                  <a:xfrm>
                    <a:off x="1233714" y="508000"/>
                    <a:ext cx="36000" cy="5509700"/>
                    <a:chOff x="522514" y="508000"/>
                    <a:chExt cx="36000" cy="5509700"/>
                  </a:xfrm>
                  <a:grpFill/>
                </p:grpSpPr>
                <p:sp>
                  <p:nvSpPr>
                    <p:cNvPr id="562" name="椭圆 56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3" name="椭圆 56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4" name="椭圆 56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5" name="椭圆 56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6" name="椭圆 56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7" name="椭圆 56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8" name="椭圆 56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9" name="椭圆 56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0" name="椭圆 56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2" name="组合 531"/>
                  <p:cNvGrpSpPr/>
                  <p:nvPr/>
                </p:nvGrpSpPr>
                <p:grpSpPr>
                  <a:xfrm>
                    <a:off x="1944914" y="508000"/>
                    <a:ext cx="36000" cy="5509700"/>
                    <a:chOff x="522514" y="508000"/>
                    <a:chExt cx="36000" cy="5509700"/>
                  </a:xfrm>
                  <a:grpFill/>
                </p:grpSpPr>
                <p:sp>
                  <p:nvSpPr>
                    <p:cNvPr id="553" name="椭圆 55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4" name="椭圆 55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5" name="椭圆 55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6" name="椭圆 55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7" name="椭圆 55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8" name="椭圆 55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9" name="椭圆 55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0" name="椭圆 55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1" name="椭圆 56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3" name="组合 532"/>
                  <p:cNvGrpSpPr/>
                  <p:nvPr/>
                </p:nvGrpSpPr>
                <p:grpSpPr>
                  <a:xfrm>
                    <a:off x="2656114" y="508000"/>
                    <a:ext cx="36000" cy="5509700"/>
                    <a:chOff x="522514" y="508000"/>
                    <a:chExt cx="36000" cy="5509700"/>
                  </a:xfrm>
                  <a:grpFill/>
                </p:grpSpPr>
                <p:sp>
                  <p:nvSpPr>
                    <p:cNvPr id="544" name="椭圆 54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5" name="椭圆 54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6" name="椭圆 54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7" name="椭圆 54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8" name="椭圆 54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9" name="椭圆 54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0" name="椭圆 54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1" name="椭圆 55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2" name="椭圆 55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4" name="组合 533"/>
                  <p:cNvGrpSpPr/>
                  <p:nvPr/>
                </p:nvGrpSpPr>
                <p:grpSpPr>
                  <a:xfrm>
                    <a:off x="3367314" y="508000"/>
                    <a:ext cx="36000" cy="5509700"/>
                    <a:chOff x="522514" y="508000"/>
                    <a:chExt cx="36000" cy="5509700"/>
                  </a:xfrm>
                  <a:grpFill/>
                </p:grpSpPr>
                <p:sp>
                  <p:nvSpPr>
                    <p:cNvPr id="535" name="椭圆 53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6" name="椭圆 53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7" name="椭圆 53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8" name="椭圆 53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9" name="椭圆 53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0" name="椭圆 53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1" name="椭圆 54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2" name="椭圆 54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3" name="椭圆 54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479" name="组合 478"/>
                <p:cNvGrpSpPr/>
                <p:nvPr/>
              </p:nvGrpSpPr>
              <p:grpSpPr>
                <a:xfrm>
                  <a:off x="7634514" y="508000"/>
                  <a:ext cx="2880800" cy="5509700"/>
                  <a:chOff x="522514" y="508000"/>
                  <a:chExt cx="2880800" cy="5509700"/>
                </a:xfrm>
                <a:grpFill/>
              </p:grpSpPr>
              <p:grpSp>
                <p:nvGrpSpPr>
                  <p:cNvPr id="480" name="组合 479"/>
                  <p:cNvGrpSpPr/>
                  <p:nvPr/>
                </p:nvGrpSpPr>
                <p:grpSpPr>
                  <a:xfrm>
                    <a:off x="522514" y="508000"/>
                    <a:ext cx="36000" cy="5509700"/>
                    <a:chOff x="522514" y="508000"/>
                    <a:chExt cx="36000" cy="5509700"/>
                  </a:xfrm>
                  <a:grpFill/>
                </p:grpSpPr>
                <p:sp>
                  <p:nvSpPr>
                    <p:cNvPr id="521" name="椭圆 52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 name="椭圆 52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3" name="椭圆 52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4" name="椭圆 52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5" name="椭圆 52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6" name="椭圆 52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7" name="椭圆 52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8" name="椭圆 52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椭圆 52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1" name="组合 480"/>
                  <p:cNvGrpSpPr/>
                  <p:nvPr/>
                </p:nvGrpSpPr>
                <p:grpSpPr>
                  <a:xfrm>
                    <a:off x="1233714" y="508000"/>
                    <a:ext cx="36000" cy="5509700"/>
                    <a:chOff x="522514" y="508000"/>
                    <a:chExt cx="36000" cy="5509700"/>
                  </a:xfrm>
                  <a:grpFill/>
                </p:grpSpPr>
                <p:sp>
                  <p:nvSpPr>
                    <p:cNvPr id="512" name="椭圆 51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3" name="椭圆 51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4" name="椭圆 51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5" name="椭圆 51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椭圆 51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7" name="椭圆 51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8" name="椭圆 51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9" name="椭圆 51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椭圆 51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2" name="组合 481"/>
                  <p:cNvGrpSpPr/>
                  <p:nvPr/>
                </p:nvGrpSpPr>
                <p:grpSpPr>
                  <a:xfrm>
                    <a:off x="1944914" y="508000"/>
                    <a:ext cx="36000" cy="5509700"/>
                    <a:chOff x="522514" y="508000"/>
                    <a:chExt cx="36000" cy="5509700"/>
                  </a:xfrm>
                  <a:grpFill/>
                </p:grpSpPr>
                <p:sp>
                  <p:nvSpPr>
                    <p:cNvPr id="503" name="椭圆 50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4" name="椭圆 50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5" name="椭圆 50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6" name="椭圆 50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7" name="椭圆 50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8" name="椭圆 50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9" name="椭圆 50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0" name="椭圆 50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1" name="椭圆 51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3" name="组合 482"/>
                  <p:cNvGrpSpPr/>
                  <p:nvPr/>
                </p:nvGrpSpPr>
                <p:grpSpPr>
                  <a:xfrm>
                    <a:off x="2656114" y="508000"/>
                    <a:ext cx="36000" cy="5509700"/>
                    <a:chOff x="522514" y="508000"/>
                    <a:chExt cx="36000" cy="5509700"/>
                  </a:xfrm>
                  <a:grpFill/>
                </p:grpSpPr>
                <p:sp>
                  <p:nvSpPr>
                    <p:cNvPr id="494" name="椭圆 49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5" name="椭圆 49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6" name="椭圆 49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7" name="椭圆 49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8" name="椭圆 49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9" name="椭圆 49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0" name="椭圆 49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1" name="椭圆 50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椭圆 50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4" name="组合 483"/>
                  <p:cNvGrpSpPr/>
                  <p:nvPr/>
                </p:nvGrpSpPr>
                <p:grpSpPr>
                  <a:xfrm>
                    <a:off x="3367314" y="508000"/>
                    <a:ext cx="36000" cy="5509700"/>
                    <a:chOff x="522514" y="508000"/>
                    <a:chExt cx="36000" cy="5509700"/>
                  </a:xfrm>
                  <a:grpFill/>
                </p:grpSpPr>
                <p:sp>
                  <p:nvSpPr>
                    <p:cNvPr id="485" name="椭圆 48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6" name="椭圆 48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7" name="椭圆 48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8" name="椭圆 48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9" name="椭圆 48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0" name="椭圆 48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1" name="椭圆 49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2" name="椭圆 49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3" name="椭圆 49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23" name="组合 322"/>
              <p:cNvGrpSpPr/>
              <p:nvPr/>
            </p:nvGrpSpPr>
            <p:grpSpPr>
              <a:xfrm>
                <a:off x="11190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324" name="组合 323"/>
                <p:cNvGrpSpPr/>
                <p:nvPr/>
              </p:nvGrpSpPr>
              <p:grpSpPr>
                <a:xfrm>
                  <a:off x="522514" y="508000"/>
                  <a:ext cx="2880800" cy="5509700"/>
                  <a:chOff x="522514" y="508000"/>
                  <a:chExt cx="2880800" cy="5509700"/>
                </a:xfrm>
                <a:grpFill/>
              </p:grpSpPr>
              <p:grpSp>
                <p:nvGrpSpPr>
                  <p:cNvPr id="427" name="组合 426"/>
                  <p:cNvGrpSpPr/>
                  <p:nvPr/>
                </p:nvGrpSpPr>
                <p:grpSpPr>
                  <a:xfrm>
                    <a:off x="522514" y="508000"/>
                    <a:ext cx="36000" cy="5509700"/>
                    <a:chOff x="522514" y="508000"/>
                    <a:chExt cx="36000" cy="5509700"/>
                  </a:xfrm>
                  <a:grpFill/>
                </p:grpSpPr>
                <p:sp>
                  <p:nvSpPr>
                    <p:cNvPr id="468" name="椭圆 467"/>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椭圆 468"/>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0" name="椭圆 469"/>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1" name="椭圆 470"/>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2" name="椭圆 471"/>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3" name="椭圆 472"/>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4" name="椭圆 473"/>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5" name="椭圆 474"/>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6" name="椭圆 475"/>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8" name="组合 427"/>
                  <p:cNvGrpSpPr/>
                  <p:nvPr/>
                </p:nvGrpSpPr>
                <p:grpSpPr>
                  <a:xfrm>
                    <a:off x="1233714" y="508000"/>
                    <a:ext cx="36000" cy="5509700"/>
                    <a:chOff x="522514" y="508000"/>
                    <a:chExt cx="36000" cy="5509700"/>
                  </a:xfrm>
                  <a:grpFill/>
                </p:grpSpPr>
                <p:sp>
                  <p:nvSpPr>
                    <p:cNvPr id="459" name="椭圆 458"/>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0" name="椭圆 459"/>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椭圆 460"/>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2" name="椭圆 461"/>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3" name="椭圆 462"/>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椭圆 463"/>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椭圆 464"/>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6" name="椭圆 465"/>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7" name="椭圆 466"/>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9" name="组合 428"/>
                  <p:cNvGrpSpPr/>
                  <p:nvPr/>
                </p:nvGrpSpPr>
                <p:grpSpPr>
                  <a:xfrm>
                    <a:off x="1944914" y="508000"/>
                    <a:ext cx="36000" cy="5509700"/>
                    <a:chOff x="522514" y="508000"/>
                    <a:chExt cx="36000" cy="5509700"/>
                  </a:xfrm>
                  <a:grpFill/>
                </p:grpSpPr>
                <p:sp>
                  <p:nvSpPr>
                    <p:cNvPr id="450" name="椭圆 44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1" name="椭圆 45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2" name="椭圆 45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椭圆 45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4" name="椭圆 45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5" name="椭圆 45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椭圆 45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椭圆 45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8" name="椭圆 45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0" name="组合 429"/>
                  <p:cNvGrpSpPr/>
                  <p:nvPr/>
                </p:nvGrpSpPr>
                <p:grpSpPr>
                  <a:xfrm>
                    <a:off x="2656114" y="508000"/>
                    <a:ext cx="36000" cy="5509700"/>
                    <a:chOff x="522514" y="508000"/>
                    <a:chExt cx="36000" cy="5509700"/>
                  </a:xfrm>
                  <a:grpFill/>
                </p:grpSpPr>
                <p:sp>
                  <p:nvSpPr>
                    <p:cNvPr id="441" name="椭圆 44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2" name="椭圆 44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3" name="椭圆 44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4" name="椭圆 44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椭圆 44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6" name="椭圆 44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7" name="椭圆 44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椭圆 44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椭圆 44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1" name="组合 430"/>
                  <p:cNvGrpSpPr/>
                  <p:nvPr/>
                </p:nvGrpSpPr>
                <p:grpSpPr>
                  <a:xfrm>
                    <a:off x="3367314" y="508000"/>
                    <a:ext cx="36000" cy="5509700"/>
                    <a:chOff x="522514" y="508000"/>
                    <a:chExt cx="36000" cy="5509700"/>
                  </a:xfrm>
                  <a:grpFill/>
                </p:grpSpPr>
                <p:sp>
                  <p:nvSpPr>
                    <p:cNvPr id="432" name="椭圆 43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椭圆 43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4" name="椭圆 43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5" name="椭圆 43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6" name="椭圆 43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椭圆 43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8" name="椭圆 43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9" name="椭圆 43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椭圆 43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5" name="组合 324"/>
                <p:cNvGrpSpPr/>
                <p:nvPr/>
              </p:nvGrpSpPr>
              <p:grpSpPr>
                <a:xfrm>
                  <a:off x="4078514" y="508000"/>
                  <a:ext cx="2880800" cy="5509700"/>
                  <a:chOff x="522514" y="508000"/>
                  <a:chExt cx="2880800" cy="5509700"/>
                </a:xfrm>
                <a:grpFill/>
              </p:grpSpPr>
              <p:grpSp>
                <p:nvGrpSpPr>
                  <p:cNvPr id="377" name="组合 376"/>
                  <p:cNvGrpSpPr/>
                  <p:nvPr/>
                </p:nvGrpSpPr>
                <p:grpSpPr>
                  <a:xfrm>
                    <a:off x="522514" y="508000"/>
                    <a:ext cx="36000" cy="5509700"/>
                    <a:chOff x="522514" y="508000"/>
                    <a:chExt cx="36000" cy="5509700"/>
                  </a:xfrm>
                  <a:grpFill/>
                </p:grpSpPr>
                <p:sp>
                  <p:nvSpPr>
                    <p:cNvPr id="418" name="椭圆 417"/>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9" name="椭圆 418"/>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0" name="椭圆 419"/>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椭圆 420"/>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2" name="椭圆 421"/>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3" name="椭圆 422"/>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椭圆 423"/>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椭圆 424"/>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6" name="椭圆 425"/>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8" name="组合 377"/>
                  <p:cNvGrpSpPr/>
                  <p:nvPr/>
                </p:nvGrpSpPr>
                <p:grpSpPr>
                  <a:xfrm>
                    <a:off x="1233714" y="508000"/>
                    <a:ext cx="36000" cy="5509700"/>
                    <a:chOff x="522514" y="508000"/>
                    <a:chExt cx="36000" cy="5509700"/>
                  </a:xfrm>
                  <a:grpFill/>
                </p:grpSpPr>
                <p:sp>
                  <p:nvSpPr>
                    <p:cNvPr id="409" name="椭圆 408"/>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0" name="椭圆 409"/>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椭圆 410"/>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2" name="椭圆 411"/>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椭圆 412"/>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椭圆 413"/>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椭圆 414"/>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椭圆 415"/>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椭圆 416"/>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9" name="组合 378"/>
                  <p:cNvGrpSpPr/>
                  <p:nvPr/>
                </p:nvGrpSpPr>
                <p:grpSpPr>
                  <a:xfrm>
                    <a:off x="1944914" y="508000"/>
                    <a:ext cx="36000" cy="5509700"/>
                    <a:chOff x="522514" y="508000"/>
                    <a:chExt cx="36000" cy="5509700"/>
                  </a:xfrm>
                  <a:grpFill/>
                </p:grpSpPr>
                <p:sp>
                  <p:nvSpPr>
                    <p:cNvPr id="400" name="椭圆 39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椭圆 40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2" name="椭圆 40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3" name="椭圆 40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椭圆 40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椭圆 40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椭圆 40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椭圆 40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8" name="椭圆 40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0" name="组合 379"/>
                  <p:cNvGrpSpPr/>
                  <p:nvPr/>
                </p:nvGrpSpPr>
                <p:grpSpPr>
                  <a:xfrm>
                    <a:off x="2656114" y="508000"/>
                    <a:ext cx="36000" cy="5509700"/>
                    <a:chOff x="522514" y="508000"/>
                    <a:chExt cx="36000" cy="5509700"/>
                  </a:xfrm>
                  <a:grpFill/>
                </p:grpSpPr>
                <p:sp>
                  <p:nvSpPr>
                    <p:cNvPr id="391" name="椭圆 39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椭圆 39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椭圆 39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4" name="椭圆 39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椭圆 39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椭圆 39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椭圆 39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8" name="椭圆 39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9" name="椭圆 39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1" name="组合 380"/>
                  <p:cNvGrpSpPr/>
                  <p:nvPr/>
                </p:nvGrpSpPr>
                <p:grpSpPr>
                  <a:xfrm>
                    <a:off x="3367314" y="508000"/>
                    <a:ext cx="36000" cy="5509700"/>
                    <a:chOff x="522514" y="508000"/>
                    <a:chExt cx="36000" cy="5509700"/>
                  </a:xfrm>
                  <a:grpFill/>
                </p:grpSpPr>
                <p:sp>
                  <p:nvSpPr>
                    <p:cNvPr id="382" name="椭圆 38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3" name="椭圆 38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椭圆 38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椭圆 38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6" name="椭圆 38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椭圆 38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椭圆 38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椭圆 38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0" name="椭圆 38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6" name="组合 325"/>
                <p:cNvGrpSpPr/>
                <p:nvPr/>
              </p:nvGrpSpPr>
              <p:grpSpPr>
                <a:xfrm>
                  <a:off x="7634514" y="508000"/>
                  <a:ext cx="2880800" cy="5509700"/>
                  <a:chOff x="522514" y="508000"/>
                  <a:chExt cx="2880800" cy="5509700"/>
                </a:xfrm>
                <a:grpFill/>
              </p:grpSpPr>
              <p:grpSp>
                <p:nvGrpSpPr>
                  <p:cNvPr id="327" name="组合 326"/>
                  <p:cNvGrpSpPr/>
                  <p:nvPr/>
                </p:nvGrpSpPr>
                <p:grpSpPr>
                  <a:xfrm>
                    <a:off x="522514" y="508000"/>
                    <a:ext cx="36000" cy="5509700"/>
                    <a:chOff x="522514" y="508000"/>
                    <a:chExt cx="36000" cy="5509700"/>
                  </a:xfrm>
                  <a:grpFill/>
                </p:grpSpPr>
                <p:sp>
                  <p:nvSpPr>
                    <p:cNvPr id="368" name="椭圆 367"/>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椭圆 368"/>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0" name="椭圆 369"/>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椭圆 370"/>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椭圆 371"/>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椭圆 372"/>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4" name="椭圆 373"/>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5" name="椭圆 374"/>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椭圆 375"/>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8" name="组合 327"/>
                  <p:cNvGrpSpPr/>
                  <p:nvPr/>
                </p:nvGrpSpPr>
                <p:grpSpPr>
                  <a:xfrm>
                    <a:off x="1233714" y="508000"/>
                    <a:ext cx="36000" cy="5509700"/>
                    <a:chOff x="522514" y="508000"/>
                    <a:chExt cx="36000" cy="5509700"/>
                  </a:xfrm>
                  <a:grpFill/>
                </p:grpSpPr>
                <p:sp>
                  <p:nvSpPr>
                    <p:cNvPr id="359" name="椭圆 358"/>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椭圆 359"/>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椭圆 360"/>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2" name="椭圆 361"/>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椭圆 362"/>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椭圆 363"/>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椭圆 364"/>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6" name="椭圆 365"/>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7" name="椭圆 366"/>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9" name="组合 328"/>
                  <p:cNvGrpSpPr/>
                  <p:nvPr/>
                </p:nvGrpSpPr>
                <p:grpSpPr>
                  <a:xfrm>
                    <a:off x="1944914" y="508000"/>
                    <a:ext cx="36000" cy="5509700"/>
                    <a:chOff x="522514" y="508000"/>
                    <a:chExt cx="36000" cy="5509700"/>
                  </a:xfrm>
                  <a:grpFill/>
                </p:grpSpPr>
                <p:sp>
                  <p:nvSpPr>
                    <p:cNvPr id="350" name="椭圆 34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椭圆 35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椭圆 35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椭圆 35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4" name="椭圆 35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椭圆 35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椭圆 35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椭圆 35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8" name="椭圆 35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0" name="组合 329"/>
                  <p:cNvGrpSpPr/>
                  <p:nvPr/>
                </p:nvGrpSpPr>
                <p:grpSpPr>
                  <a:xfrm>
                    <a:off x="2656114" y="508000"/>
                    <a:ext cx="36000" cy="5509700"/>
                    <a:chOff x="522514" y="508000"/>
                    <a:chExt cx="36000" cy="5509700"/>
                  </a:xfrm>
                  <a:grpFill/>
                </p:grpSpPr>
                <p:sp>
                  <p:nvSpPr>
                    <p:cNvPr id="341" name="椭圆 34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2" name="椭圆 34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3" name="椭圆 34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椭圆 34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椭圆 34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椭圆 34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椭圆 34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椭圆 34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椭圆 34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1" name="组合 330"/>
                  <p:cNvGrpSpPr/>
                  <p:nvPr/>
                </p:nvGrpSpPr>
                <p:grpSpPr>
                  <a:xfrm>
                    <a:off x="3367314" y="508000"/>
                    <a:ext cx="36000" cy="5509700"/>
                    <a:chOff x="522514" y="508000"/>
                    <a:chExt cx="36000" cy="5509700"/>
                  </a:xfrm>
                  <a:grpFill/>
                </p:grpSpPr>
                <p:sp>
                  <p:nvSpPr>
                    <p:cNvPr id="332" name="椭圆 33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椭圆 33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4" name="椭圆 33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5" name="椭圆 33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椭圆 33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椭圆 33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8" name="椭圆 33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椭圆 33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0" name="椭圆 33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13" name="组合 12"/>
            <p:cNvGrpSpPr/>
            <p:nvPr/>
          </p:nvGrpSpPr>
          <p:grpSpPr>
            <a:xfrm>
              <a:off x="522514" y="6584336"/>
              <a:ext cx="20660800" cy="5509700"/>
              <a:chOff x="522514" y="508000"/>
              <a:chExt cx="20660800" cy="5509700"/>
            </a:xfrm>
          </p:grpSpPr>
          <p:grpSp>
            <p:nvGrpSpPr>
              <p:cNvPr id="14" name="组合 13"/>
              <p:cNvGrpSpPr/>
              <p:nvPr/>
            </p:nvGrpSpPr>
            <p:grpSpPr>
              <a:xfrm>
                <a:off x="522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169" name="组合 168"/>
                <p:cNvGrpSpPr/>
                <p:nvPr/>
              </p:nvGrpSpPr>
              <p:grpSpPr>
                <a:xfrm>
                  <a:off x="522514" y="508000"/>
                  <a:ext cx="2880800" cy="5509700"/>
                  <a:chOff x="522514" y="508000"/>
                  <a:chExt cx="2880800" cy="5509700"/>
                </a:xfrm>
                <a:grpFill/>
              </p:grpSpPr>
              <p:grpSp>
                <p:nvGrpSpPr>
                  <p:cNvPr id="272" name="组合 271"/>
                  <p:cNvGrpSpPr/>
                  <p:nvPr/>
                </p:nvGrpSpPr>
                <p:grpSpPr>
                  <a:xfrm>
                    <a:off x="522514" y="508000"/>
                    <a:ext cx="36000" cy="5509700"/>
                    <a:chOff x="522514" y="508000"/>
                    <a:chExt cx="36000" cy="5509700"/>
                  </a:xfrm>
                  <a:grpFill/>
                </p:grpSpPr>
                <p:sp>
                  <p:nvSpPr>
                    <p:cNvPr id="313" name="椭圆 31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椭圆 31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椭圆 31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椭圆 31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椭圆 31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8" name="椭圆 31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9" name="椭圆 31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椭圆 31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椭圆 32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3" name="组合 272"/>
                  <p:cNvGrpSpPr/>
                  <p:nvPr/>
                </p:nvGrpSpPr>
                <p:grpSpPr>
                  <a:xfrm>
                    <a:off x="1233714" y="508000"/>
                    <a:ext cx="36000" cy="5509700"/>
                    <a:chOff x="522514" y="508000"/>
                    <a:chExt cx="36000" cy="5509700"/>
                  </a:xfrm>
                  <a:grpFill/>
                </p:grpSpPr>
                <p:sp>
                  <p:nvSpPr>
                    <p:cNvPr id="304" name="椭圆 30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椭圆 30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椭圆 30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椭圆 30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9" name="椭圆 30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椭圆 30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椭圆 31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椭圆 31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4" name="组合 273"/>
                  <p:cNvGrpSpPr/>
                  <p:nvPr/>
                </p:nvGrpSpPr>
                <p:grpSpPr>
                  <a:xfrm>
                    <a:off x="1944914" y="508000"/>
                    <a:ext cx="36000" cy="5509700"/>
                    <a:chOff x="522514" y="508000"/>
                    <a:chExt cx="36000" cy="5509700"/>
                  </a:xfrm>
                  <a:grpFill/>
                </p:grpSpPr>
                <p:sp>
                  <p:nvSpPr>
                    <p:cNvPr id="295" name="椭圆 29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椭圆 29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椭圆 29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椭圆 29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椭圆 29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椭圆 29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1" name="椭圆 30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椭圆 30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5" name="组合 274"/>
                  <p:cNvGrpSpPr/>
                  <p:nvPr/>
                </p:nvGrpSpPr>
                <p:grpSpPr>
                  <a:xfrm>
                    <a:off x="2656114" y="508000"/>
                    <a:ext cx="36000" cy="5509700"/>
                    <a:chOff x="522514" y="508000"/>
                    <a:chExt cx="36000" cy="5509700"/>
                  </a:xfrm>
                  <a:grpFill/>
                </p:grpSpPr>
                <p:sp>
                  <p:nvSpPr>
                    <p:cNvPr id="286" name="椭圆 28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椭圆 28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椭圆 28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椭圆 28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椭圆 28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椭圆 29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椭圆 29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椭圆 29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椭圆 29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6" name="组合 275"/>
                  <p:cNvGrpSpPr/>
                  <p:nvPr/>
                </p:nvGrpSpPr>
                <p:grpSpPr>
                  <a:xfrm>
                    <a:off x="3367314" y="508000"/>
                    <a:ext cx="36000" cy="5509700"/>
                    <a:chOff x="522514" y="508000"/>
                    <a:chExt cx="36000" cy="5509700"/>
                  </a:xfrm>
                  <a:grpFill/>
                </p:grpSpPr>
                <p:sp>
                  <p:nvSpPr>
                    <p:cNvPr id="277" name="椭圆 276"/>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椭圆 278"/>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1" name="椭圆 280"/>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椭圆 281"/>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椭圆 282"/>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椭圆 283"/>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椭圆 284"/>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0" name="组合 169"/>
                <p:cNvGrpSpPr/>
                <p:nvPr/>
              </p:nvGrpSpPr>
              <p:grpSpPr>
                <a:xfrm>
                  <a:off x="4078514" y="508000"/>
                  <a:ext cx="2880800" cy="5509700"/>
                  <a:chOff x="522514" y="508000"/>
                  <a:chExt cx="2880800" cy="5509700"/>
                </a:xfrm>
                <a:grpFill/>
              </p:grpSpPr>
              <p:grpSp>
                <p:nvGrpSpPr>
                  <p:cNvPr id="222" name="组合 221"/>
                  <p:cNvGrpSpPr/>
                  <p:nvPr/>
                </p:nvGrpSpPr>
                <p:grpSpPr>
                  <a:xfrm>
                    <a:off x="522514" y="508000"/>
                    <a:ext cx="36000" cy="5509700"/>
                    <a:chOff x="522514" y="508000"/>
                    <a:chExt cx="36000" cy="5509700"/>
                  </a:xfrm>
                  <a:grpFill/>
                </p:grpSpPr>
                <p:sp>
                  <p:nvSpPr>
                    <p:cNvPr id="263" name="椭圆 26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椭圆 26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椭圆 26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椭圆 26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椭圆 26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椭圆 26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椭圆 26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椭圆 26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椭圆 27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3" name="组合 222"/>
                  <p:cNvGrpSpPr/>
                  <p:nvPr/>
                </p:nvGrpSpPr>
                <p:grpSpPr>
                  <a:xfrm>
                    <a:off x="1233714" y="508000"/>
                    <a:ext cx="36000" cy="5509700"/>
                    <a:chOff x="522514" y="508000"/>
                    <a:chExt cx="36000" cy="5509700"/>
                  </a:xfrm>
                  <a:grpFill/>
                </p:grpSpPr>
                <p:sp>
                  <p:nvSpPr>
                    <p:cNvPr id="254" name="椭圆 25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椭圆 25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椭圆 25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椭圆 25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椭圆 25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椭圆 25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椭圆 25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椭圆 26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椭圆 26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4" name="组合 223"/>
                  <p:cNvGrpSpPr/>
                  <p:nvPr/>
                </p:nvGrpSpPr>
                <p:grpSpPr>
                  <a:xfrm>
                    <a:off x="1944914" y="508000"/>
                    <a:ext cx="36000" cy="5509700"/>
                    <a:chOff x="522514" y="508000"/>
                    <a:chExt cx="36000" cy="5509700"/>
                  </a:xfrm>
                  <a:grpFill/>
                </p:grpSpPr>
                <p:sp>
                  <p:nvSpPr>
                    <p:cNvPr id="245" name="椭圆 24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椭圆 24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椭圆 24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椭圆 24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椭圆 24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椭圆 24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椭圆 25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椭圆 25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3" name="椭圆 25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5" name="组合 224"/>
                  <p:cNvGrpSpPr/>
                  <p:nvPr/>
                </p:nvGrpSpPr>
                <p:grpSpPr>
                  <a:xfrm>
                    <a:off x="2656114" y="508000"/>
                    <a:ext cx="36000" cy="5509700"/>
                    <a:chOff x="522514" y="508000"/>
                    <a:chExt cx="36000" cy="5509700"/>
                  </a:xfrm>
                  <a:grpFill/>
                </p:grpSpPr>
                <p:sp>
                  <p:nvSpPr>
                    <p:cNvPr id="236" name="椭圆 23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椭圆 23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椭圆 23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椭圆 23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椭圆 23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椭圆 24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椭圆 24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椭圆 24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椭圆 24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6" name="组合 225"/>
                  <p:cNvGrpSpPr/>
                  <p:nvPr/>
                </p:nvGrpSpPr>
                <p:grpSpPr>
                  <a:xfrm>
                    <a:off x="3367314" y="508000"/>
                    <a:ext cx="36000" cy="5509700"/>
                    <a:chOff x="522514" y="508000"/>
                    <a:chExt cx="36000" cy="5509700"/>
                  </a:xfrm>
                  <a:grpFill/>
                </p:grpSpPr>
                <p:sp>
                  <p:nvSpPr>
                    <p:cNvPr id="227" name="椭圆 226"/>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椭圆 227"/>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椭圆 228"/>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椭圆 229"/>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椭圆 230"/>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2" name="椭圆 231"/>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椭圆 232"/>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椭圆 233"/>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椭圆 234"/>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1" name="组合 170"/>
                <p:cNvGrpSpPr/>
                <p:nvPr/>
              </p:nvGrpSpPr>
              <p:grpSpPr>
                <a:xfrm>
                  <a:off x="7634514" y="508000"/>
                  <a:ext cx="2880800" cy="5509700"/>
                  <a:chOff x="522514" y="508000"/>
                  <a:chExt cx="2880800" cy="5509700"/>
                </a:xfrm>
                <a:grpFill/>
              </p:grpSpPr>
              <p:grpSp>
                <p:nvGrpSpPr>
                  <p:cNvPr id="172" name="组合 171"/>
                  <p:cNvGrpSpPr/>
                  <p:nvPr/>
                </p:nvGrpSpPr>
                <p:grpSpPr>
                  <a:xfrm>
                    <a:off x="522514" y="508000"/>
                    <a:ext cx="36000" cy="5509700"/>
                    <a:chOff x="522514" y="508000"/>
                    <a:chExt cx="36000" cy="5509700"/>
                  </a:xfrm>
                  <a:grpFill/>
                </p:grpSpPr>
                <p:sp>
                  <p:nvSpPr>
                    <p:cNvPr id="213" name="椭圆 21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椭圆 21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椭圆 21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椭圆 21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椭圆 21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椭圆 21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椭圆 21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椭圆 21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椭圆 22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3" name="组合 172"/>
                  <p:cNvGrpSpPr/>
                  <p:nvPr/>
                </p:nvGrpSpPr>
                <p:grpSpPr>
                  <a:xfrm>
                    <a:off x="1233714" y="508000"/>
                    <a:ext cx="36000" cy="5509700"/>
                    <a:chOff x="522514" y="508000"/>
                    <a:chExt cx="36000" cy="5509700"/>
                  </a:xfrm>
                  <a:grpFill/>
                </p:grpSpPr>
                <p:sp>
                  <p:nvSpPr>
                    <p:cNvPr id="204" name="椭圆 20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椭圆 20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椭圆 20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椭圆 20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椭圆 20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9" name="椭圆 20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椭圆 20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椭圆 21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椭圆 21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4" name="组合 173"/>
                  <p:cNvGrpSpPr/>
                  <p:nvPr/>
                </p:nvGrpSpPr>
                <p:grpSpPr>
                  <a:xfrm>
                    <a:off x="1944914" y="508000"/>
                    <a:ext cx="36000" cy="5509700"/>
                    <a:chOff x="522514" y="508000"/>
                    <a:chExt cx="36000" cy="5509700"/>
                  </a:xfrm>
                  <a:grpFill/>
                </p:grpSpPr>
                <p:sp>
                  <p:nvSpPr>
                    <p:cNvPr id="195" name="椭圆 194"/>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椭圆 195"/>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椭圆 196"/>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椭圆 197"/>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椭圆 198"/>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0" name="椭圆 199"/>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椭圆 200"/>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椭圆 201"/>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椭圆 202"/>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5" name="组合 174"/>
                  <p:cNvGrpSpPr/>
                  <p:nvPr/>
                </p:nvGrpSpPr>
                <p:grpSpPr>
                  <a:xfrm>
                    <a:off x="2656114" y="508000"/>
                    <a:ext cx="36000" cy="5509700"/>
                    <a:chOff x="522514" y="508000"/>
                    <a:chExt cx="36000" cy="5509700"/>
                  </a:xfrm>
                  <a:grpFill/>
                </p:grpSpPr>
                <p:sp>
                  <p:nvSpPr>
                    <p:cNvPr id="186" name="椭圆 185"/>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椭圆 186"/>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椭圆 187"/>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椭圆 188"/>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椭圆 189"/>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1" name="椭圆 190"/>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椭圆 191"/>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椭圆 192"/>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椭圆 193"/>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6" name="组合 175"/>
                  <p:cNvGrpSpPr/>
                  <p:nvPr/>
                </p:nvGrpSpPr>
                <p:grpSpPr>
                  <a:xfrm>
                    <a:off x="3367314" y="508000"/>
                    <a:ext cx="36000" cy="5509700"/>
                    <a:chOff x="522514" y="508000"/>
                    <a:chExt cx="36000" cy="5509700"/>
                  </a:xfrm>
                  <a:grpFill/>
                </p:grpSpPr>
                <p:sp>
                  <p:nvSpPr>
                    <p:cNvPr id="177" name="椭圆 176"/>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椭圆 177"/>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椭圆 178"/>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椭圆 179"/>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椭圆 180"/>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椭圆 181"/>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椭圆 182"/>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椭圆 183"/>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椭圆 184"/>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15" name="组合 14"/>
              <p:cNvGrpSpPr/>
              <p:nvPr/>
            </p:nvGrpSpPr>
            <p:grpSpPr>
              <a:xfrm>
                <a:off x="11190514" y="508000"/>
                <a:ext cx="9992800" cy="5509700"/>
                <a:chOff x="522514" y="508000"/>
                <a:chExt cx="9992800" cy="5509700"/>
              </a:xfrm>
              <a:gradFill>
                <a:gsLst>
                  <a:gs pos="0">
                    <a:schemeClr val="bg1">
                      <a:alpha val="39000"/>
                    </a:schemeClr>
                  </a:gs>
                  <a:gs pos="95536">
                    <a:schemeClr val="bg1"/>
                  </a:gs>
                  <a:gs pos="75000">
                    <a:srgbClr val="FFFFFF"/>
                  </a:gs>
                  <a:gs pos="55339">
                    <a:srgbClr val="FFFFFF"/>
                  </a:gs>
                  <a:gs pos="37000">
                    <a:schemeClr val="bg1">
                      <a:alpha val="28000"/>
                    </a:schemeClr>
                  </a:gs>
                  <a:gs pos="20000">
                    <a:schemeClr val="bg1"/>
                  </a:gs>
                </a:gsLst>
                <a:lin ang="5400000" scaled="0"/>
              </a:gradFill>
            </p:grpSpPr>
            <p:grpSp>
              <p:nvGrpSpPr>
                <p:cNvPr id="16" name="组合 15"/>
                <p:cNvGrpSpPr/>
                <p:nvPr/>
              </p:nvGrpSpPr>
              <p:grpSpPr>
                <a:xfrm>
                  <a:off x="522514" y="508000"/>
                  <a:ext cx="2880800" cy="5509700"/>
                  <a:chOff x="522514" y="508000"/>
                  <a:chExt cx="2880800" cy="5509700"/>
                </a:xfrm>
                <a:grpFill/>
              </p:grpSpPr>
              <p:grpSp>
                <p:nvGrpSpPr>
                  <p:cNvPr id="119" name="组合 118"/>
                  <p:cNvGrpSpPr/>
                  <p:nvPr/>
                </p:nvGrpSpPr>
                <p:grpSpPr>
                  <a:xfrm>
                    <a:off x="522514" y="508000"/>
                    <a:ext cx="36000" cy="5509700"/>
                    <a:chOff x="522514" y="508000"/>
                    <a:chExt cx="36000" cy="5509700"/>
                  </a:xfrm>
                  <a:grpFill/>
                </p:grpSpPr>
                <p:sp>
                  <p:nvSpPr>
                    <p:cNvPr id="160" name="椭圆 15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1" name="椭圆 16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椭圆 16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椭圆 16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椭圆 16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椭圆 16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椭圆 16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椭圆 16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椭圆 16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0" name="组合 119"/>
                  <p:cNvGrpSpPr/>
                  <p:nvPr/>
                </p:nvGrpSpPr>
                <p:grpSpPr>
                  <a:xfrm>
                    <a:off x="1233714" y="508000"/>
                    <a:ext cx="36000" cy="5509700"/>
                    <a:chOff x="522514" y="508000"/>
                    <a:chExt cx="36000" cy="5509700"/>
                  </a:xfrm>
                  <a:grpFill/>
                </p:grpSpPr>
                <p:sp>
                  <p:nvSpPr>
                    <p:cNvPr id="151" name="椭圆 15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椭圆 15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椭圆 15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1944914" y="508000"/>
                    <a:ext cx="36000" cy="5509700"/>
                    <a:chOff x="522514" y="508000"/>
                    <a:chExt cx="36000" cy="5509700"/>
                  </a:xfrm>
                  <a:grpFill/>
                </p:grpSpPr>
                <p:sp>
                  <p:nvSpPr>
                    <p:cNvPr id="142" name="椭圆 14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椭圆 14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14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14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2" name="组合 121"/>
                  <p:cNvGrpSpPr/>
                  <p:nvPr/>
                </p:nvGrpSpPr>
                <p:grpSpPr>
                  <a:xfrm>
                    <a:off x="2656114" y="508000"/>
                    <a:ext cx="36000" cy="5509700"/>
                    <a:chOff x="522514" y="508000"/>
                    <a:chExt cx="36000" cy="5509700"/>
                  </a:xfrm>
                  <a:grpFill/>
                </p:grpSpPr>
                <p:sp>
                  <p:nvSpPr>
                    <p:cNvPr id="133" name="椭圆 13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椭圆 13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椭圆 14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3" name="组合 122"/>
                  <p:cNvGrpSpPr/>
                  <p:nvPr/>
                </p:nvGrpSpPr>
                <p:grpSpPr>
                  <a:xfrm>
                    <a:off x="3367314" y="508000"/>
                    <a:ext cx="36000" cy="5509700"/>
                    <a:chOff x="522514" y="508000"/>
                    <a:chExt cx="36000" cy="5509700"/>
                  </a:xfrm>
                  <a:grpFill/>
                </p:grpSpPr>
                <p:sp>
                  <p:nvSpPr>
                    <p:cNvPr id="124" name="椭圆 12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椭圆 12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 name="组合 16"/>
                <p:cNvGrpSpPr/>
                <p:nvPr/>
              </p:nvGrpSpPr>
              <p:grpSpPr>
                <a:xfrm>
                  <a:off x="4078514" y="508000"/>
                  <a:ext cx="2880800" cy="5509700"/>
                  <a:chOff x="522514" y="508000"/>
                  <a:chExt cx="2880800" cy="5509700"/>
                </a:xfrm>
                <a:grpFill/>
              </p:grpSpPr>
              <p:grpSp>
                <p:nvGrpSpPr>
                  <p:cNvPr id="69" name="组合 68"/>
                  <p:cNvGrpSpPr/>
                  <p:nvPr/>
                </p:nvGrpSpPr>
                <p:grpSpPr>
                  <a:xfrm>
                    <a:off x="522514" y="508000"/>
                    <a:ext cx="36000" cy="5509700"/>
                    <a:chOff x="522514" y="508000"/>
                    <a:chExt cx="36000" cy="5509700"/>
                  </a:xfrm>
                  <a:grpFill/>
                </p:grpSpPr>
                <p:sp>
                  <p:nvSpPr>
                    <p:cNvPr id="110" name="椭圆 10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椭圆 11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1233714" y="508000"/>
                    <a:ext cx="36000" cy="5509700"/>
                    <a:chOff x="522514" y="508000"/>
                    <a:chExt cx="36000" cy="5509700"/>
                  </a:xfrm>
                  <a:grpFill/>
                </p:grpSpPr>
                <p:sp>
                  <p:nvSpPr>
                    <p:cNvPr id="101" name="椭圆 10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1944914" y="508000"/>
                    <a:ext cx="36000" cy="5509700"/>
                    <a:chOff x="522514" y="508000"/>
                    <a:chExt cx="36000" cy="5509700"/>
                  </a:xfrm>
                  <a:grpFill/>
                </p:grpSpPr>
                <p:sp>
                  <p:nvSpPr>
                    <p:cNvPr id="92" name="椭圆 9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2" name="组合 71"/>
                  <p:cNvGrpSpPr/>
                  <p:nvPr/>
                </p:nvGrpSpPr>
                <p:grpSpPr>
                  <a:xfrm>
                    <a:off x="2656114" y="508000"/>
                    <a:ext cx="36000" cy="5509700"/>
                    <a:chOff x="522514" y="508000"/>
                    <a:chExt cx="36000" cy="5509700"/>
                  </a:xfrm>
                  <a:grpFill/>
                </p:grpSpPr>
                <p:sp>
                  <p:nvSpPr>
                    <p:cNvPr id="83" name="椭圆 8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p:nvPr/>
                </p:nvGrpSpPr>
                <p:grpSpPr>
                  <a:xfrm>
                    <a:off x="3367314" y="508000"/>
                    <a:ext cx="36000" cy="5509700"/>
                    <a:chOff x="522514" y="508000"/>
                    <a:chExt cx="36000" cy="5509700"/>
                  </a:xfrm>
                  <a:grpFill/>
                </p:grpSpPr>
                <p:sp>
                  <p:nvSpPr>
                    <p:cNvPr id="74" name="椭圆 7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 name="组合 17"/>
                <p:cNvGrpSpPr/>
                <p:nvPr/>
              </p:nvGrpSpPr>
              <p:grpSpPr>
                <a:xfrm>
                  <a:off x="7634514" y="508000"/>
                  <a:ext cx="2880800" cy="5509700"/>
                  <a:chOff x="522514" y="508000"/>
                  <a:chExt cx="2880800" cy="5509700"/>
                </a:xfrm>
                <a:grpFill/>
              </p:grpSpPr>
              <p:grpSp>
                <p:nvGrpSpPr>
                  <p:cNvPr id="19" name="组合 18"/>
                  <p:cNvGrpSpPr/>
                  <p:nvPr/>
                </p:nvGrpSpPr>
                <p:grpSpPr>
                  <a:xfrm>
                    <a:off x="522514" y="508000"/>
                    <a:ext cx="36000" cy="5509700"/>
                    <a:chOff x="522514" y="508000"/>
                    <a:chExt cx="36000" cy="5509700"/>
                  </a:xfrm>
                  <a:grpFill/>
                </p:grpSpPr>
                <p:sp>
                  <p:nvSpPr>
                    <p:cNvPr id="60" name="椭圆 59"/>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233714" y="508000"/>
                    <a:ext cx="36000" cy="5509700"/>
                    <a:chOff x="522514" y="508000"/>
                    <a:chExt cx="36000" cy="5509700"/>
                  </a:xfrm>
                  <a:grpFill/>
                </p:grpSpPr>
                <p:sp>
                  <p:nvSpPr>
                    <p:cNvPr id="51" name="椭圆 50"/>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1944914" y="508000"/>
                    <a:ext cx="36000" cy="5509700"/>
                    <a:chOff x="522514" y="508000"/>
                    <a:chExt cx="36000" cy="5509700"/>
                  </a:xfrm>
                  <a:grpFill/>
                </p:grpSpPr>
                <p:sp>
                  <p:nvSpPr>
                    <p:cNvPr id="42" name="椭圆 41"/>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2656114" y="508000"/>
                    <a:ext cx="36000" cy="5509700"/>
                    <a:chOff x="522514" y="508000"/>
                    <a:chExt cx="36000" cy="5509700"/>
                  </a:xfrm>
                  <a:grpFill/>
                </p:grpSpPr>
                <p:sp>
                  <p:nvSpPr>
                    <p:cNvPr id="33" name="椭圆 32"/>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3367314" y="508000"/>
                    <a:ext cx="36000" cy="5509700"/>
                    <a:chOff x="522514" y="508000"/>
                    <a:chExt cx="36000" cy="5509700"/>
                  </a:xfrm>
                  <a:grpFill/>
                </p:grpSpPr>
                <p:sp>
                  <p:nvSpPr>
                    <p:cNvPr id="24" name="椭圆 23"/>
                    <p:cNvSpPr>
                      <a:spLocks noChangeAspect="1"/>
                    </p:cNvSpPr>
                    <p:nvPr/>
                  </p:nvSpPr>
                  <p:spPr>
                    <a:xfrm>
                      <a:off x="522514" y="5080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522514" y="1192213"/>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22514" y="1876425"/>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522514" y="256063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22514" y="3244849"/>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22514" y="3929061"/>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522514" y="4613274"/>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522514" y="5297487"/>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522514" y="5981700"/>
                      <a:ext cx="36000" cy="3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grpSp>
        <p:nvGrpSpPr>
          <p:cNvPr id="632" name="组合 631"/>
          <p:cNvGrpSpPr/>
          <p:nvPr userDrawn="1"/>
        </p:nvGrpSpPr>
        <p:grpSpPr>
          <a:xfrm flipH="1">
            <a:off x="5241139" y="2917731"/>
            <a:ext cx="862939" cy="1347362"/>
            <a:chOff x="1826940" y="566851"/>
            <a:chExt cx="2169710" cy="2380947"/>
          </a:xfrm>
          <a:solidFill>
            <a:srgbClr val="B40F51"/>
          </a:solidFill>
        </p:grpSpPr>
        <p:sp>
          <p:nvSpPr>
            <p:cNvPr id="633" name="椭圆 632"/>
            <p:cNvSpPr/>
            <p:nvPr userDrawn="1"/>
          </p:nvSpPr>
          <p:spPr>
            <a:xfrm rot="176448">
              <a:off x="2648617" y="566851"/>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4" name="椭圆 633"/>
            <p:cNvSpPr/>
            <p:nvPr userDrawn="1"/>
          </p:nvSpPr>
          <p:spPr>
            <a:xfrm rot="176448">
              <a:off x="3188778" y="744228"/>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5" name="椭圆 634"/>
            <p:cNvSpPr/>
            <p:nvPr userDrawn="1"/>
          </p:nvSpPr>
          <p:spPr>
            <a:xfrm rot="21361236">
              <a:off x="3095107" y="869747"/>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6" name="椭圆 635"/>
            <p:cNvSpPr/>
            <p:nvPr userDrawn="1"/>
          </p:nvSpPr>
          <p:spPr>
            <a:xfrm rot="19976448">
              <a:off x="2452667" y="1191653"/>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7" name="椭圆 636"/>
            <p:cNvSpPr/>
            <p:nvPr userDrawn="1"/>
          </p:nvSpPr>
          <p:spPr>
            <a:xfrm rot="19976448">
              <a:off x="2965815" y="1136332"/>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椭圆 637"/>
            <p:cNvSpPr/>
            <p:nvPr userDrawn="1"/>
          </p:nvSpPr>
          <p:spPr>
            <a:xfrm rot="19561236">
              <a:off x="2921555" y="1319319"/>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9" name="椭圆 638"/>
            <p:cNvSpPr/>
            <p:nvPr userDrawn="1"/>
          </p:nvSpPr>
          <p:spPr>
            <a:xfrm rot="2291856" flipH="1">
              <a:off x="2984211" y="966799"/>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0" name="椭圆 639"/>
            <p:cNvSpPr/>
            <p:nvPr userDrawn="1"/>
          </p:nvSpPr>
          <p:spPr>
            <a:xfrm rot="2291856" flipH="1">
              <a:off x="2662977" y="928918"/>
              <a:ext cx="111047" cy="13387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1" name="椭圆 640"/>
            <p:cNvSpPr/>
            <p:nvPr userDrawn="1"/>
          </p:nvSpPr>
          <p:spPr>
            <a:xfrm rot="2707068" flipH="1">
              <a:off x="2813751" y="1083180"/>
              <a:ext cx="115172" cy="115806"/>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2" name="椭圆 641"/>
            <p:cNvSpPr/>
            <p:nvPr userDrawn="1"/>
          </p:nvSpPr>
          <p:spPr>
            <a:xfrm rot="1234152">
              <a:off x="2357060" y="1615669"/>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3" name="椭圆 642"/>
            <p:cNvSpPr/>
            <p:nvPr userDrawn="1"/>
          </p:nvSpPr>
          <p:spPr>
            <a:xfrm rot="1234152">
              <a:off x="2718168" y="2199546"/>
              <a:ext cx="274225" cy="27422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4" name="椭圆 643"/>
            <p:cNvSpPr/>
            <p:nvPr userDrawn="1"/>
          </p:nvSpPr>
          <p:spPr>
            <a:xfrm rot="1234152">
              <a:off x="2822140" y="1790195"/>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5" name="椭圆 644"/>
            <p:cNvSpPr/>
            <p:nvPr userDrawn="1"/>
          </p:nvSpPr>
          <p:spPr>
            <a:xfrm rot="18334152">
              <a:off x="2725552" y="1954055"/>
              <a:ext cx="78686" cy="9664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6" name="椭圆 645"/>
            <p:cNvSpPr/>
            <p:nvPr userDrawn="1"/>
          </p:nvSpPr>
          <p:spPr>
            <a:xfrm rot="1234152">
              <a:off x="2732538" y="1999680"/>
              <a:ext cx="269051" cy="269051"/>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7" name="椭圆 646"/>
            <p:cNvSpPr/>
            <p:nvPr userDrawn="1"/>
          </p:nvSpPr>
          <p:spPr>
            <a:xfrm rot="502701">
              <a:off x="2594613" y="1725720"/>
              <a:ext cx="329965" cy="329965"/>
            </a:xfrm>
            <a:prstGeom prst="ellipse">
              <a:avLst/>
            </a:prstGeom>
            <a:grp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8" name="椭圆 647"/>
            <p:cNvSpPr/>
            <p:nvPr userDrawn="1"/>
          </p:nvSpPr>
          <p:spPr>
            <a:xfrm rot="1234152">
              <a:off x="2624481" y="1859053"/>
              <a:ext cx="471949" cy="471949"/>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9" name="椭圆 648"/>
            <p:cNvSpPr/>
            <p:nvPr userDrawn="1"/>
          </p:nvSpPr>
          <p:spPr>
            <a:xfrm rot="21261684">
              <a:off x="2816270" y="1618640"/>
              <a:ext cx="102496" cy="125888"/>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0" name="椭圆 649"/>
            <p:cNvSpPr/>
            <p:nvPr userDrawn="1"/>
          </p:nvSpPr>
          <p:spPr>
            <a:xfrm rot="1839080">
              <a:off x="2916871" y="2061459"/>
              <a:ext cx="129860" cy="189767"/>
            </a:xfrm>
            <a:prstGeom prst="ellipse">
              <a:avLst/>
            </a:prstGeom>
            <a:grp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1" name="椭圆 650"/>
            <p:cNvSpPr/>
            <p:nvPr userDrawn="1"/>
          </p:nvSpPr>
          <p:spPr>
            <a:xfrm rot="18334152">
              <a:off x="3033302" y="1578682"/>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2" name="椭圆 651"/>
            <p:cNvSpPr/>
            <p:nvPr userDrawn="1"/>
          </p:nvSpPr>
          <p:spPr>
            <a:xfrm rot="18334152">
              <a:off x="2953280" y="1756579"/>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3" name="椭圆 652"/>
            <p:cNvSpPr/>
            <p:nvPr userDrawn="1"/>
          </p:nvSpPr>
          <p:spPr>
            <a:xfrm rot="6550902">
              <a:off x="2519190" y="1961873"/>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4" name="椭圆 653"/>
            <p:cNvSpPr/>
            <p:nvPr userDrawn="1"/>
          </p:nvSpPr>
          <p:spPr>
            <a:xfrm rot="6550902">
              <a:off x="2423095" y="2484726"/>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5" name="椭圆 654"/>
            <p:cNvSpPr/>
            <p:nvPr userDrawn="1"/>
          </p:nvSpPr>
          <p:spPr>
            <a:xfrm rot="6135690">
              <a:off x="2437333" y="2402347"/>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6" name="椭圆 655"/>
            <p:cNvSpPr/>
            <p:nvPr userDrawn="1"/>
          </p:nvSpPr>
          <p:spPr>
            <a:xfrm rot="10466310" flipH="1">
              <a:off x="2944460" y="2511315"/>
              <a:ext cx="111047" cy="13387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7" name="椭圆 656"/>
            <p:cNvSpPr/>
            <p:nvPr userDrawn="1"/>
          </p:nvSpPr>
          <p:spPr>
            <a:xfrm rot="10881522" flipH="1">
              <a:off x="2731567" y="2521162"/>
              <a:ext cx="115172" cy="115806"/>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58" name="椭圆 657"/>
            <p:cNvSpPr/>
            <p:nvPr userDrawn="1"/>
          </p:nvSpPr>
          <p:spPr>
            <a:xfrm rot="9408606">
              <a:off x="2434107" y="1710569"/>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9" name="椭圆 658"/>
            <p:cNvSpPr/>
            <p:nvPr userDrawn="1"/>
          </p:nvSpPr>
          <p:spPr>
            <a:xfrm rot="9408606">
              <a:off x="1836745" y="1567338"/>
              <a:ext cx="274225" cy="27422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0" name="椭圆 659"/>
            <p:cNvSpPr/>
            <p:nvPr userDrawn="1"/>
          </p:nvSpPr>
          <p:spPr>
            <a:xfrm rot="9408606">
              <a:off x="1977494" y="1906180"/>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椭圆 660"/>
            <p:cNvSpPr/>
            <p:nvPr userDrawn="1"/>
          </p:nvSpPr>
          <p:spPr>
            <a:xfrm rot="4908606">
              <a:off x="2230993" y="1835052"/>
              <a:ext cx="78686" cy="9664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2" name="椭圆 661"/>
            <p:cNvSpPr/>
            <p:nvPr userDrawn="1"/>
          </p:nvSpPr>
          <p:spPr>
            <a:xfrm rot="9408606">
              <a:off x="1970843" y="1724297"/>
              <a:ext cx="269051" cy="269051"/>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3" name="椭圆 662"/>
            <p:cNvSpPr/>
            <p:nvPr userDrawn="1"/>
          </p:nvSpPr>
          <p:spPr>
            <a:xfrm rot="8677155">
              <a:off x="2146189" y="1176095"/>
              <a:ext cx="329965" cy="329965"/>
            </a:xfrm>
            <a:prstGeom prst="ellipse">
              <a:avLst/>
            </a:prstGeom>
            <a:grp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4" name="椭圆 663"/>
            <p:cNvSpPr/>
            <p:nvPr userDrawn="1"/>
          </p:nvSpPr>
          <p:spPr>
            <a:xfrm rot="9408606">
              <a:off x="1901264" y="1646574"/>
              <a:ext cx="471949" cy="471949"/>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5" name="椭圆 664"/>
            <p:cNvSpPr/>
            <p:nvPr userDrawn="1"/>
          </p:nvSpPr>
          <p:spPr>
            <a:xfrm rot="7836138">
              <a:off x="2366837" y="2123099"/>
              <a:ext cx="102496" cy="125888"/>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椭圆 665"/>
            <p:cNvSpPr/>
            <p:nvPr userDrawn="1"/>
          </p:nvSpPr>
          <p:spPr>
            <a:xfrm rot="10013534">
              <a:off x="1942258" y="1827306"/>
              <a:ext cx="129860" cy="189767"/>
            </a:xfrm>
            <a:prstGeom prst="ellipse">
              <a:avLst/>
            </a:prstGeom>
            <a:grp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7" name="椭圆 666"/>
            <p:cNvSpPr/>
            <p:nvPr userDrawn="1"/>
          </p:nvSpPr>
          <p:spPr>
            <a:xfrm rot="4908606">
              <a:off x="2291422" y="2331794"/>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8" name="椭圆 667"/>
            <p:cNvSpPr/>
            <p:nvPr userDrawn="1"/>
          </p:nvSpPr>
          <p:spPr>
            <a:xfrm rot="4908606">
              <a:off x="2226181" y="2147962"/>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9" name="椭圆 668"/>
            <p:cNvSpPr/>
            <p:nvPr userDrawn="1"/>
          </p:nvSpPr>
          <p:spPr>
            <a:xfrm rot="17775658">
              <a:off x="2236568" y="2543058"/>
              <a:ext cx="293144" cy="353402"/>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0" name="椭圆 669"/>
            <p:cNvSpPr/>
            <p:nvPr userDrawn="1"/>
          </p:nvSpPr>
          <p:spPr>
            <a:xfrm rot="17360446">
              <a:off x="1827485" y="2667662"/>
              <a:ext cx="197904" cy="198993"/>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椭圆 670"/>
            <p:cNvSpPr/>
            <p:nvPr userDrawn="1"/>
          </p:nvSpPr>
          <p:spPr>
            <a:xfrm rot="176448">
              <a:off x="3220885" y="1458964"/>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2" name="椭圆 671"/>
            <p:cNvSpPr/>
            <p:nvPr userDrawn="1"/>
          </p:nvSpPr>
          <p:spPr>
            <a:xfrm rot="176448">
              <a:off x="3761046" y="1636341"/>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3" name="椭圆 672"/>
            <p:cNvSpPr/>
            <p:nvPr userDrawn="1"/>
          </p:nvSpPr>
          <p:spPr>
            <a:xfrm rot="21361236">
              <a:off x="3667375" y="1761860"/>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4" name="椭圆 673"/>
            <p:cNvSpPr/>
            <p:nvPr userDrawn="1"/>
          </p:nvSpPr>
          <p:spPr>
            <a:xfrm rot="19976448">
              <a:off x="3024935" y="2083766"/>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5" name="椭圆 674"/>
            <p:cNvSpPr/>
            <p:nvPr userDrawn="1"/>
          </p:nvSpPr>
          <p:spPr>
            <a:xfrm rot="19976448">
              <a:off x="3538083" y="2028445"/>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6" name="椭圆 675"/>
            <p:cNvSpPr/>
            <p:nvPr userDrawn="1"/>
          </p:nvSpPr>
          <p:spPr>
            <a:xfrm rot="19561236">
              <a:off x="3493823" y="2211432"/>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7" name="椭圆 676"/>
            <p:cNvSpPr/>
            <p:nvPr userDrawn="1"/>
          </p:nvSpPr>
          <p:spPr>
            <a:xfrm rot="2291856" flipH="1">
              <a:off x="3235245" y="1821031"/>
              <a:ext cx="111047" cy="13387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8" name="椭圆 677"/>
            <p:cNvSpPr/>
            <p:nvPr userDrawn="1"/>
          </p:nvSpPr>
          <p:spPr>
            <a:xfrm rot="2707068" flipH="1">
              <a:off x="3386019" y="1975293"/>
              <a:ext cx="115172" cy="115806"/>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9" name="椭圆 678"/>
            <p:cNvSpPr/>
            <p:nvPr userDrawn="1"/>
          </p:nvSpPr>
          <p:spPr>
            <a:xfrm rot="1234152">
              <a:off x="2929328" y="2507782"/>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0" name="椭圆 679"/>
            <p:cNvSpPr/>
            <p:nvPr userDrawn="1"/>
          </p:nvSpPr>
          <p:spPr>
            <a:xfrm rot="18334152">
              <a:off x="3297820" y="2846168"/>
              <a:ext cx="78686" cy="9664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1" name="椭圆 680"/>
            <p:cNvSpPr/>
            <p:nvPr userDrawn="1"/>
          </p:nvSpPr>
          <p:spPr>
            <a:xfrm rot="502701">
              <a:off x="3166881" y="2617833"/>
              <a:ext cx="329965" cy="329965"/>
            </a:xfrm>
            <a:prstGeom prst="ellipse">
              <a:avLst/>
            </a:prstGeom>
            <a:grp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2" name="椭圆 681"/>
            <p:cNvSpPr/>
            <p:nvPr userDrawn="1"/>
          </p:nvSpPr>
          <p:spPr>
            <a:xfrm rot="21261684">
              <a:off x="3388538" y="2510755"/>
              <a:ext cx="102496" cy="125888"/>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3" name="椭圆 682"/>
            <p:cNvSpPr/>
            <p:nvPr userDrawn="1"/>
          </p:nvSpPr>
          <p:spPr>
            <a:xfrm rot="18334152">
              <a:off x="3605570" y="2470795"/>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4" name="椭圆 683"/>
            <p:cNvSpPr/>
            <p:nvPr userDrawn="1"/>
          </p:nvSpPr>
          <p:spPr>
            <a:xfrm rot="18334152">
              <a:off x="3525548" y="2648692"/>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85" name="组合 684"/>
          <p:cNvGrpSpPr/>
          <p:nvPr userDrawn="1"/>
        </p:nvGrpSpPr>
        <p:grpSpPr>
          <a:xfrm>
            <a:off x="6208037" y="2895965"/>
            <a:ext cx="1025453" cy="1408138"/>
            <a:chOff x="1826940" y="566851"/>
            <a:chExt cx="2169710" cy="2380947"/>
          </a:xfrm>
          <a:solidFill>
            <a:srgbClr val="B40F51"/>
          </a:solidFill>
        </p:grpSpPr>
        <p:sp>
          <p:nvSpPr>
            <p:cNvPr id="686" name="椭圆 685"/>
            <p:cNvSpPr/>
            <p:nvPr userDrawn="1"/>
          </p:nvSpPr>
          <p:spPr>
            <a:xfrm rot="176448">
              <a:off x="2648617" y="566851"/>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椭圆 686"/>
            <p:cNvSpPr/>
            <p:nvPr userDrawn="1"/>
          </p:nvSpPr>
          <p:spPr>
            <a:xfrm rot="176448">
              <a:off x="3188778" y="744228"/>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8" name="椭圆 687"/>
            <p:cNvSpPr/>
            <p:nvPr userDrawn="1"/>
          </p:nvSpPr>
          <p:spPr>
            <a:xfrm rot="21361236">
              <a:off x="3095107" y="869747"/>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9" name="椭圆 688"/>
            <p:cNvSpPr/>
            <p:nvPr userDrawn="1"/>
          </p:nvSpPr>
          <p:spPr>
            <a:xfrm rot="19976448">
              <a:off x="2452667" y="1191653"/>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0" name="椭圆 689"/>
            <p:cNvSpPr/>
            <p:nvPr userDrawn="1"/>
          </p:nvSpPr>
          <p:spPr>
            <a:xfrm rot="19976448">
              <a:off x="2965815" y="1136332"/>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1" name="椭圆 690"/>
            <p:cNvSpPr/>
            <p:nvPr userDrawn="1"/>
          </p:nvSpPr>
          <p:spPr>
            <a:xfrm rot="19561236">
              <a:off x="2921555" y="1319319"/>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2" name="椭圆 691"/>
            <p:cNvSpPr/>
            <p:nvPr userDrawn="1"/>
          </p:nvSpPr>
          <p:spPr>
            <a:xfrm rot="2291856" flipH="1">
              <a:off x="2984211" y="966799"/>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3" name="椭圆 692"/>
            <p:cNvSpPr/>
            <p:nvPr userDrawn="1"/>
          </p:nvSpPr>
          <p:spPr>
            <a:xfrm rot="2291856" flipH="1">
              <a:off x="2662977" y="928918"/>
              <a:ext cx="111047" cy="13387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4" name="椭圆 693"/>
            <p:cNvSpPr/>
            <p:nvPr userDrawn="1"/>
          </p:nvSpPr>
          <p:spPr>
            <a:xfrm rot="2707068" flipH="1">
              <a:off x="2813751" y="1083180"/>
              <a:ext cx="115172" cy="115806"/>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5" name="椭圆 694"/>
            <p:cNvSpPr/>
            <p:nvPr userDrawn="1"/>
          </p:nvSpPr>
          <p:spPr>
            <a:xfrm rot="1234152">
              <a:off x="2357060" y="1615669"/>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6" name="椭圆 695"/>
            <p:cNvSpPr/>
            <p:nvPr userDrawn="1"/>
          </p:nvSpPr>
          <p:spPr>
            <a:xfrm rot="1234152">
              <a:off x="2718168" y="2199546"/>
              <a:ext cx="274225" cy="27422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7" name="椭圆 696"/>
            <p:cNvSpPr/>
            <p:nvPr userDrawn="1"/>
          </p:nvSpPr>
          <p:spPr>
            <a:xfrm rot="1234152">
              <a:off x="2822140" y="1790195"/>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8" name="椭圆 697"/>
            <p:cNvSpPr/>
            <p:nvPr userDrawn="1"/>
          </p:nvSpPr>
          <p:spPr>
            <a:xfrm rot="18334152">
              <a:off x="2725552" y="1954055"/>
              <a:ext cx="78686" cy="9664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椭圆 698"/>
            <p:cNvSpPr/>
            <p:nvPr userDrawn="1"/>
          </p:nvSpPr>
          <p:spPr>
            <a:xfrm rot="1234152">
              <a:off x="2732538" y="1999680"/>
              <a:ext cx="269051" cy="269051"/>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0" name="椭圆 699"/>
            <p:cNvSpPr/>
            <p:nvPr userDrawn="1"/>
          </p:nvSpPr>
          <p:spPr>
            <a:xfrm rot="502701">
              <a:off x="2594613" y="1725720"/>
              <a:ext cx="329965" cy="329965"/>
            </a:xfrm>
            <a:prstGeom prst="ellipse">
              <a:avLst/>
            </a:prstGeom>
            <a:grp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1" name="椭圆 700"/>
            <p:cNvSpPr/>
            <p:nvPr userDrawn="1"/>
          </p:nvSpPr>
          <p:spPr>
            <a:xfrm rot="1234152">
              <a:off x="2624481" y="1859053"/>
              <a:ext cx="471949" cy="471949"/>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2" name="椭圆 701"/>
            <p:cNvSpPr/>
            <p:nvPr userDrawn="1"/>
          </p:nvSpPr>
          <p:spPr>
            <a:xfrm rot="21261684">
              <a:off x="2816270" y="1618640"/>
              <a:ext cx="102496" cy="125888"/>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3" name="椭圆 702"/>
            <p:cNvSpPr/>
            <p:nvPr userDrawn="1"/>
          </p:nvSpPr>
          <p:spPr>
            <a:xfrm rot="1839080">
              <a:off x="2916871" y="2061459"/>
              <a:ext cx="129860" cy="189767"/>
            </a:xfrm>
            <a:prstGeom prst="ellipse">
              <a:avLst/>
            </a:prstGeom>
            <a:grp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4" name="椭圆 703"/>
            <p:cNvSpPr/>
            <p:nvPr userDrawn="1"/>
          </p:nvSpPr>
          <p:spPr>
            <a:xfrm rot="18334152">
              <a:off x="3033302" y="1578682"/>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5" name="椭圆 704"/>
            <p:cNvSpPr/>
            <p:nvPr userDrawn="1"/>
          </p:nvSpPr>
          <p:spPr>
            <a:xfrm rot="18334152">
              <a:off x="2953280" y="1756579"/>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6" name="椭圆 705"/>
            <p:cNvSpPr/>
            <p:nvPr userDrawn="1"/>
          </p:nvSpPr>
          <p:spPr>
            <a:xfrm rot="6550902">
              <a:off x="2519190" y="1961873"/>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7" name="椭圆 706"/>
            <p:cNvSpPr/>
            <p:nvPr userDrawn="1"/>
          </p:nvSpPr>
          <p:spPr>
            <a:xfrm rot="6550902">
              <a:off x="2423095" y="2484726"/>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8" name="椭圆 707"/>
            <p:cNvSpPr/>
            <p:nvPr userDrawn="1"/>
          </p:nvSpPr>
          <p:spPr>
            <a:xfrm rot="6135690">
              <a:off x="2437333" y="2402347"/>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9" name="椭圆 708"/>
            <p:cNvSpPr/>
            <p:nvPr userDrawn="1"/>
          </p:nvSpPr>
          <p:spPr>
            <a:xfrm rot="10466310" flipH="1">
              <a:off x="2944460" y="2511315"/>
              <a:ext cx="111047" cy="13387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椭圆 709"/>
            <p:cNvSpPr/>
            <p:nvPr userDrawn="1"/>
          </p:nvSpPr>
          <p:spPr>
            <a:xfrm rot="10881522" flipH="1">
              <a:off x="2731567" y="2521162"/>
              <a:ext cx="115172" cy="115806"/>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1" name="椭圆 710"/>
            <p:cNvSpPr/>
            <p:nvPr userDrawn="1"/>
          </p:nvSpPr>
          <p:spPr>
            <a:xfrm rot="9408606">
              <a:off x="2434107" y="1710569"/>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2" name="椭圆 711"/>
            <p:cNvSpPr/>
            <p:nvPr userDrawn="1"/>
          </p:nvSpPr>
          <p:spPr>
            <a:xfrm rot="9408606">
              <a:off x="1836745" y="1567338"/>
              <a:ext cx="274225" cy="27422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3" name="椭圆 712"/>
            <p:cNvSpPr/>
            <p:nvPr userDrawn="1"/>
          </p:nvSpPr>
          <p:spPr>
            <a:xfrm rot="9408606">
              <a:off x="1977494" y="1906180"/>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4" name="椭圆 713"/>
            <p:cNvSpPr/>
            <p:nvPr userDrawn="1"/>
          </p:nvSpPr>
          <p:spPr>
            <a:xfrm rot="4908606">
              <a:off x="2230993" y="1835052"/>
              <a:ext cx="78686" cy="9664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5" name="椭圆 714"/>
            <p:cNvSpPr/>
            <p:nvPr userDrawn="1"/>
          </p:nvSpPr>
          <p:spPr>
            <a:xfrm rot="9408606">
              <a:off x="1970843" y="1724297"/>
              <a:ext cx="269051" cy="269051"/>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6" name="椭圆 715"/>
            <p:cNvSpPr/>
            <p:nvPr userDrawn="1"/>
          </p:nvSpPr>
          <p:spPr>
            <a:xfrm rot="8677155">
              <a:off x="2146189" y="1176095"/>
              <a:ext cx="329965" cy="329965"/>
            </a:xfrm>
            <a:prstGeom prst="ellipse">
              <a:avLst/>
            </a:prstGeom>
            <a:grp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7" name="椭圆 716"/>
            <p:cNvSpPr/>
            <p:nvPr userDrawn="1"/>
          </p:nvSpPr>
          <p:spPr>
            <a:xfrm rot="9408606">
              <a:off x="1901264" y="1646574"/>
              <a:ext cx="471949" cy="471949"/>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8" name="椭圆 717"/>
            <p:cNvSpPr/>
            <p:nvPr userDrawn="1"/>
          </p:nvSpPr>
          <p:spPr>
            <a:xfrm rot="7836138">
              <a:off x="2366837" y="2123099"/>
              <a:ext cx="102496" cy="125888"/>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9" name="椭圆 718"/>
            <p:cNvSpPr/>
            <p:nvPr userDrawn="1"/>
          </p:nvSpPr>
          <p:spPr>
            <a:xfrm rot="10013534">
              <a:off x="1942258" y="1827306"/>
              <a:ext cx="129860" cy="189767"/>
            </a:xfrm>
            <a:prstGeom prst="ellipse">
              <a:avLst/>
            </a:prstGeom>
            <a:grp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0" name="椭圆 719"/>
            <p:cNvSpPr/>
            <p:nvPr userDrawn="1"/>
          </p:nvSpPr>
          <p:spPr>
            <a:xfrm rot="4908606">
              <a:off x="2291422" y="2331794"/>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1" name="椭圆 720"/>
            <p:cNvSpPr/>
            <p:nvPr userDrawn="1"/>
          </p:nvSpPr>
          <p:spPr>
            <a:xfrm rot="4908606">
              <a:off x="2226181" y="2147962"/>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2" name="椭圆 721"/>
            <p:cNvSpPr/>
            <p:nvPr userDrawn="1"/>
          </p:nvSpPr>
          <p:spPr>
            <a:xfrm rot="17775658">
              <a:off x="2236568" y="2543058"/>
              <a:ext cx="293144" cy="353402"/>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3" name="椭圆 722"/>
            <p:cNvSpPr/>
            <p:nvPr userDrawn="1"/>
          </p:nvSpPr>
          <p:spPr>
            <a:xfrm rot="17360446">
              <a:off x="1827485" y="2667662"/>
              <a:ext cx="197904" cy="198993"/>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4" name="椭圆 723"/>
            <p:cNvSpPr/>
            <p:nvPr userDrawn="1"/>
          </p:nvSpPr>
          <p:spPr>
            <a:xfrm rot="176448">
              <a:off x="3220885" y="1458964"/>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5" name="椭圆 724"/>
            <p:cNvSpPr/>
            <p:nvPr userDrawn="1"/>
          </p:nvSpPr>
          <p:spPr>
            <a:xfrm rot="176448">
              <a:off x="3761046" y="1636341"/>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6" name="椭圆 725"/>
            <p:cNvSpPr/>
            <p:nvPr userDrawn="1"/>
          </p:nvSpPr>
          <p:spPr>
            <a:xfrm rot="21361236">
              <a:off x="3667375" y="1761860"/>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7" name="椭圆 726"/>
            <p:cNvSpPr/>
            <p:nvPr userDrawn="1"/>
          </p:nvSpPr>
          <p:spPr>
            <a:xfrm rot="19976448">
              <a:off x="3024935" y="2083766"/>
              <a:ext cx="420472" cy="506903"/>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8" name="椭圆 727"/>
            <p:cNvSpPr/>
            <p:nvPr userDrawn="1"/>
          </p:nvSpPr>
          <p:spPr>
            <a:xfrm rot="19976448">
              <a:off x="3538083" y="2028445"/>
              <a:ext cx="235604" cy="284034"/>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9" name="椭圆 728"/>
            <p:cNvSpPr/>
            <p:nvPr userDrawn="1"/>
          </p:nvSpPr>
          <p:spPr>
            <a:xfrm rot="19561236">
              <a:off x="3493823" y="2211432"/>
              <a:ext cx="159058" cy="159934"/>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0" name="椭圆 729"/>
            <p:cNvSpPr/>
            <p:nvPr userDrawn="1"/>
          </p:nvSpPr>
          <p:spPr>
            <a:xfrm rot="2291856" flipH="1">
              <a:off x="3235245" y="1821031"/>
              <a:ext cx="111047" cy="13387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1" name="椭圆 730"/>
            <p:cNvSpPr/>
            <p:nvPr userDrawn="1"/>
          </p:nvSpPr>
          <p:spPr>
            <a:xfrm rot="2707068" flipH="1">
              <a:off x="3386019" y="1975293"/>
              <a:ext cx="115172" cy="115806"/>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2" name="椭圆 731"/>
            <p:cNvSpPr/>
            <p:nvPr userDrawn="1"/>
          </p:nvSpPr>
          <p:spPr>
            <a:xfrm rot="1234152">
              <a:off x="2929328" y="2507782"/>
              <a:ext cx="329965" cy="329965"/>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3" name="椭圆 732"/>
            <p:cNvSpPr/>
            <p:nvPr userDrawn="1"/>
          </p:nvSpPr>
          <p:spPr>
            <a:xfrm rot="18334152">
              <a:off x="3297820" y="2846168"/>
              <a:ext cx="78686" cy="9664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4" name="椭圆 733"/>
            <p:cNvSpPr/>
            <p:nvPr userDrawn="1"/>
          </p:nvSpPr>
          <p:spPr>
            <a:xfrm rot="502701">
              <a:off x="3166881" y="2617833"/>
              <a:ext cx="329965" cy="329965"/>
            </a:xfrm>
            <a:prstGeom prst="ellipse">
              <a:avLst/>
            </a:prstGeom>
            <a:grp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5" name="椭圆 734"/>
            <p:cNvSpPr/>
            <p:nvPr userDrawn="1"/>
          </p:nvSpPr>
          <p:spPr>
            <a:xfrm rot="21261684">
              <a:off x="3388538" y="2510755"/>
              <a:ext cx="102496" cy="125888"/>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6" name="椭圆 735"/>
            <p:cNvSpPr/>
            <p:nvPr userDrawn="1"/>
          </p:nvSpPr>
          <p:spPr>
            <a:xfrm rot="18334152">
              <a:off x="3605570" y="2470795"/>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7" name="椭圆 736"/>
            <p:cNvSpPr/>
            <p:nvPr userDrawn="1"/>
          </p:nvSpPr>
          <p:spPr>
            <a:xfrm rot="18334152">
              <a:off x="3525548" y="2648692"/>
              <a:ext cx="60734" cy="74594"/>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38" name="直接连接符 737"/>
          <p:cNvCxnSpPr/>
          <p:nvPr userDrawn="1"/>
        </p:nvCxnSpPr>
        <p:spPr>
          <a:xfrm flipH="1">
            <a:off x="885158" y="3683000"/>
            <a:ext cx="4044729" cy="3643260"/>
          </a:xfrm>
          <a:prstGeom prst="line">
            <a:avLst/>
          </a:prstGeom>
          <a:ln w="82550" cap="rnd">
            <a:gradFill>
              <a:gsLst>
                <a:gs pos="11000">
                  <a:srgbClr val="06EBEA">
                    <a:alpha val="0"/>
                  </a:srgbClr>
                </a:gs>
                <a:gs pos="48000">
                  <a:srgbClr val="06EBEA"/>
                </a:gs>
                <a:gs pos="84000">
                  <a:srgbClr val="06EBEA"/>
                </a:gs>
              </a:gsLst>
              <a:lin ang="5400000" scaled="1"/>
            </a:gradFill>
            <a:round/>
          </a:ln>
          <a:effectLst>
            <a:glow rad="304800">
              <a:srgbClr val="05DAE3">
                <a:alpha val="3000"/>
              </a:srgbClr>
            </a:glow>
          </a:effectLst>
        </p:spPr>
        <p:style>
          <a:lnRef idx="1">
            <a:schemeClr val="accent1"/>
          </a:lnRef>
          <a:fillRef idx="0">
            <a:schemeClr val="accent1"/>
          </a:fillRef>
          <a:effectRef idx="0">
            <a:schemeClr val="accent1"/>
          </a:effectRef>
          <a:fontRef idx="minor">
            <a:schemeClr val="tx1"/>
          </a:fontRef>
        </p:style>
      </p:cxnSp>
      <p:cxnSp>
        <p:nvCxnSpPr>
          <p:cNvPr id="739" name="直接连接符 738"/>
          <p:cNvCxnSpPr/>
          <p:nvPr userDrawn="1"/>
        </p:nvCxnSpPr>
        <p:spPr>
          <a:xfrm>
            <a:off x="7354972" y="3683000"/>
            <a:ext cx="4044729" cy="3643260"/>
          </a:xfrm>
          <a:prstGeom prst="line">
            <a:avLst/>
          </a:prstGeom>
          <a:ln w="82550" cap="rnd">
            <a:gradFill>
              <a:gsLst>
                <a:gs pos="11000">
                  <a:srgbClr val="06EBEA">
                    <a:alpha val="0"/>
                  </a:srgbClr>
                </a:gs>
                <a:gs pos="48000">
                  <a:srgbClr val="06EBEA"/>
                </a:gs>
                <a:gs pos="84000">
                  <a:srgbClr val="06EBEA"/>
                </a:gs>
              </a:gsLst>
              <a:lin ang="5400000" scaled="1"/>
            </a:gradFill>
            <a:round/>
          </a:ln>
          <a:effectLst>
            <a:glow rad="304800">
              <a:srgbClr val="05DAE3">
                <a:alpha val="3000"/>
              </a:srgbClr>
            </a:glow>
          </a:effectLst>
        </p:spPr>
        <p:style>
          <a:lnRef idx="1">
            <a:schemeClr val="accent1"/>
          </a:lnRef>
          <a:fillRef idx="0">
            <a:schemeClr val="accent1"/>
          </a:fillRef>
          <a:effectRef idx="0">
            <a:schemeClr val="accent1"/>
          </a:effectRef>
          <a:fontRef idx="minor">
            <a:schemeClr val="tx1"/>
          </a:fontRef>
        </p:style>
      </p:cxnSp>
      <p:sp>
        <p:nvSpPr>
          <p:cNvPr id="740" name="任意多边形 739"/>
          <p:cNvSpPr/>
          <p:nvPr userDrawn="1"/>
        </p:nvSpPr>
        <p:spPr>
          <a:xfrm>
            <a:off x="1354854" y="4523759"/>
            <a:ext cx="2570257" cy="2598058"/>
          </a:xfrm>
          <a:custGeom>
            <a:avLst/>
            <a:gdLst>
              <a:gd name="connsiteX0" fmla="*/ 537029 w 537029"/>
              <a:gd name="connsiteY0" fmla="*/ 0 h 580572"/>
              <a:gd name="connsiteX1" fmla="*/ 0 w 537029"/>
              <a:gd name="connsiteY1" fmla="*/ 580572 h 580572"/>
              <a:gd name="connsiteX0" fmla="*/ 682172 w 682172"/>
              <a:gd name="connsiteY0" fmla="*/ 0 h 725715"/>
              <a:gd name="connsiteX1" fmla="*/ 0 w 682172"/>
              <a:gd name="connsiteY1" fmla="*/ 725715 h 725715"/>
              <a:gd name="connsiteX0" fmla="*/ 667657 w 667657"/>
              <a:gd name="connsiteY0" fmla="*/ 0 h 899887"/>
              <a:gd name="connsiteX1" fmla="*/ 0 w 667657"/>
              <a:gd name="connsiteY1" fmla="*/ 899887 h 899887"/>
              <a:gd name="connsiteX0" fmla="*/ 1886857 w 1886857"/>
              <a:gd name="connsiteY0" fmla="*/ 0 h 2540001"/>
              <a:gd name="connsiteX1" fmla="*/ 0 w 1886857"/>
              <a:gd name="connsiteY1" fmla="*/ 2540001 h 2540001"/>
              <a:gd name="connsiteX0" fmla="*/ 1886857 w 1888429"/>
              <a:gd name="connsiteY0" fmla="*/ 0 h 2540001"/>
              <a:gd name="connsiteX1" fmla="*/ 0 w 1888429"/>
              <a:gd name="connsiteY1" fmla="*/ 2540001 h 2540001"/>
              <a:gd name="connsiteX0" fmla="*/ 1944915 w 1946422"/>
              <a:gd name="connsiteY0" fmla="*/ 0 h 2061029"/>
              <a:gd name="connsiteX1" fmla="*/ 0 w 1946422"/>
              <a:gd name="connsiteY1" fmla="*/ 2061029 h 2061029"/>
              <a:gd name="connsiteX0" fmla="*/ 1944915 w 1946832"/>
              <a:gd name="connsiteY0" fmla="*/ 0 h 2061029"/>
              <a:gd name="connsiteX1" fmla="*/ 0 w 1946832"/>
              <a:gd name="connsiteY1" fmla="*/ 2061029 h 2061029"/>
              <a:gd name="connsiteX0" fmla="*/ 1944915 w 1946832"/>
              <a:gd name="connsiteY0" fmla="*/ 0 h 2061029"/>
              <a:gd name="connsiteX1" fmla="*/ 0 w 1946832"/>
              <a:gd name="connsiteY1" fmla="*/ 2061029 h 2061029"/>
              <a:gd name="connsiteX0" fmla="*/ 2569029 w 2570257"/>
              <a:gd name="connsiteY0" fmla="*/ 0 h 2598058"/>
              <a:gd name="connsiteX1" fmla="*/ 0 w 2570257"/>
              <a:gd name="connsiteY1" fmla="*/ 2598058 h 2598058"/>
            </a:gdLst>
            <a:ahLst/>
            <a:cxnLst>
              <a:cxn ang="0">
                <a:pos x="connsiteX0" y="connsiteY0"/>
              </a:cxn>
              <a:cxn ang="0">
                <a:pos x="connsiteX1" y="connsiteY1"/>
              </a:cxn>
            </a:cxnLst>
            <a:rect l="l" t="t" r="r" b="b"/>
            <a:pathLst>
              <a:path w="2570257" h="2598058">
                <a:moveTo>
                  <a:pt x="2569029" y="0"/>
                </a:moveTo>
                <a:cubicBezTo>
                  <a:pt x="2622249" y="295125"/>
                  <a:pt x="933752" y="1823962"/>
                  <a:pt x="0" y="2598058"/>
                </a:cubicBezTo>
              </a:path>
            </a:pathLst>
          </a:custGeom>
          <a:ln w="57150" cap="rnd">
            <a:gradFill>
              <a:gsLst>
                <a:gs pos="23000">
                  <a:srgbClr val="06EBEA">
                    <a:alpha val="0"/>
                  </a:srgbClr>
                </a:gs>
                <a:gs pos="48000">
                  <a:srgbClr val="06EBEA"/>
                </a:gs>
                <a:gs pos="84000">
                  <a:srgbClr val="06EBEA"/>
                </a:gs>
              </a:gsLst>
              <a:lin ang="5400000" scaled="1"/>
            </a:gradFill>
            <a:round/>
          </a:ln>
          <a:effectLst>
            <a:glow rad="304800">
              <a:srgbClr val="05DAE3">
                <a:alpha val="3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1" name="任意多边形 740"/>
          <p:cNvSpPr/>
          <p:nvPr userDrawn="1"/>
        </p:nvSpPr>
        <p:spPr>
          <a:xfrm flipH="1">
            <a:off x="7830143" y="4422160"/>
            <a:ext cx="2510972" cy="2162628"/>
          </a:xfrm>
          <a:custGeom>
            <a:avLst/>
            <a:gdLst>
              <a:gd name="connsiteX0" fmla="*/ 537029 w 537029"/>
              <a:gd name="connsiteY0" fmla="*/ 0 h 580572"/>
              <a:gd name="connsiteX1" fmla="*/ 0 w 537029"/>
              <a:gd name="connsiteY1" fmla="*/ 580572 h 580572"/>
              <a:gd name="connsiteX0" fmla="*/ 682172 w 682172"/>
              <a:gd name="connsiteY0" fmla="*/ 0 h 725715"/>
              <a:gd name="connsiteX1" fmla="*/ 0 w 682172"/>
              <a:gd name="connsiteY1" fmla="*/ 725715 h 725715"/>
              <a:gd name="connsiteX0" fmla="*/ 667657 w 667657"/>
              <a:gd name="connsiteY0" fmla="*/ 0 h 899887"/>
              <a:gd name="connsiteX1" fmla="*/ 0 w 667657"/>
              <a:gd name="connsiteY1" fmla="*/ 899887 h 899887"/>
              <a:gd name="connsiteX0" fmla="*/ 1886857 w 1886857"/>
              <a:gd name="connsiteY0" fmla="*/ 0 h 2540001"/>
              <a:gd name="connsiteX1" fmla="*/ 0 w 1886857"/>
              <a:gd name="connsiteY1" fmla="*/ 2540001 h 2540001"/>
              <a:gd name="connsiteX0" fmla="*/ 1886857 w 1888429"/>
              <a:gd name="connsiteY0" fmla="*/ 0 h 2540001"/>
              <a:gd name="connsiteX1" fmla="*/ 0 w 1888429"/>
              <a:gd name="connsiteY1" fmla="*/ 2540001 h 2540001"/>
              <a:gd name="connsiteX0" fmla="*/ 1944915 w 1946422"/>
              <a:gd name="connsiteY0" fmla="*/ 0 h 2061029"/>
              <a:gd name="connsiteX1" fmla="*/ 0 w 1946422"/>
              <a:gd name="connsiteY1" fmla="*/ 2061029 h 2061029"/>
              <a:gd name="connsiteX0" fmla="*/ 1944915 w 1946832"/>
              <a:gd name="connsiteY0" fmla="*/ 0 h 2061029"/>
              <a:gd name="connsiteX1" fmla="*/ 0 w 1946832"/>
              <a:gd name="connsiteY1" fmla="*/ 2061029 h 2061029"/>
              <a:gd name="connsiteX0" fmla="*/ 1944915 w 1946832"/>
              <a:gd name="connsiteY0" fmla="*/ 0 h 2061029"/>
              <a:gd name="connsiteX1" fmla="*/ 0 w 1946832"/>
              <a:gd name="connsiteY1" fmla="*/ 2061029 h 2061029"/>
              <a:gd name="connsiteX0" fmla="*/ 2307772 w 2309218"/>
              <a:gd name="connsiteY0" fmla="*/ 0 h 2322286"/>
              <a:gd name="connsiteX1" fmla="*/ 0 w 2309218"/>
              <a:gd name="connsiteY1" fmla="*/ 2322286 h 2322286"/>
              <a:gd name="connsiteX0" fmla="*/ 2307772 w 2307772"/>
              <a:gd name="connsiteY0" fmla="*/ 0 h 2322286"/>
              <a:gd name="connsiteX1" fmla="*/ 0 w 2307772"/>
              <a:gd name="connsiteY1" fmla="*/ 2322286 h 2322286"/>
              <a:gd name="connsiteX0" fmla="*/ 2438400 w 2438400"/>
              <a:gd name="connsiteY0" fmla="*/ 0 h 2177143"/>
              <a:gd name="connsiteX1" fmla="*/ 0 w 2438400"/>
              <a:gd name="connsiteY1" fmla="*/ 2177143 h 2177143"/>
              <a:gd name="connsiteX0" fmla="*/ 2510972 w 2510972"/>
              <a:gd name="connsiteY0" fmla="*/ 0 h 2162628"/>
              <a:gd name="connsiteX1" fmla="*/ 0 w 2510972"/>
              <a:gd name="connsiteY1" fmla="*/ 2162628 h 2162628"/>
              <a:gd name="connsiteX0" fmla="*/ 2510972 w 2510972"/>
              <a:gd name="connsiteY0" fmla="*/ 0 h 2162628"/>
              <a:gd name="connsiteX1" fmla="*/ 0 w 2510972"/>
              <a:gd name="connsiteY1" fmla="*/ 2162628 h 2162628"/>
            </a:gdLst>
            <a:ahLst/>
            <a:cxnLst>
              <a:cxn ang="0">
                <a:pos x="connsiteX0" y="connsiteY0"/>
              </a:cxn>
              <a:cxn ang="0">
                <a:pos x="connsiteX1" y="connsiteY1"/>
              </a:cxn>
            </a:cxnLst>
            <a:rect l="l" t="t" r="r" b="b"/>
            <a:pathLst>
              <a:path w="2510972" h="2162628">
                <a:moveTo>
                  <a:pt x="2510972" y="0"/>
                </a:moveTo>
                <a:cubicBezTo>
                  <a:pt x="2186821" y="62896"/>
                  <a:pt x="832152" y="1388532"/>
                  <a:pt x="0" y="2162628"/>
                </a:cubicBezTo>
              </a:path>
            </a:pathLst>
          </a:custGeom>
          <a:ln w="31750" cap="rnd">
            <a:gradFill>
              <a:gsLst>
                <a:gs pos="23000">
                  <a:srgbClr val="06EBEA">
                    <a:alpha val="0"/>
                  </a:srgbClr>
                </a:gs>
                <a:gs pos="48000">
                  <a:srgbClr val="06EBEA"/>
                </a:gs>
                <a:gs pos="89000">
                  <a:srgbClr val="44FEFA"/>
                </a:gs>
                <a:gs pos="72000">
                  <a:srgbClr val="6DFEFB"/>
                </a:gs>
              </a:gsLst>
              <a:lin ang="5400000" scaled="1"/>
            </a:gradFill>
            <a:round/>
          </a:ln>
          <a:effectLst>
            <a:glow rad="304800">
              <a:srgbClr val="05DAE3">
                <a:alpha val="3000"/>
              </a:srgb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43" name="文本框 742"/>
          <p:cNvSpPr txBox="1"/>
          <p:nvPr userDrawn="1"/>
        </p:nvSpPr>
        <p:spPr>
          <a:xfrm>
            <a:off x="5071264" y="808958"/>
            <a:ext cx="1840974" cy="4708981"/>
          </a:xfrm>
          <a:prstGeom prst="rect">
            <a:avLst/>
          </a:prstGeom>
          <a:noFill/>
        </p:spPr>
        <p:txBody>
          <a:bodyPr wrap="square" rtlCol="0">
            <a:spAutoFit/>
          </a:bodyPr>
          <a:lstStyle/>
          <a:p>
            <a:pPr algn="ctr"/>
            <a:r>
              <a:rPr lang="en-US" altLang="zh-CN" sz="30000" dirty="0">
                <a:ln w="15875" cap="rnd">
                  <a:gradFill>
                    <a:gsLst>
                      <a:gs pos="41000">
                        <a:srgbClr val="FFFFFF"/>
                      </a:gs>
                      <a:gs pos="7000">
                        <a:srgbClr val="FF0000"/>
                      </a:gs>
                      <a:gs pos="67000">
                        <a:schemeClr val="bg1">
                          <a:alpha val="0"/>
                        </a:schemeClr>
                      </a:gs>
                    </a:gsLst>
                    <a:lin ang="5400000" scaled="1"/>
                  </a:gradFill>
                </a:ln>
                <a:gradFill>
                  <a:gsLst>
                    <a:gs pos="0">
                      <a:srgbClr val="0F0930"/>
                    </a:gs>
                    <a:gs pos="41000">
                      <a:srgbClr val="0F0B32"/>
                    </a:gs>
                    <a:gs pos="61000">
                      <a:srgbClr val="0F0C33">
                        <a:alpha val="33000"/>
                      </a:srgbClr>
                    </a:gs>
                    <a:gs pos="79000">
                      <a:srgbClr val="0F0C34">
                        <a:alpha val="0"/>
                      </a:srgbClr>
                    </a:gs>
                  </a:gsLst>
                  <a:lin ang="5400000" scaled="1"/>
                </a:gradFill>
                <a:effectLst>
                  <a:glow rad="114300">
                    <a:srgbClr val="BB1055">
                      <a:alpha val="6000"/>
                    </a:srgbClr>
                  </a:glow>
                </a:effectLst>
                <a:latin typeface="Impact" panose="020B0806030902050204" pitchFamily="34" charset="0"/>
              </a:rPr>
              <a:t>3</a:t>
            </a:r>
            <a:endParaRPr lang="zh-CN" altLang="en-US" sz="30000" dirty="0">
              <a:ln w="15875" cap="rnd">
                <a:gradFill>
                  <a:gsLst>
                    <a:gs pos="41000">
                      <a:srgbClr val="FFFFFF"/>
                    </a:gs>
                    <a:gs pos="7000">
                      <a:srgbClr val="FF0000"/>
                    </a:gs>
                    <a:gs pos="67000">
                      <a:schemeClr val="bg1">
                        <a:alpha val="0"/>
                      </a:schemeClr>
                    </a:gs>
                  </a:gsLst>
                  <a:lin ang="5400000" scaled="1"/>
                </a:gradFill>
              </a:ln>
              <a:gradFill>
                <a:gsLst>
                  <a:gs pos="0">
                    <a:srgbClr val="0F0930"/>
                  </a:gs>
                  <a:gs pos="41000">
                    <a:srgbClr val="0F0B32"/>
                  </a:gs>
                  <a:gs pos="61000">
                    <a:srgbClr val="0F0C33">
                      <a:alpha val="33000"/>
                    </a:srgbClr>
                  </a:gs>
                  <a:gs pos="79000">
                    <a:srgbClr val="0F0C34">
                      <a:alpha val="0"/>
                    </a:srgbClr>
                  </a:gs>
                </a:gsLst>
                <a:lin ang="5400000" scaled="1"/>
              </a:gradFill>
              <a:effectLst>
                <a:glow rad="114300">
                  <a:srgbClr val="BB1055">
                    <a:alpha val="6000"/>
                  </a:srgbClr>
                </a:glow>
              </a:effectLst>
              <a:latin typeface="Impact" panose="020B0806030902050204" pitchFamily="34" charset="0"/>
            </a:endParaRPr>
          </a:p>
        </p:txBody>
      </p:sp>
      <p:sp>
        <p:nvSpPr>
          <p:cNvPr id="744" name="任意多边形 743"/>
          <p:cNvSpPr/>
          <p:nvPr userDrawn="1"/>
        </p:nvSpPr>
        <p:spPr>
          <a:xfrm>
            <a:off x="4978177" y="1478053"/>
            <a:ext cx="2059991" cy="3158846"/>
          </a:xfrm>
          <a:custGeom>
            <a:avLst/>
            <a:gdLst>
              <a:gd name="connsiteX0" fmla="*/ 571563 w 1581213"/>
              <a:gd name="connsiteY0" fmla="*/ 2438400 h 2438400"/>
              <a:gd name="connsiteX1" fmla="*/ 1543113 w 1581213"/>
              <a:gd name="connsiteY1" fmla="*/ 2047875 h 2438400"/>
              <a:gd name="connsiteX2" fmla="*/ 495363 w 1581213"/>
              <a:gd name="connsiteY2" fmla="*/ 1533525 h 2438400"/>
              <a:gd name="connsiteX3" fmla="*/ 1514538 w 1581213"/>
              <a:gd name="connsiteY3" fmla="*/ 923925 h 2438400"/>
              <a:gd name="connsiteX4" fmla="*/ 63 w 1581213"/>
              <a:gd name="connsiteY4" fmla="*/ 428625 h 2438400"/>
              <a:gd name="connsiteX5" fmla="*/ 1581213 w 1581213"/>
              <a:gd name="connsiteY5" fmla="*/ 0 h 2438400"/>
              <a:gd name="connsiteX0" fmla="*/ 525846 w 1535496"/>
              <a:gd name="connsiteY0" fmla="*/ 2438400 h 2438400"/>
              <a:gd name="connsiteX1" fmla="*/ 1497396 w 1535496"/>
              <a:gd name="connsiteY1" fmla="*/ 2047875 h 2438400"/>
              <a:gd name="connsiteX2" fmla="*/ 449646 w 1535496"/>
              <a:gd name="connsiteY2" fmla="*/ 1533525 h 2438400"/>
              <a:gd name="connsiteX3" fmla="*/ 1468821 w 1535496"/>
              <a:gd name="connsiteY3" fmla="*/ 923925 h 2438400"/>
              <a:gd name="connsiteX4" fmla="*/ 66 w 1535496"/>
              <a:gd name="connsiteY4" fmla="*/ 459105 h 2438400"/>
              <a:gd name="connsiteX5" fmla="*/ 1535496 w 1535496"/>
              <a:gd name="connsiteY5" fmla="*/ 0 h 2438400"/>
              <a:gd name="connsiteX0" fmla="*/ 530817 w 1540467"/>
              <a:gd name="connsiteY0" fmla="*/ 2438400 h 2438400"/>
              <a:gd name="connsiteX1" fmla="*/ 1502367 w 1540467"/>
              <a:gd name="connsiteY1" fmla="*/ 2047875 h 2438400"/>
              <a:gd name="connsiteX2" fmla="*/ 454617 w 1540467"/>
              <a:gd name="connsiteY2" fmla="*/ 1533525 h 2438400"/>
              <a:gd name="connsiteX3" fmla="*/ 1473792 w 1540467"/>
              <a:gd name="connsiteY3" fmla="*/ 923925 h 2438400"/>
              <a:gd name="connsiteX4" fmla="*/ 5037 w 1540467"/>
              <a:gd name="connsiteY4" fmla="*/ 459105 h 2438400"/>
              <a:gd name="connsiteX5" fmla="*/ 1540467 w 1540467"/>
              <a:gd name="connsiteY5" fmla="*/ 0 h 2438400"/>
              <a:gd name="connsiteX0" fmla="*/ 530936 w 1540586"/>
              <a:gd name="connsiteY0" fmla="*/ 2438400 h 2438400"/>
              <a:gd name="connsiteX1" fmla="*/ 1502486 w 1540586"/>
              <a:gd name="connsiteY1" fmla="*/ 2047875 h 2438400"/>
              <a:gd name="connsiteX2" fmla="*/ 674334 w 1540586"/>
              <a:gd name="connsiteY2" fmla="*/ 1502154 h 2438400"/>
              <a:gd name="connsiteX3" fmla="*/ 1473911 w 1540586"/>
              <a:gd name="connsiteY3" fmla="*/ 923925 h 2438400"/>
              <a:gd name="connsiteX4" fmla="*/ 5156 w 1540586"/>
              <a:gd name="connsiteY4" fmla="*/ 459105 h 2438400"/>
              <a:gd name="connsiteX5" fmla="*/ 1540586 w 1540586"/>
              <a:gd name="connsiteY5" fmla="*/ 0 h 2438400"/>
              <a:gd name="connsiteX0" fmla="*/ 530936 w 1540586"/>
              <a:gd name="connsiteY0" fmla="*/ 2438400 h 2438400"/>
              <a:gd name="connsiteX1" fmla="*/ 1502486 w 1540586"/>
              <a:gd name="connsiteY1" fmla="*/ 2047875 h 2438400"/>
              <a:gd name="connsiteX2" fmla="*/ 674334 w 1540586"/>
              <a:gd name="connsiteY2" fmla="*/ 1502154 h 2438400"/>
              <a:gd name="connsiteX3" fmla="*/ 1473911 w 1540586"/>
              <a:gd name="connsiteY3" fmla="*/ 923925 h 2438400"/>
              <a:gd name="connsiteX4" fmla="*/ 5156 w 1540586"/>
              <a:gd name="connsiteY4" fmla="*/ 459105 h 2438400"/>
              <a:gd name="connsiteX5" fmla="*/ 1540586 w 1540586"/>
              <a:gd name="connsiteY5" fmla="*/ 0 h 2438400"/>
              <a:gd name="connsiteX0" fmla="*/ 530989 w 1540639"/>
              <a:gd name="connsiteY0" fmla="*/ 2438400 h 2438400"/>
              <a:gd name="connsiteX1" fmla="*/ 1502539 w 1540639"/>
              <a:gd name="connsiteY1" fmla="*/ 2047875 h 2438400"/>
              <a:gd name="connsiteX2" fmla="*/ 768500 w 1540639"/>
              <a:gd name="connsiteY2" fmla="*/ 1509997 h 2438400"/>
              <a:gd name="connsiteX3" fmla="*/ 1473964 w 1540639"/>
              <a:gd name="connsiteY3" fmla="*/ 923925 h 2438400"/>
              <a:gd name="connsiteX4" fmla="*/ 5209 w 1540639"/>
              <a:gd name="connsiteY4" fmla="*/ 459105 h 2438400"/>
              <a:gd name="connsiteX5" fmla="*/ 1540639 w 1540639"/>
              <a:gd name="connsiteY5" fmla="*/ 0 h 2438400"/>
              <a:gd name="connsiteX0" fmla="*/ 530989 w 1590164"/>
              <a:gd name="connsiteY0" fmla="*/ 2438400 h 2438400"/>
              <a:gd name="connsiteX1" fmla="*/ 1588810 w 1590164"/>
              <a:gd name="connsiteY1" fmla="*/ 2094932 h 2438400"/>
              <a:gd name="connsiteX2" fmla="*/ 768500 w 1590164"/>
              <a:gd name="connsiteY2" fmla="*/ 1509997 h 2438400"/>
              <a:gd name="connsiteX3" fmla="*/ 1473964 w 1590164"/>
              <a:gd name="connsiteY3" fmla="*/ 923925 h 2438400"/>
              <a:gd name="connsiteX4" fmla="*/ 5209 w 1590164"/>
              <a:gd name="connsiteY4" fmla="*/ 459105 h 2438400"/>
              <a:gd name="connsiteX5" fmla="*/ 1540639 w 1590164"/>
              <a:gd name="connsiteY5" fmla="*/ 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164" h="2438400">
                <a:moveTo>
                  <a:pt x="530989" y="2438400"/>
                </a:moveTo>
                <a:cubicBezTo>
                  <a:pt x="1023114" y="2318543"/>
                  <a:pt x="1549225" y="2249666"/>
                  <a:pt x="1588810" y="2094932"/>
                </a:cubicBezTo>
                <a:cubicBezTo>
                  <a:pt x="1628395" y="1940198"/>
                  <a:pt x="787641" y="1705165"/>
                  <a:pt x="768500" y="1509997"/>
                </a:cubicBezTo>
                <a:cubicBezTo>
                  <a:pt x="749359" y="1314829"/>
                  <a:pt x="1601179" y="1099074"/>
                  <a:pt x="1473964" y="923925"/>
                </a:cubicBezTo>
                <a:cubicBezTo>
                  <a:pt x="1346749" y="748776"/>
                  <a:pt x="-97343" y="704533"/>
                  <a:pt x="5209" y="459105"/>
                </a:cubicBezTo>
                <a:cubicBezTo>
                  <a:pt x="107761" y="213677"/>
                  <a:pt x="1099314" y="15875"/>
                  <a:pt x="1540639" y="0"/>
                </a:cubicBezTo>
              </a:path>
            </a:pathLst>
          </a:custGeom>
          <a:noFill/>
          <a:ln w="25400">
            <a:gradFill>
              <a:gsLst>
                <a:gs pos="100000">
                  <a:srgbClr val="6DFEFB">
                    <a:alpha val="0"/>
                  </a:srgbClr>
                </a:gs>
                <a:gs pos="87000">
                  <a:srgbClr val="6DFEFB"/>
                </a:gs>
                <a:gs pos="7000">
                  <a:srgbClr val="6DFEFB"/>
                </a:gs>
                <a:gs pos="0">
                  <a:srgbClr val="6DFEFB">
                    <a:alpha val="0"/>
                  </a:srgbClr>
                </a:gs>
                <a:gs pos="20000">
                  <a:srgbClr val="6DFEFB"/>
                </a:gs>
                <a:gs pos="25000">
                  <a:srgbClr val="6DFEFB">
                    <a:alpha val="0"/>
                  </a:srgbClr>
                </a:gs>
                <a:gs pos="71000">
                  <a:srgbClr val="6DFEFB">
                    <a:alpha val="0"/>
                  </a:srgbClr>
                </a:gs>
                <a:gs pos="80000">
                  <a:srgbClr val="6DFEFB">
                    <a:alpha val="0"/>
                  </a:srgbClr>
                </a:gs>
                <a:gs pos="35000">
                  <a:srgbClr val="6DFEFB">
                    <a:alpha val="0"/>
                  </a:srgbClr>
                </a:gs>
                <a:gs pos="35000">
                  <a:srgbClr val="6DFEF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5" name="组合 744"/>
          <p:cNvGrpSpPr/>
          <p:nvPr userDrawn="1"/>
        </p:nvGrpSpPr>
        <p:grpSpPr>
          <a:xfrm rot="1084302">
            <a:off x="9823722" y="2318563"/>
            <a:ext cx="2608088" cy="788497"/>
            <a:chOff x="9589487" y="1450411"/>
            <a:chExt cx="2608088" cy="788497"/>
          </a:xfrm>
        </p:grpSpPr>
        <p:sp>
          <p:nvSpPr>
            <p:cNvPr id="746" name="椭圆 745"/>
            <p:cNvSpPr/>
            <p:nvPr userDrawn="1"/>
          </p:nvSpPr>
          <p:spPr>
            <a:xfrm rot="3947781">
              <a:off x="11576771" y="1405712"/>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7" name="椭圆 746"/>
            <p:cNvSpPr/>
            <p:nvPr userDrawn="1"/>
          </p:nvSpPr>
          <p:spPr>
            <a:xfrm rot="3947781">
              <a:off x="11670113" y="1646306"/>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8" name="椭圆 747"/>
            <p:cNvSpPr/>
            <p:nvPr userDrawn="1"/>
          </p:nvSpPr>
          <p:spPr>
            <a:xfrm rot="3532569">
              <a:off x="11631401" y="1644831"/>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9" name="椭圆 748"/>
            <p:cNvSpPr/>
            <p:nvPr userDrawn="1"/>
          </p:nvSpPr>
          <p:spPr>
            <a:xfrm rot="2147781">
              <a:off x="11248540" y="1481941"/>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0" name="椭圆 749"/>
            <p:cNvSpPr/>
            <p:nvPr userDrawn="1"/>
          </p:nvSpPr>
          <p:spPr>
            <a:xfrm rot="2147781">
              <a:off x="11445054" y="1656947"/>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1" name="椭圆 750"/>
            <p:cNvSpPr/>
            <p:nvPr userDrawn="1"/>
          </p:nvSpPr>
          <p:spPr>
            <a:xfrm rot="1732569">
              <a:off x="11389014" y="1687569"/>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2" name="椭圆 751"/>
            <p:cNvSpPr/>
            <p:nvPr userDrawn="1"/>
          </p:nvSpPr>
          <p:spPr>
            <a:xfrm rot="6063189" flipH="1">
              <a:off x="11454596" y="1626014"/>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3" name="椭圆 752"/>
            <p:cNvSpPr/>
            <p:nvPr userDrawn="1"/>
          </p:nvSpPr>
          <p:spPr>
            <a:xfrm rot="6478401" flipH="1">
              <a:off x="11487588" y="1595302"/>
              <a:ext cx="60251" cy="4841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4" name="椭圆 753"/>
            <p:cNvSpPr/>
            <p:nvPr userDrawn="1"/>
          </p:nvSpPr>
          <p:spPr>
            <a:xfrm rot="5005485">
              <a:off x="11084388" y="1555907"/>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5" name="椭圆 754"/>
            <p:cNvSpPr/>
            <p:nvPr userDrawn="1"/>
          </p:nvSpPr>
          <p:spPr>
            <a:xfrm rot="5005485">
              <a:off x="11091848" y="1770578"/>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6" name="椭圆 755"/>
            <p:cNvSpPr/>
            <p:nvPr userDrawn="1"/>
          </p:nvSpPr>
          <p:spPr>
            <a:xfrm rot="4274034">
              <a:off x="11078465" y="1670546"/>
              <a:ext cx="137944" cy="17261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7" name="椭圆 756"/>
            <p:cNvSpPr/>
            <p:nvPr userDrawn="1"/>
          </p:nvSpPr>
          <p:spPr>
            <a:xfrm rot="5005485">
              <a:off x="10972907" y="1719696"/>
              <a:ext cx="197302" cy="24689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8" name="椭圆 757"/>
            <p:cNvSpPr/>
            <p:nvPr userDrawn="1"/>
          </p:nvSpPr>
          <p:spPr>
            <a:xfrm rot="3433017">
              <a:off x="11243946" y="1714164"/>
              <a:ext cx="42849" cy="6585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9" name="椭圆 758"/>
            <p:cNvSpPr/>
            <p:nvPr userDrawn="1"/>
          </p:nvSpPr>
          <p:spPr>
            <a:xfrm rot="505485">
              <a:off x="11317438" y="1788812"/>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0" name="椭圆 759"/>
            <p:cNvSpPr/>
            <p:nvPr userDrawn="1"/>
          </p:nvSpPr>
          <p:spPr>
            <a:xfrm rot="505485">
              <a:off x="11219360" y="1801503"/>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1" name="椭圆 760"/>
            <p:cNvSpPr/>
            <p:nvPr userDrawn="1"/>
          </p:nvSpPr>
          <p:spPr>
            <a:xfrm rot="13179939">
              <a:off x="11054905" y="1607220"/>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2" name="组合 761"/>
            <p:cNvGrpSpPr/>
            <p:nvPr/>
          </p:nvGrpSpPr>
          <p:grpSpPr>
            <a:xfrm rot="21115561">
              <a:off x="10459278" y="1865239"/>
              <a:ext cx="639819" cy="253634"/>
              <a:chOff x="10532127" y="1390185"/>
              <a:chExt cx="723329" cy="286738"/>
            </a:xfrm>
          </p:grpSpPr>
          <p:sp>
            <p:nvSpPr>
              <p:cNvPr id="796" name="椭圆 795"/>
              <p:cNvSpPr/>
              <p:nvPr userDrawn="1"/>
            </p:nvSpPr>
            <p:spPr>
              <a:xfrm rot="6547628" flipH="1">
                <a:off x="11189627" y="1611094"/>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7" name="椭圆 796"/>
              <p:cNvSpPr/>
              <p:nvPr userDrawn="1"/>
            </p:nvSpPr>
            <p:spPr>
              <a:xfrm rot="13664378">
                <a:off x="10640001" y="1373897"/>
                <a:ext cx="129605" cy="162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8" name="椭圆 797"/>
              <p:cNvSpPr/>
              <p:nvPr userDrawn="1"/>
            </p:nvSpPr>
            <p:spPr>
              <a:xfrm rot="9164378">
                <a:off x="10627306" y="1599156"/>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9" name="椭圆 798"/>
              <p:cNvSpPr/>
              <p:nvPr userDrawn="1"/>
            </p:nvSpPr>
            <p:spPr>
              <a:xfrm rot="13664378">
                <a:off x="10575244" y="1464001"/>
                <a:ext cx="127159" cy="15912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0" name="椭圆 799"/>
              <p:cNvSpPr/>
              <p:nvPr userDrawn="1"/>
            </p:nvSpPr>
            <p:spPr>
              <a:xfrm rot="12932927">
                <a:off x="10882028" y="1437870"/>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1" name="椭圆 800"/>
              <p:cNvSpPr/>
              <p:nvPr userDrawn="1"/>
            </p:nvSpPr>
            <p:spPr>
              <a:xfrm rot="14269306">
                <a:off x="10557555" y="1455835"/>
                <a:ext cx="61375" cy="112232"/>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3" name="组合 762"/>
            <p:cNvGrpSpPr/>
            <p:nvPr/>
          </p:nvGrpSpPr>
          <p:grpSpPr>
            <a:xfrm>
              <a:off x="10479111" y="1820988"/>
              <a:ext cx="511939" cy="282235"/>
              <a:chOff x="10613016" y="1673985"/>
              <a:chExt cx="511939" cy="282235"/>
            </a:xfrm>
          </p:grpSpPr>
          <p:sp>
            <p:nvSpPr>
              <p:cNvPr id="785" name="椭圆 784"/>
              <p:cNvSpPr/>
              <p:nvPr userDrawn="1"/>
            </p:nvSpPr>
            <p:spPr>
              <a:xfrm rot="5005485">
                <a:off x="10900766" y="1827160"/>
                <a:ext cx="114642" cy="1434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6" name="椭圆 785"/>
              <p:cNvSpPr/>
              <p:nvPr userDrawn="1"/>
            </p:nvSpPr>
            <p:spPr>
              <a:xfrm rot="505485">
                <a:off x="11075880" y="1765279"/>
                <a:ext cx="41163" cy="4040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7" name="椭圆 786"/>
              <p:cNvSpPr/>
              <p:nvPr userDrawn="1"/>
            </p:nvSpPr>
            <p:spPr>
              <a:xfrm rot="5005485">
                <a:off x="10998341" y="1784577"/>
                <a:ext cx="112478" cy="140751"/>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8" name="椭圆 787"/>
              <p:cNvSpPr/>
              <p:nvPr userDrawn="1"/>
            </p:nvSpPr>
            <p:spPr>
              <a:xfrm rot="5610413">
                <a:off x="11039015" y="1853282"/>
                <a:ext cx="54289" cy="992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9" name="椭圆 788"/>
              <p:cNvSpPr/>
              <p:nvPr userDrawn="1"/>
            </p:nvSpPr>
            <p:spPr>
              <a:xfrm rot="10322235">
                <a:off x="10880583" y="1717154"/>
                <a:ext cx="219965" cy="211915"/>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0" name="椭圆 789"/>
              <p:cNvSpPr/>
              <p:nvPr userDrawn="1"/>
            </p:nvSpPr>
            <p:spPr>
              <a:xfrm rot="10322235">
                <a:off x="10701457" y="1791800"/>
                <a:ext cx="123254" cy="118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1" name="椭圆 790"/>
              <p:cNvSpPr/>
              <p:nvPr userDrawn="1"/>
            </p:nvSpPr>
            <p:spPr>
              <a:xfrm rot="9907023">
                <a:off x="10784129" y="1774327"/>
                <a:ext cx="83209" cy="66861"/>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2" name="椭圆 791"/>
              <p:cNvSpPr/>
              <p:nvPr userDrawn="1"/>
            </p:nvSpPr>
            <p:spPr>
              <a:xfrm rot="14652855" flipH="1">
                <a:off x="10808555" y="1901854"/>
                <a:ext cx="48149" cy="6058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3" name="椭圆 792"/>
              <p:cNvSpPr/>
              <p:nvPr userDrawn="1"/>
            </p:nvSpPr>
            <p:spPr>
              <a:xfrm rot="11607471">
                <a:off x="10918004" y="1673985"/>
                <a:ext cx="53620" cy="5262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4" name="椭圆 793"/>
              <p:cNvSpPr/>
              <p:nvPr userDrawn="1"/>
            </p:nvSpPr>
            <p:spPr>
              <a:xfrm rot="8679939">
                <a:off x="10825349" y="1692572"/>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5" name="椭圆 794"/>
              <p:cNvSpPr/>
              <p:nvPr userDrawn="1"/>
            </p:nvSpPr>
            <p:spPr>
              <a:xfrm rot="21546991">
                <a:off x="10613016" y="1740813"/>
                <a:ext cx="153355" cy="147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4" name="组合 763"/>
            <p:cNvGrpSpPr/>
            <p:nvPr/>
          </p:nvGrpSpPr>
          <p:grpSpPr>
            <a:xfrm rot="21115561">
              <a:off x="11556193" y="1631739"/>
              <a:ext cx="641382" cy="213126"/>
              <a:chOff x="10044947" y="1450855"/>
              <a:chExt cx="725096" cy="240943"/>
            </a:xfrm>
          </p:grpSpPr>
          <p:sp>
            <p:nvSpPr>
              <p:cNvPr id="781" name="椭圆 780"/>
              <p:cNvSpPr/>
              <p:nvPr userDrawn="1"/>
            </p:nvSpPr>
            <p:spPr>
              <a:xfrm rot="13664378">
                <a:off x="10447890" y="1503595"/>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2" name="椭圆 781"/>
              <p:cNvSpPr/>
              <p:nvPr userDrawn="1"/>
            </p:nvSpPr>
            <p:spPr>
              <a:xfrm rot="13664378">
                <a:off x="10518956" y="1422822"/>
                <a:ext cx="223054" cy="279120"/>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3" name="椭圆 782"/>
              <p:cNvSpPr/>
              <p:nvPr userDrawn="1"/>
            </p:nvSpPr>
            <p:spPr>
              <a:xfrm rot="9164378">
                <a:off x="10461744" y="1656543"/>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4" name="椭圆 783"/>
              <p:cNvSpPr/>
              <p:nvPr userDrawn="1"/>
            </p:nvSpPr>
            <p:spPr>
              <a:xfrm rot="16218">
                <a:off x="10044947" y="1592134"/>
                <a:ext cx="117044" cy="9404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5" name="椭圆 764"/>
            <p:cNvSpPr/>
            <p:nvPr userDrawn="1"/>
          </p:nvSpPr>
          <p:spPr>
            <a:xfrm rot="3947781">
              <a:off x="11270625" y="1831527"/>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6" name="椭圆 765"/>
            <p:cNvSpPr/>
            <p:nvPr userDrawn="1"/>
          </p:nvSpPr>
          <p:spPr>
            <a:xfrm rot="2147781">
              <a:off x="10942394" y="1907756"/>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7" name="组合 766"/>
            <p:cNvGrpSpPr/>
            <p:nvPr/>
          </p:nvGrpSpPr>
          <p:grpSpPr>
            <a:xfrm rot="21115561">
              <a:off x="9589487" y="1948853"/>
              <a:ext cx="731948" cy="290055"/>
              <a:chOff x="10214170" y="2052450"/>
              <a:chExt cx="827482" cy="327913"/>
            </a:xfrm>
          </p:grpSpPr>
          <p:sp>
            <p:nvSpPr>
              <p:cNvPr id="768" name="椭圆 767"/>
              <p:cNvSpPr/>
              <p:nvPr userDrawn="1"/>
            </p:nvSpPr>
            <p:spPr>
              <a:xfrm rot="14722082" flipH="1">
                <a:off x="10348596" y="2042603"/>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9" name="椭圆 768"/>
              <p:cNvSpPr/>
              <p:nvPr userDrawn="1"/>
            </p:nvSpPr>
            <p:spPr>
              <a:xfrm rot="4432220">
                <a:off x="10901985" y="2236205"/>
                <a:ext cx="111352" cy="16798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0" name="椭圆 769"/>
              <p:cNvSpPr/>
              <p:nvPr userDrawn="1"/>
            </p:nvSpPr>
            <p:spPr>
              <a:xfrm rot="4017008">
                <a:off x="10864222" y="2226230"/>
                <a:ext cx="75174" cy="9458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1" name="椭圆 770"/>
              <p:cNvSpPr/>
              <p:nvPr userDrawn="1"/>
            </p:nvSpPr>
            <p:spPr>
              <a:xfrm rot="2632220">
                <a:off x="10648385" y="2212380"/>
                <a:ext cx="111352" cy="16798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2" name="椭圆 771"/>
              <p:cNvSpPr/>
              <p:nvPr userDrawn="1"/>
            </p:nvSpPr>
            <p:spPr>
              <a:xfrm rot="2217008">
                <a:off x="10586129" y="2235580"/>
                <a:ext cx="75174" cy="9458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3" name="椭圆 772"/>
              <p:cNvSpPr/>
              <p:nvPr userDrawn="1"/>
            </p:nvSpPr>
            <p:spPr>
              <a:xfrm rot="6547628" flipH="1">
                <a:off x="10779341" y="2039104"/>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4" name="椭圆 773"/>
              <p:cNvSpPr/>
              <p:nvPr userDrawn="1"/>
            </p:nvSpPr>
            <p:spPr>
              <a:xfrm rot="6962840" flipH="1">
                <a:off x="10713949" y="2147658"/>
                <a:ext cx="68115" cy="54732"/>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5" name="椭圆 774"/>
              <p:cNvSpPr/>
              <p:nvPr userDrawn="1"/>
            </p:nvSpPr>
            <p:spPr>
              <a:xfrm rot="5489924">
                <a:off x="10258600" y="2045014"/>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6" name="椭圆 775"/>
              <p:cNvSpPr/>
              <p:nvPr userDrawn="1"/>
            </p:nvSpPr>
            <p:spPr>
              <a:xfrm rot="989924">
                <a:off x="10226872" y="2271073"/>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7" name="椭圆 776"/>
              <p:cNvSpPr/>
              <p:nvPr userDrawn="1"/>
            </p:nvSpPr>
            <p:spPr>
              <a:xfrm rot="4758473">
                <a:off x="10233769" y="2172390"/>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8" name="椭圆 777"/>
              <p:cNvSpPr/>
              <p:nvPr userDrawn="1"/>
            </p:nvSpPr>
            <p:spPr>
              <a:xfrm rot="3917456">
                <a:off x="10421076" y="2240537"/>
                <a:ext cx="48442" cy="7445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9" name="椭圆 778"/>
              <p:cNvSpPr/>
              <p:nvPr userDrawn="1"/>
            </p:nvSpPr>
            <p:spPr>
              <a:xfrm rot="989924">
                <a:off x="10494298" y="2335075"/>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0" name="椭圆 779"/>
              <p:cNvSpPr/>
              <p:nvPr userDrawn="1"/>
            </p:nvSpPr>
            <p:spPr>
              <a:xfrm rot="989924">
                <a:off x="10382504" y="2333707"/>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02" name="组合 801"/>
          <p:cNvGrpSpPr/>
          <p:nvPr userDrawn="1"/>
        </p:nvGrpSpPr>
        <p:grpSpPr>
          <a:xfrm rot="20515698" flipH="1">
            <a:off x="-179606" y="2353650"/>
            <a:ext cx="2608088" cy="788497"/>
            <a:chOff x="9589487" y="1450411"/>
            <a:chExt cx="2608088" cy="788497"/>
          </a:xfrm>
        </p:grpSpPr>
        <p:sp>
          <p:nvSpPr>
            <p:cNvPr id="803" name="椭圆 802"/>
            <p:cNvSpPr/>
            <p:nvPr userDrawn="1"/>
          </p:nvSpPr>
          <p:spPr>
            <a:xfrm rot="3947781">
              <a:off x="11576771" y="1405712"/>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4" name="椭圆 803"/>
            <p:cNvSpPr/>
            <p:nvPr userDrawn="1"/>
          </p:nvSpPr>
          <p:spPr>
            <a:xfrm rot="3947781">
              <a:off x="11670113" y="1646306"/>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5" name="椭圆 804"/>
            <p:cNvSpPr/>
            <p:nvPr userDrawn="1"/>
          </p:nvSpPr>
          <p:spPr>
            <a:xfrm rot="3532569">
              <a:off x="11631401" y="1644831"/>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6" name="椭圆 805"/>
            <p:cNvSpPr/>
            <p:nvPr userDrawn="1"/>
          </p:nvSpPr>
          <p:spPr>
            <a:xfrm rot="2147781">
              <a:off x="11248540" y="1481941"/>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7" name="椭圆 806"/>
            <p:cNvSpPr/>
            <p:nvPr userDrawn="1"/>
          </p:nvSpPr>
          <p:spPr>
            <a:xfrm rot="2147781">
              <a:off x="11445054" y="1656947"/>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8" name="椭圆 807"/>
            <p:cNvSpPr/>
            <p:nvPr userDrawn="1"/>
          </p:nvSpPr>
          <p:spPr>
            <a:xfrm rot="1732569">
              <a:off x="11389014" y="1687569"/>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9" name="椭圆 808"/>
            <p:cNvSpPr/>
            <p:nvPr userDrawn="1"/>
          </p:nvSpPr>
          <p:spPr>
            <a:xfrm rot="6063189" flipH="1">
              <a:off x="11454596" y="1626014"/>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0" name="椭圆 809"/>
            <p:cNvSpPr/>
            <p:nvPr userDrawn="1"/>
          </p:nvSpPr>
          <p:spPr>
            <a:xfrm rot="6478401" flipH="1">
              <a:off x="11487588" y="1595302"/>
              <a:ext cx="60251" cy="4841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11" name="椭圆 810"/>
            <p:cNvSpPr/>
            <p:nvPr userDrawn="1"/>
          </p:nvSpPr>
          <p:spPr>
            <a:xfrm rot="5005485">
              <a:off x="11084388" y="1555907"/>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2" name="椭圆 811"/>
            <p:cNvSpPr/>
            <p:nvPr userDrawn="1"/>
          </p:nvSpPr>
          <p:spPr>
            <a:xfrm rot="5005485">
              <a:off x="11091848" y="1770578"/>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3" name="椭圆 812"/>
            <p:cNvSpPr/>
            <p:nvPr userDrawn="1"/>
          </p:nvSpPr>
          <p:spPr>
            <a:xfrm rot="4274034">
              <a:off x="11078465" y="1670546"/>
              <a:ext cx="137944" cy="17261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4" name="椭圆 813"/>
            <p:cNvSpPr/>
            <p:nvPr userDrawn="1"/>
          </p:nvSpPr>
          <p:spPr>
            <a:xfrm rot="5005485">
              <a:off x="10972907" y="1719696"/>
              <a:ext cx="197302" cy="24689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5" name="椭圆 814"/>
            <p:cNvSpPr/>
            <p:nvPr userDrawn="1"/>
          </p:nvSpPr>
          <p:spPr>
            <a:xfrm rot="3433017">
              <a:off x="11243946" y="1714164"/>
              <a:ext cx="42849" cy="6585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6" name="椭圆 815"/>
            <p:cNvSpPr/>
            <p:nvPr userDrawn="1"/>
          </p:nvSpPr>
          <p:spPr>
            <a:xfrm rot="505485">
              <a:off x="11317438" y="1788812"/>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7" name="椭圆 816"/>
            <p:cNvSpPr/>
            <p:nvPr userDrawn="1"/>
          </p:nvSpPr>
          <p:spPr>
            <a:xfrm rot="505485">
              <a:off x="11219360" y="1801503"/>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椭圆 817"/>
            <p:cNvSpPr/>
            <p:nvPr userDrawn="1"/>
          </p:nvSpPr>
          <p:spPr>
            <a:xfrm rot="13179939">
              <a:off x="11054905" y="1607220"/>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19" name="组合 818"/>
            <p:cNvGrpSpPr/>
            <p:nvPr/>
          </p:nvGrpSpPr>
          <p:grpSpPr>
            <a:xfrm rot="21115561">
              <a:off x="10459278" y="1865239"/>
              <a:ext cx="639819" cy="253634"/>
              <a:chOff x="10532127" y="1390185"/>
              <a:chExt cx="723329" cy="286738"/>
            </a:xfrm>
          </p:grpSpPr>
          <p:sp>
            <p:nvSpPr>
              <p:cNvPr id="853" name="椭圆 852"/>
              <p:cNvSpPr/>
              <p:nvPr userDrawn="1"/>
            </p:nvSpPr>
            <p:spPr>
              <a:xfrm rot="6547628" flipH="1">
                <a:off x="11189627" y="1611094"/>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4" name="椭圆 853"/>
              <p:cNvSpPr/>
              <p:nvPr userDrawn="1"/>
            </p:nvSpPr>
            <p:spPr>
              <a:xfrm rot="13664378">
                <a:off x="10640001" y="1373897"/>
                <a:ext cx="129605" cy="162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5" name="椭圆 854"/>
              <p:cNvSpPr/>
              <p:nvPr userDrawn="1"/>
            </p:nvSpPr>
            <p:spPr>
              <a:xfrm rot="9164378">
                <a:off x="10627306" y="1599156"/>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6" name="椭圆 855"/>
              <p:cNvSpPr/>
              <p:nvPr userDrawn="1"/>
            </p:nvSpPr>
            <p:spPr>
              <a:xfrm rot="13664378">
                <a:off x="10575244" y="1464001"/>
                <a:ext cx="127159" cy="15912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7" name="椭圆 856"/>
              <p:cNvSpPr/>
              <p:nvPr userDrawn="1"/>
            </p:nvSpPr>
            <p:spPr>
              <a:xfrm rot="12932927">
                <a:off x="10882028" y="1437870"/>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8" name="椭圆 857"/>
              <p:cNvSpPr/>
              <p:nvPr userDrawn="1"/>
            </p:nvSpPr>
            <p:spPr>
              <a:xfrm rot="14269306">
                <a:off x="10557555" y="1455835"/>
                <a:ext cx="61375" cy="112232"/>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0" name="组合 819"/>
            <p:cNvGrpSpPr/>
            <p:nvPr/>
          </p:nvGrpSpPr>
          <p:grpSpPr>
            <a:xfrm>
              <a:off x="10479111" y="1820988"/>
              <a:ext cx="511939" cy="282235"/>
              <a:chOff x="10613016" y="1673985"/>
              <a:chExt cx="511939" cy="282235"/>
            </a:xfrm>
          </p:grpSpPr>
          <p:sp>
            <p:nvSpPr>
              <p:cNvPr id="842" name="椭圆 841"/>
              <p:cNvSpPr/>
              <p:nvPr userDrawn="1"/>
            </p:nvSpPr>
            <p:spPr>
              <a:xfrm rot="5005485">
                <a:off x="10900766" y="1827160"/>
                <a:ext cx="114642" cy="1434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3" name="椭圆 842"/>
              <p:cNvSpPr/>
              <p:nvPr userDrawn="1"/>
            </p:nvSpPr>
            <p:spPr>
              <a:xfrm rot="505485">
                <a:off x="11075880" y="1765279"/>
                <a:ext cx="41163" cy="4040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4" name="椭圆 843"/>
              <p:cNvSpPr/>
              <p:nvPr userDrawn="1"/>
            </p:nvSpPr>
            <p:spPr>
              <a:xfrm rot="5005485">
                <a:off x="10998341" y="1784577"/>
                <a:ext cx="112478" cy="140751"/>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5" name="椭圆 844"/>
              <p:cNvSpPr/>
              <p:nvPr userDrawn="1"/>
            </p:nvSpPr>
            <p:spPr>
              <a:xfrm rot="5610413">
                <a:off x="11039015" y="1853282"/>
                <a:ext cx="54289" cy="992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6" name="椭圆 845"/>
              <p:cNvSpPr/>
              <p:nvPr userDrawn="1"/>
            </p:nvSpPr>
            <p:spPr>
              <a:xfrm rot="10322235">
                <a:off x="10880583" y="1717154"/>
                <a:ext cx="219965" cy="211915"/>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7" name="椭圆 846"/>
              <p:cNvSpPr/>
              <p:nvPr userDrawn="1"/>
            </p:nvSpPr>
            <p:spPr>
              <a:xfrm rot="10322235">
                <a:off x="10701457" y="1791800"/>
                <a:ext cx="123254" cy="118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8" name="椭圆 847"/>
              <p:cNvSpPr/>
              <p:nvPr userDrawn="1"/>
            </p:nvSpPr>
            <p:spPr>
              <a:xfrm rot="9907023">
                <a:off x="10784129" y="1774327"/>
                <a:ext cx="83209" cy="66861"/>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9" name="椭圆 848"/>
              <p:cNvSpPr/>
              <p:nvPr userDrawn="1"/>
            </p:nvSpPr>
            <p:spPr>
              <a:xfrm rot="14652855" flipH="1">
                <a:off x="10808555" y="1901854"/>
                <a:ext cx="48149" cy="6058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50" name="椭圆 849"/>
              <p:cNvSpPr/>
              <p:nvPr userDrawn="1"/>
            </p:nvSpPr>
            <p:spPr>
              <a:xfrm rot="11607471">
                <a:off x="10918004" y="1673985"/>
                <a:ext cx="53620" cy="5262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1" name="椭圆 850"/>
              <p:cNvSpPr/>
              <p:nvPr userDrawn="1"/>
            </p:nvSpPr>
            <p:spPr>
              <a:xfrm rot="8679939">
                <a:off x="10825349" y="1692572"/>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2" name="椭圆 851"/>
              <p:cNvSpPr/>
              <p:nvPr userDrawn="1"/>
            </p:nvSpPr>
            <p:spPr>
              <a:xfrm rot="21546991">
                <a:off x="10613016" y="1740813"/>
                <a:ext cx="153355" cy="147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1" name="组合 820"/>
            <p:cNvGrpSpPr/>
            <p:nvPr/>
          </p:nvGrpSpPr>
          <p:grpSpPr>
            <a:xfrm rot="21115561">
              <a:off x="11556193" y="1631739"/>
              <a:ext cx="641382" cy="213126"/>
              <a:chOff x="10044947" y="1450855"/>
              <a:chExt cx="725096" cy="240943"/>
            </a:xfrm>
          </p:grpSpPr>
          <p:sp>
            <p:nvSpPr>
              <p:cNvPr id="838" name="椭圆 837"/>
              <p:cNvSpPr/>
              <p:nvPr userDrawn="1"/>
            </p:nvSpPr>
            <p:spPr>
              <a:xfrm rot="13664378">
                <a:off x="10447890" y="1503595"/>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9" name="椭圆 838"/>
              <p:cNvSpPr/>
              <p:nvPr userDrawn="1"/>
            </p:nvSpPr>
            <p:spPr>
              <a:xfrm rot="13664378">
                <a:off x="10518956" y="1422822"/>
                <a:ext cx="223054" cy="279120"/>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0" name="椭圆 839"/>
              <p:cNvSpPr/>
              <p:nvPr userDrawn="1"/>
            </p:nvSpPr>
            <p:spPr>
              <a:xfrm rot="9164378">
                <a:off x="10461744" y="1656543"/>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1" name="椭圆 840"/>
              <p:cNvSpPr/>
              <p:nvPr userDrawn="1"/>
            </p:nvSpPr>
            <p:spPr>
              <a:xfrm rot="16218">
                <a:off x="10044947" y="1592134"/>
                <a:ext cx="117044" cy="9404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2" name="椭圆 821"/>
            <p:cNvSpPr/>
            <p:nvPr userDrawn="1"/>
          </p:nvSpPr>
          <p:spPr>
            <a:xfrm rot="3947781">
              <a:off x="11270625" y="1831527"/>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3" name="椭圆 822"/>
            <p:cNvSpPr/>
            <p:nvPr userDrawn="1"/>
          </p:nvSpPr>
          <p:spPr>
            <a:xfrm rot="2147781">
              <a:off x="10942394" y="1907756"/>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4" name="组合 823"/>
            <p:cNvGrpSpPr/>
            <p:nvPr/>
          </p:nvGrpSpPr>
          <p:grpSpPr>
            <a:xfrm rot="21115561">
              <a:off x="9589487" y="1948853"/>
              <a:ext cx="731948" cy="290055"/>
              <a:chOff x="10214170" y="2052450"/>
              <a:chExt cx="827482" cy="327913"/>
            </a:xfrm>
          </p:grpSpPr>
          <p:sp>
            <p:nvSpPr>
              <p:cNvPr id="825" name="椭圆 824"/>
              <p:cNvSpPr/>
              <p:nvPr userDrawn="1"/>
            </p:nvSpPr>
            <p:spPr>
              <a:xfrm rot="14722082" flipH="1">
                <a:off x="10348596" y="2042603"/>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6" name="椭圆 825"/>
              <p:cNvSpPr/>
              <p:nvPr userDrawn="1"/>
            </p:nvSpPr>
            <p:spPr>
              <a:xfrm rot="4432220">
                <a:off x="10901985" y="2236205"/>
                <a:ext cx="111352" cy="16798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7" name="椭圆 826"/>
              <p:cNvSpPr/>
              <p:nvPr userDrawn="1"/>
            </p:nvSpPr>
            <p:spPr>
              <a:xfrm rot="4017008">
                <a:off x="10864222" y="2226230"/>
                <a:ext cx="75174" cy="9458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8" name="椭圆 827"/>
              <p:cNvSpPr/>
              <p:nvPr userDrawn="1"/>
            </p:nvSpPr>
            <p:spPr>
              <a:xfrm rot="2632220">
                <a:off x="10648385" y="2212380"/>
                <a:ext cx="111352" cy="16798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9" name="椭圆 828"/>
              <p:cNvSpPr/>
              <p:nvPr userDrawn="1"/>
            </p:nvSpPr>
            <p:spPr>
              <a:xfrm rot="2217008">
                <a:off x="10586129" y="2235580"/>
                <a:ext cx="75174" cy="9458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0" name="椭圆 829"/>
              <p:cNvSpPr/>
              <p:nvPr userDrawn="1"/>
            </p:nvSpPr>
            <p:spPr>
              <a:xfrm rot="6547628" flipH="1">
                <a:off x="10779341" y="2039104"/>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1" name="椭圆 830"/>
              <p:cNvSpPr/>
              <p:nvPr userDrawn="1"/>
            </p:nvSpPr>
            <p:spPr>
              <a:xfrm rot="6962840" flipH="1">
                <a:off x="10713949" y="2147658"/>
                <a:ext cx="68115" cy="54732"/>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32" name="椭圆 831"/>
              <p:cNvSpPr/>
              <p:nvPr userDrawn="1"/>
            </p:nvSpPr>
            <p:spPr>
              <a:xfrm rot="5489924">
                <a:off x="10258600" y="2045014"/>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3" name="椭圆 832"/>
              <p:cNvSpPr/>
              <p:nvPr userDrawn="1"/>
            </p:nvSpPr>
            <p:spPr>
              <a:xfrm rot="989924">
                <a:off x="10226872" y="2271073"/>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4" name="椭圆 833"/>
              <p:cNvSpPr/>
              <p:nvPr userDrawn="1"/>
            </p:nvSpPr>
            <p:spPr>
              <a:xfrm rot="4758473">
                <a:off x="10233769" y="2172390"/>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5" name="椭圆 834"/>
              <p:cNvSpPr/>
              <p:nvPr userDrawn="1"/>
            </p:nvSpPr>
            <p:spPr>
              <a:xfrm rot="3917456">
                <a:off x="10421076" y="2240537"/>
                <a:ext cx="48442" cy="7445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6" name="椭圆 835"/>
              <p:cNvSpPr/>
              <p:nvPr userDrawn="1"/>
            </p:nvSpPr>
            <p:spPr>
              <a:xfrm rot="989924">
                <a:off x="10494298" y="2335075"/>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7" name="椭圆 836"/>
              <p:cNvSpPr/>
              <p:nvPr userDrawn="1"/>
            </p:nvSpPr>
            <p:spPr>
              <a:xfrm rot="989924">
                <a:off x="10382504" y="2333707"/>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59" name="椭圆 858"/>
          <p:cNvSpPr/>
          <p:nvPr userDrawn="1"/>
        </p:nvSpPr>
        <p:spPr>
          <a:xfrm rot="16567917" flipH="1">
            <a:off x="207519" y="3841280"/>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0" name="椭圆 859"/>
          <p:cNvSpPr/>
          <p:nvPr userDrawn="1"/>
        </p:nvSpPr>
        <p:spPr>
          <a:xfrm rot="16567917" flipH="1">
            <a:off x="250711" y="4089849"/>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1" name="椭圆 860"/>
          <p:cNvSpPr/>
          <p:nvPr userDrawn="1"/>
        </p:nvSpPr>
        <p:spPr>
          <a:xfrm rot="16983129" flipH="1">
            <a:off x="308198" y="4073076"/>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2" name="椭圆 861"/>
          <p:cNvSpPr/>
          <p:nvPr userDrawn="1"/>
        </p:nvSpPr>
        <p:spPr>
          <a:xfrm rot="18367917" flipH="1">
            <a:off x="543205" y="3811929"/>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3" name="椭圆 862"/>
          <p:cNvSpPr/>
          <p:nvPr userDrawn="1"/>
        </p:nvSpPr>
        <p:spPr>
          <a:xfrm rot="18367917" flipH="1">
            <a:off x="467969" y="4030150"/>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4" name="椭圆 863"/>
          <p:cNvSpPr/>
          <p:nvPr userDrawn="1"/>
        </p:nvSpPr>
        <p:spPr>
          <a:xfrm rot="18783129" flipH="1">
            <a:off x="1878731" y="3854822"/>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5" name="椭圆 864"/>
          <p:cNvSpPr/>
          <p:nvPr userDrawn="1"/>
        </p:nvSpPr>
        <p:spPr>
          <a:xfrm rot="14452509">
            <a:off x="1243432" y="3796834"/>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6" name="椭圆 865"/>
          <p:cNvSpPr/>
          <p:nvPr userDrawn="1"/>
        </p:nvSpPr>
        <p:spPr>
          <a:xfrm rot="14037297">
            <a:off x="430174" y="3981280"/>
            <a:ext cx="60251" cy="4841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7" name="椭圆 866"/>
          <p:cNvSpPr/>
          <p:nvPr userDrawn="1"/>
        </p:nvSpPr>
        <p:spPr>
          <a:xfrm rot="15510213" flipH="1">
            <a:off x="744751" y="3827739"/>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8" name="椭圆 867"/>
          <p:cNvSpPr/>
          <p:nvPr userDrawn="1"/>
        </p:nvSpPr>
        <p:spPr>
          <a:xfrm rot="15510213" flipH="1">
            <a:off x="804252" y="4034135"/>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9" name="椭圆 868"/>
          <p:cNvSpPr/>
          <p:nvPr userDrawn="1"/>
        </p:nvSpPr>
        <p:spPr>
          <a:xfrm rot="16241664" flipH="1">
            <a:off x="785944" y="3934886"/>
            <a:ext cx="137944" cy="17261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0" name="椭圆 869"/>
          <p:cNvSpPr/>
          <p:nvPr userDrawn="1"/>
        </p:nvSpPr>
        <p:spPr>
          <a:xfrm rot="15510213" flipH="1">
            <a:off x="855168" y="3956241"/>
            <a:ext cx="197302" cy="24689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1" name="椭圆 870"/>
          <p:cNvSpPr/>
          <p:nvPr userDrawn="1"/>
        </p:nvSpPr>
        <p:spPr>
          <a:xfrm rot="17082681" flipH="1">
            <a:off x="718347" y="4015569"/>
            <a:ext cx="42849" cy="6585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2" name="椭圆 871"/>
          <p:cNvSpPr/>
          <p:nvPr userDrawn="1"/>
        </p:nvSpPr>
        <p:spPr>
          <a:xfrm rot="20010213" flipH="1">
            <a:off x="677063" y="4108470"/>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3" name="椭圆 872"/>
          <p:cNvSpPr/>
          <p:nvPr userDrawn="1"/>
        </p:nvSpPr>
        <p:spPr>
          <a:xfrm rot="20010213" flipH="1">
            <a:off x="774240" y="4090110"/>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4" name="椭圆 873"/>
          <p:cNvSpPr/>
          <p:nvPr userDrawn="1"/>
        </p:nvSpPr>
        <p:spPr>
          <a:xfrm rot="7335759" flipH="1">
            <a:off x="788697" y="3867375"/>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5" name="组合 874"/>
          <p:cNvGrpSpPr/>
          <p:nvPr userDrawn="1"/>
        </p:nvGrpSpPr>
        <p:grpSpPr>
          <a:xfrm rot="21000137" flipH="1">
            <a:off x="958051" y="4003743"/>
            <a:ext cx="639819" cy="253634"/>
            <a:chOff x="10532127" y="1390185"/>
            <a:chExt cx="723329" cy="286738"/>
          </a:xfrm>
        </p:grpSpPr>
        <p:sp>
          <p:nvSpPr>
            <p:cNvPr id="876" name="椭圆 875"/>
            <p:cNvSpPr/>
            <p:nvPr userDrawn="1"/>
          </p:nvSpPr>
          <p:spPr>
            <a:xfrm rot="6547628" flipH="1">
              <a:off x="11189627" y="1611094"/>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7" name="椭圆 876"/>
            <p:cNvSpPr/>
            <p:nvPr userDrawn="1"/>
          </p:nvSpPr>
          <p:spPr>
            <a:xfrm rot="13664378">
              <a:off x="10640001" y="1373897"/>
              <a:ext cx="129605" cy="162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8" name="椭圆 877"/>
            <p:cNvSpPr/>
            <p:nvPr userDrawn="1"/>
          </p:nvSpPr>
          <p:spPr>
            <a:xfrm rot="9164378">
              <a:off x="10627306" y="1599156"/>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9" name="椭圆 878"/>
            <p:cNvSpPr/>
            <p:nvPr userDrawn="1"/>
          </p:nvSpPr>
          <p:spPr>
            <a:xfrm rot="13664378">
              <a:off x="10575244" y="1464001"/>
              <a:ext cx="127159" cy="15912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0" name="椭圆 879"/>
            <p:cNvSpPr/>
            <p:nvPr userDrawn="1"/>
          </p:nvSpPr>
          <p:spPr>
            <a:xfrm rot="12932927">
              <a:off x="10882028" y="1437870"/>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1" name="椭圆 880"/>
            <p:cNvSpPr/>
            <p:nvPr userDrawn="1"/>
          </p:nvSpPr>
          <p:spPr>
            <a:xfrm rot="14269306">
              <a:off x="10557555" y="1455835"/>
              <a:ext cx="61375" cy="112232"/>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82" name="组合 881"/>
          <p:cNvGrpSpPr/>
          <p:nvPr userDrawn="1"/>
        </p:nvGrpSpPr>
        <p:grpSpPr>
          <a:xfrm rot="20515698" flipH="1">
            <a:off x="308198" y="4501545"/>
            <a:ext cx="909258" cy="507894"/>
            <a:chOff x="10613016" y="1673985"/>
            <a:chExt cx="909258" cy="507894"/>
          </a:xfrm>
        </p:grpSpPr>
        <p:sp>
          <p:nvSpPr>
            <p:cNvPr id="883" name="椭圆 882"/>
            <p:cNvSpPr/>
            <p:nvPr userDrawn="1"/>
          </p:nvSpPr>
          <p:spPr>
            <a:xfrm rot="5005485">
              <a:off x="10900766" y="1827160"/>
              <a:ext cx="114642" cy="1434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4" name="椭圆 883"/>
            <p:cNvSpPr/>
            <p:nvPr userDrawn="1"/>
          </p:nvSpPr>
          <p:spPr>
            <a:xfrm rot="505485">
              <a:off x="11075880" y="1765279"/>
              <a:ext cx="41163" cy="4040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5" name="椭圆 884"/>
            <p:cNvSpPr/>
            <p:nvPr userDrawn="1"/>
          </p:nvSpPr>
          <p:spPr>
            <a:xfrm rot="5005485">
              <a:off x="10998341" y="1784577"/>
              <a:ext cx="112478" cy="140751"/>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6" name="椭圆 885"/>
            <p:cNvSpPr/>
            <p:nvPr userDrawn="1"/>
          </p:nvSpPr>
          <p:spPr>
            <a:xfrm rot="5610413">
              <a:off x="11039015" y="1853282"/>
              <a:ext cx="54289" cy="992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7" name="椭圆 886"/>
            <p:cNvSpPr/>
            <p:nvPr userDrawn="1"/>
          </p:nvSpPr>
          <p:spPr>
            <a:xfrm rot="10322235">
              <a:off x="10880583" y="1717154"/>
              <a:ext cx="219965" cy="211915"/>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8" name="椭圆 887"/>
            <p:cNvSpPr/>
            <p:nvPr userDrawn="1"/>
          </p:nvSpPr>
          <p:spPr>
            <a:xfrm rot="10322235">
              <a:off x="10701457" y="1791800"/>
              <a:ext cx="123254" cy="118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9" name="椭圆 888"/>
            <p:cNvSpPr/>
            <p:nvPr userDrawn="1"/>
          </p:nvSpPr>
          <p:spPr>
            <a:xfrm rot="9907023">
              <a:off x="11439065" y="2115018"/>
              <a:ext cx="83209" cy="66861"/>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0" name="椭圆 889"/>
            <p:cNvSpPr/>
            <p:nvPr userDrawn="1"/>
          </p:nvSpPr>
          <p:spPr>
            <a:xfrm rot="14652855" flipH="1">
              <a:off x="10808555" y="1901854"/>
              <a:ext cx="48149" cy="6058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91" name="椭圆 890"/>
            <p:cNvSpPr/>
            <p:nvPr userDrawn="1"/>
          </p:nvSpPr>
          <p:spPr>
            <a:xfrm rot="11607471">
              <a:off x="10918004" y="1673985"/>
              <a:ext cx="53620" cy="5262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2" name="椭圆 891"/>
            <p:cNvSpPr/>
            <p:nvPr userDrawn="1"/>
          </p:nvSpPr>
          <p:spPr>
            <a:xfrm rot="8679939">
              <a:off x="10825349" y="1692572"/>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3" name="椭圆 892"/>
            <p:cNvSpPr/>
            <p:nvPr userDrawn="1"/>
          </p:nvSpPr>
          <p:spPr>
            <a:xfrm rot="21546991">
              <a:off x="10613016" y="1740813"/>
              <a:ext cx="153355" cy="147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4" name="组合 893"/>
          <p:cNvGrpSpPr/>
          <p:nvPr userDrawn="1"/>
        </p:nvGrpSpPr>
        <p:grpSpPr>
          <a:xfrm rot="21000137" flipH="1">
            <a:off x="450352" y="4073040"/>
            <a:ext cx="641382" cy="213126"/>
            <a:chOff x="10044947" y="1450855"/>
            <a:chExt cx="725096" cy="240943"/>
          </a:xfrm>
        </p:grpSpPr>
        <p:sp>
          <p:nvSpPr>
            <p:cNvPr id="895" name="椭圆 894"/>
            <p:cNvSpPr/>
            <p:nvPr userDrawn="1"/>
          </p:nvSpPr>
          <p:spPr>
            <a:xfrm rot="13664378">
              <a:off x="10447890" y="1503595"/>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6" name="椭圆 895"/>
            <p:cNvSpPr/>
            <p:nvPr userDrawn="1"/>
          </p:nvSpPr>
          <p:spPr>
            <a:xfrm rot="13664378">
              <a:off x="10518956" y="1422822"/>
              <a:ext cx="223054" cy="279120"/>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7" name="椭圆 896"/>
            <p:cNvSpPr/>
            <p:nvPr userDrawn="1"/>
          </p:nvSpPr>
          <p:spPr>
            <a:xfrm rot="9164378">
              <a:off x="10461744" y="1656543"/>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8" name="椭圆 897"/>
            <p:cNvSpPr/>
            <p:nvPr userDrawn="1"/>
          </p:nvSpPr>
          <p:spPr>
            <a:xfrm rot="16218">
              <a:off x="10044947" y="1592134"/>
              <a:ext cx="117044" cy="9404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9" name="椭圆 898"/>
          <p:cNvSpPr/>
          <p:nvPr userDrawn="1"/>
        </p:nvSpPr>
        <p:spPr>
          <a:xfrm rot="16567917" flipH="1">
            <a:off x="630654" y="4151120"/>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0" name="椭圆 899"/>
          <p:cNvSpPr/>
          <p:nvPr userDrawn="1"/>
        </p:nvSpPr>
        <p:spPr>
          <a:xfrm rot="18367917" flipH="1">
            <a:off x="966339" y="4121769"/>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1" name="组合 900"/>
          <p:cNvGrpSpPr/>
          <p:nvPr userDrawn="1"/>
        </p:nvGrpSpPr>
        <p:grpSpPr>
          <a:xfrm rot="245200">
            <a:off x="-341140" y="3026091"/>
            <a:ext cx="3656593" cy="2237520"/>
            <a:chOff x="-190665" y="3059636"/>
            <a:chExt cx="4427222" cy="2237520"/>
          </a:xfrm>
        </p:grpSpPr>
        <p:cxnSp>
          <p:nvCxnSpPr>
            <p:cNvPr id="902" name="直接连接符 901"/>
            <p:cNvCxnSpPr/>
            <p:nvPr/>
          </p:nvCxnSpPr>
          <p:spPr>
            <a:xfrm rot="21354800" flipV="1">
              <a:off x="1195850" y="3246234"/>
              <a:ext cx="1918517" cy="374102"/>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3" name="直接连接符 902"/>
            <p:cNvCxnSpPr/>
            <p:nvPr/>
          </p:nvCxnSpPr>
          <p:spPr>
            <a:xfrm flipV="1">
              <a:off x="23356" y="3684326"/>
              <a:ext cx="2822938" cy="1207530"/>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4" name="直接连接符 903"/>
            <p:cNvCxnSpPr/>
            <p:nvPr/>
          </p:nvCxnSpPr>
          <p:spPr>
            <a:xfrm rot="21354800" flipV="1">
              <a:off x="-190665" y="4339336"/>
              <a:ext cx="2238168" cy="957820"/>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5" name="直接连接符 904"/>
            <p:cNvCxnSpPr/>
            <p:nvPr/>
          </p:nvCxnSpPr>
          <p:spPr>
            <a:xfrm rot="21354800" flipV="1">
              <a:off x="1310153" y="3467847"/>
              <a:ext cx="1872583" cy="400449"/>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06" name="直接连接符 905"/>
            <p:cNvCxnSpPr/>
            <p:nvPr/>
          </p:nvCxnSpPr>
          <p:spPr>
            <a:xfrm rot="21354800" flipV="1">
              <a:off x="-32109" y="3059636"/>
              <a:ext cx="4268666" cy="545567"/>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10" name="组合 909"/>
          <p:cNvGrpSpPr/>
          <p:nvPr userDrawn="1"/>
        </p:nvGrpSpPr>
        <p:grpSpPr>
          <a:xfrm rot="21354800" flipH="1">
            <a:off x="8826307" y="2954959"/>
            <a:ext cx="3536202" cy="2303867"/>
            <a:chOff x="-190665" y="2993289"/>
            <a:chExt cx="4281459" cy="2303867"/>
          </a:xfrm>
        </p:grpSpPr>
        <p:cxnSp>
          <p:nvCxnSpPr>
            <p:cNvPr id="911" name="直接连接符 910"/>
            <p:cNvCxnSpPr/>
            <p:nvPr/>
          </p:nvCxnSpPr>
          <p:spPr>
            <a:xfrm rot="21354800" flipV="1">
              <a:off x="1088794" y="3616743"/>
              <a:ext cx="1918517" cy="374102"/>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2" name="直接连接符 911"/>
            <p:cNvCxnSpPr/>
            <p:nvPr/>
          </p:nvCxnSpPr>
          <p:spPr>
            <a:xfrm flipV="1">
              <a:off x="23356" y="3684326"/>
              <a:ext cx="2822938" cy="1207530"/>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3" name="直接连接符 912"/>
            <p:cNvCxnSpPr/>
            <p:nvPr/>
          </p:nvCxnSpPr>
          <p:spPr>
            <a:xfrm rot="21354800" flipV="1">
              <a:off x="-190665" y="4339336"/>
              <a:ext cx="2238168" cy="957820"/>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4" name="直接连接符 913"/>
            <p:cNvCxnSpPr/>
            <p:nvPr/>
          </p:nvCxnSpPr>
          <p:spPr>
            <a:xfrm rot="21354800" flipV="1">
              <a:off x="627187" y="3584481"/>
              <a:ext cx="1872583" cy="400449"/>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15" name="直接连接符 914"/>
            <p:cNvCxnSpPr/>
            <p:nvPr/>
          </p:nvCxnSpPr>
          <p:spPr>
            <a:xfrm rot="21354800" flipV="1">
              <a:off x="-177872" y="2993289"/>
              <a:ext cx="4268666" cy="545567"/>
            </a:xfrm>
            <a:prstGeom prst="line">
              <a:avLst/>
            </a:prstGeom>
            <a:ln w="19050">
              <a:gradFill>
                <a:gsLst>
                  <a:gs pos="0">
                    <a:srgbClr val="BB1055"/>
                  </a:gs>
                  <a:gs pos="100000">
                    <a:srgbClr val="BB105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958" name="组合 957"/>
          <p:cNvGrpSpPr/>
          <p:nvPr userDrawn="1"/>
        </p:nvGrpSpPr>
        <p:grpSpPr>
          <a:xfrm rot="1093138" flipH="1">
            <a:off x="10201502" y="3462065"/>
            <a:ext cx="1790993" cy="1167906"/>
            <a:chOff x="10144682" y="3365687"/>
            <a:chExt cx="1790993" cy="1167906"/>
          </a:xfrm>
        </p:grpSpPr>
        <p:sp>
          <p:nvSpPr>
            <p:cNvPr id="916" name="椭圆 915"/>
            <p:cNvSpPr/>
            <p:nvPr userDrawn="1"/>
          </p:nvSpPr>
          <p:spPr>
            <a:xfrm rot="16567917" flipH="1">
              <a:off x="10189381" y="3365434"/>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7" name="椭圆 916"/>
            <p:cNvSpPr/>
            <p:nvPr userDrawn="1"/>
          </p:nvSpPr>
          <p:spPr>
            <a:xfrm rot="16567917" flipH="1">
              <a:off x="10232573" y="3614003"/>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8" name="椭圆 917"/>
            <p:cNvSpPr/>
            <p:nvPr userDrawn="1"/>
          </p:nvSpPr>
          <p:spPr>
            <a:xfrm rot="16983129" flipH="1">
              <a:off x="10290060" y="3597230"/>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9" name="椭圆 918"/>
            <p:cNvSpPr/>
            <p:nvPr userDrawn="1"/>
          </p:nvSpPr>
          <p:spPr>
            <a:xfrm rot="18367917" flipH="1">
              <a:off x="10525067" y="3336083"/>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0" name="椭圆 919"/>
            <p:cNvSpPr/>
            <p:nvPr userDrawn="1"/>
          </p:nvSpPr>
          <p:spPr>
            <a:xfrm rot="18367917" flipH="1">
              <a:off x="10449831" y="3554304"/>
              <a:ext cx="98496"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1" name="椭圆 920"/>
            <p:cNvSpPr/>
            <p:nvPr userDrawn="1"/>
          </p:nvSpPr>
          <p:spPr>
            <a:xfrm rot="18783129" flipH="1">
              <a:off x="11860593" y="3378976"/>
              <a:ext cx="66495"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2" name="椭圆 921"/>
            <p:cNvSpPr/>
            <p:nvPr userDrawn="1"/>
          </p:nvSpPr>
          <p:spPr>
            <a:xfrm rot="14452509">
              <a:off x="11225294" y="3320988"/>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3" name="椭圆 922"/>
            <p:cNvSpPr/>
            <p:nvPr userDrawn="1"/>
          </p:nvSpPr>
          <p:spPr>
            <a:xfrm rot="14037297">
              <a:off x="10412036" y="3505434"/>
              <a:ext cx="60251" cy="4841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24" name="椭圆 923"/>
            <p:cNvSpPr/>
            <p:nvPr userDrawn="1"/>
          </p:nvSpPr>
          <p:spPr>
            <a:xfrm rot="15510213" flipH="1">
              <a:off x="10726613" y="3351893"/>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5" name="椭圆 924"/>
            <p:cNvSpPr/>
            <p:nvPr userDrawn="1"/>
          </p:nvSpPr>
          <p:spPr>
            <a:xfrm rot="15510213" flipH="1">
              <a:off x="10786114" y="3558289"/>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6" name="椭圆 925"/>
            <p:cNvSpPr/>
            <p:nvPr userDrawn="1"/>
          </p:nvSpPr>
          <p:spPr>
            <a:xfrm rot="16241664" flipH="1">
              <a:off x="10767806" y="3459040"/>
              <a:ext cx="137944" cy="17261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7" name="椭圆 926"/>
            <p:cNvSpPr/>
            <p:nvPr userDrawn="1"/>
          </p:nvSpPr>
          <p:spPr>
            <a:xfrm rot="15510213" flipH="1">
              <a:off x="10837030" y="3480395"/>
              <a:ext cx="197302" cy="24689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8" name="椭圆 927"/>
            <p:cNvSpPr/>
            <p:nvPr userDrawn="1"/>
          </p:nvSpPr>
          <p:spPr>
            <a:xfrm rot="17082681" flipH="1">
              <a:off x="10700209" y="3539723"/>
              <a:ext cx="42849" cy="6585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9" name="椭圆 928"/>
            <p:cNvSpPr/>
            <p:nvPr userDrawn="1"/>
          </p:nvSpPr>
          <p:spPr>
            <a:xfrm rot="20010213" flipH="1">
              <a:off x="10658925" y="3632624"/>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0" name="椭圆 929"/>
            <p:cNvSpPr/>
            <p:nvPr userDrawn="1"/>
          </p:nvSpPr>
          <p:spPr>
            <a:xfrm rot="20010213" flipH="1">
              <a:off x="10756102" y="3614264"/>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1" name="椭圆 930"/>
            <p:cNvSpPr/>
            <p:nvPr userDrawn="1"/>
          </p:nvSpPr>
          <p:spPr>
            <a:xfrm rot="7335759" flipH="1">
              <a:off x="10770559" y="3391529"/>
              <a:ext cx="137944"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2" name="组合 931"/>
            <p:cNvGrpSpPr/>
            <p:nvPr userDrawn="1"/>
          </p:nvGrpSpPr>
          <p:grpSpPr>
            <a:xfrm rot="21000137" flipH="1">
              <a:off x="10939913" y="3527897"/>
              <a:ext cx="639819" cy="253634"/>
              <a:chOff x="10532127" y="1390185"/>
              <a:chExt cx="723329" cy="286738"/>
            </a:xfrm>
          </p:grpSpPr>
          <p:sp>
            <p:nvSpPr>
              <p:cNvPr id="933" name="椭圆 932"/>
              <p:cNvSpPr/>
              <p:nvPr userDrawn="1"/>
            </p:nvSpPr>
            <p:spPr>
              <a:xfrm rot="6547628" flipH="1">
                <a:off x="11189627" y="1611094"/>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4" name="椭圆 933"/>
              <p:cNvSpPr/>
              <p:nvPr userDrawn="1"/>
            </p:nvSpPr>
            <p:spPr>
              <a:xfrm rot="13664378">
                <a:off x="10640001" y="1373897"/>
                <a:ext cx="129605" cy="162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5" name="椭圆 934"/>
              <p:cNvSpPr/>
              <p:nvPr userDrawn="1"/>
            </p:nvSpPr>
            <p:spPr>
              <a:xfrm rot="9164378">
                <a:off x="10627306" y="1599156"/>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6" name="椭圆 935"/>
              <p:cNvSpPr/>
              <p:nvPr userDrawn="1"/>
            </p:nvSpPr>
            <p:spPr>
              <a:xfrm rot="13664378">
                <a:off x="10575244" y="1464001"/>
                <a:ext cx="127159" cy="15912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7" name="椭圆 936"/>
              <p:cNvSpPr/>
              <p:nvPr userDrawn="1"/>
            </p:nvSpPr>
            <p:spPr>
              <a:xfrm rot="12932927">
                <a:off x="10882028" y="1437870"/>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8" name="椭圆 937"/>
              <p:cNvSpPr/>
              <p:nvPr userDrawn="1"/>
            </p:nvSpPr>
            <p:spPr>
              <a:xfrm rot="14269306">
                <a:off x="10557555" y="1455835"/>
                <a:ext cx="61375" cy="112232"/>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9" name="组合 938"/>
            <p:cNvGrpSpPr/>
            <p:nvPr userDrawn="1"/>
          </p:nvGrpSpPr>
          <p:grpSpPr>
            <a:xfrm rot="20515698" flipH="1">
              <a:off x="10290060" y="4025699"/>
              <a:ext cx="909258" cy="507894"/>
              <a:chOff x="10613016" y="1673985"/>
              <a:chExt cx="909258" cy="507894"/>
            </a:xfrm>
          </p:grpSpPr>
          <p:sp>
            <p:nvSpPr>
              <p:cNvPr id="940" name="椭圆 939"/>
              <p:cNvSpPr/>
              <p:nvPr userDrawn="1"/>
            </p:nvSpPr>
            <p:spPr>
              <a:xfrm rot="5005485">
                <a:off x="10900766" y="1827160"/>
                <a:ext cx="114642" cy="14345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1" name="椭圆 940"/>
              <p:cNvSpPr/>
              <p:nvPr userDrawn="1"/>
            </p:nvSpPr>
            <p:spPr>
              <a:xfrm rot="505485">
                <a:off x="11075880" y="1765279"/>
                <a:ext cx="41163" cy="40403"/>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2" name="椭圆 941"/>
              <p:cNvSpPr/>
              <p:nvPr userDrawn="1"/>
            </p:nvSpPr>
            <p:spPr>
              <a:xfrm rot="5005485">
                <a:off x="10998341" y="1784577"/>
                <a:ext cx="112478" cy="140751"/>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3" name="椭圆 942"/>
              <p:cNvSpPr/>
              <p:nvPr userDrawn="1"/>
            </p:nvSpPr>
            <p:spPr>
              <a:xfrm rot="5610413">
                <a:off x="11039015" y="1853282"/>
                <a:ext cx="54289" cy="992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4" name="椭圆 943"/>
              <p:cNvSpPr/>
              <p:nvPr userDrawn="1"/>
            </p:nvSpPr>
            <p:spPr>
              <a:xfrm rot="10322235">
                <a:off x="10880583" y="1717154"/>
                <a:ext cx="219965" cy="211915"/>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5" name="椭圆 944"/>
              <p:cNvSpPr/>
              <p:nvPr userDrawn="1"/>
            </p:nvSpPr>
            <p:spPr>
              <a:xfrm rot="10322235">
                <a:off x="10701457" y="1791800"/>
                <a:ext cx="123254" cy="118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6" name="椭圆 945"/>
              <p:cNvSpPr/>
              <p:nvPr userDrawn="1"/>
            </p:nvSpPr>
            <p:spPr>
              <a:xfrm rot="9907023">
                <a:off x="11439065" y="2115018"/>
                <a:ext cx="83209" cy="66861"/>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7" name="椭圆 946"/>
              <p:cNvSpPr/>
              <p:nvPr userDrawn="1"/>
            </p:nvSpPr>
            <p:spPr>
              <a:xfrm rot="14652855" flipH="1">
                <a:off x="10808555" y="1901854"/>
                <a:ext cx="48149" cy="6058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8" name="椭圆 947"/>
              <p:cNvSpPr/>
              <p:nvPr userDrawn="1"/>
            </p:nvSpPr>
            <p:spPr>
              <a:xfrm rot="11607471">
                <a:off x="10918004" y="1673985"/>
                <a:ext cx="53620" cy="5262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9" name="椭圆 948"/>
              <p:cNvSpPr/>
              <p:nvPr userDrawn="1"/>
            </p:nvSpPr>
            <p:spPr>
              <a:xfrm rot="8679939">
                <a:off x="10825349" y="1692572"/>
                <a:ext cx="31772" cy="3118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0" name="椭圆 949"/>
              <p:cNvSpPr/>
              <p:nvPr userDrawn="1"/>
            </p:nvSpPr>
            <p:spPr>
              <a:xfrm rot="21546991">
                <a:off x="10613016" y="1740813"/>
                <a:ext cx="153355" cy="1477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51" name="组合 950"/>
            <p:cNvGrpSpPr/>
            <p:nvPr userDrawn="1"/>
          </p:nvGrpSpPr>
          <p:grpSpPr>
            <a:xfrm rot="21000137" flipH="1">
              <a:off x="10432214" y="3597194"/>
              <a:ext cx="641382" cy="213126"/>
              <a:chOff x="10044947" y="1450855"/>
              <a:chExt cx="725096" cy="240943"/>
            </a:xfrm>
          </p:grpSpPr>
          <p:sp>
            <p:nvSpPr>
              <p:cNvPr id="952" name="椭圆 951"/>
              <p:cNvSpPr/>
              <p:nvPr userDrawn="1"/>
            </p:nvSpPr>
            <p:spPr>
              <a:xfrm rot="13664378">
                <a:off x="10447890" y="1503595"/>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3" name="椭圆 952"/>
              <p:cNvSpPr/>
              <p:nvPr userDrawn="1"/>
            </p:nvSpPr>
            <p:spPr>
              <a:xfrm rot="13664378">
                <a:off x="10518956" y="1422822"/>
                <a:ext cx="223054" cy="279120"/>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4" name="椭圆 953"/>
              <p:cNvSpPr/>
              <p:nvPr userDrawn="1"/>
            </p:nvSpPr>
            <p:spPr>
              <a:xfrm rot="9164378">
                <a:off x="10461744" y="1656543"/>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5" name="椭圆 954"/>
              <p:cNvSpPr/>
              <p:nvPr userDrawn="1"/>
            </p:nvSpPr>
            <p:spPr>
              <a:xfrm rot="16218">
                <a:off x="10044947" y="1592134"/>
                <a:ext cx="117044" cy="9404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6" name="椭圆 955"/>
            <p:cNvSpPr/>
            <p:nvPr userDrawn="1"/>
          </p:nvSpPr>
          <p:spPr>
            <a:xfrm rot="16567917" flipH="1">
              <a:off x="10612516" y="3675274"/>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7" name="椭圆 956"/>
            <p:cNvSpPr/>
            <p:nvPr userDrawn="1"/>
          </p:nvSpPr>
          <p:spPr>
            <a:xfrm rot="18367917" flipH="1">
              <a:off x="10948201" y="3645923"/>
              <a:ext cx="175781"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59" name="直接连接符 958"/>
          <p:cNvCxnSpPr/>
          <p:nvPr userDrawn="1"/>
        </p:nvCxnSpPr>
        <p:spPr>
          <a:xfrm flipH="1">
            <a:off x="1228599" y="4765973"/>
            <a:ext cx="2054989" cy="1608378"/>
          </a:xfrm>
          <a:prstGeom prst="line">
            <a:avLst/>
          </a:prstGeom>
          <a:ln w="25400" cap="rnd">
            <a:gradFill>
              <a:gsLst>
                <a:gs pos="11000">
                  <a:srgbClr val="06EBEA">
                    <a:alpha val="0"/>
                  </a:srgbClr>
                </a:gs>
                <a:gs pos="48000">
                  <a:srgbClr val="06EBEA"/>
                </a:gs>
                <a:gs pos="84000">
                  <a:srgbClr val="06EBEA"/>
                </a:gs>
              </a:gsLst>
              <a:lin ang="5400000" scaled="1"/>
            </a:gradFill>
            <a:round/>
          </a:ln>
          <a:effectLst>
            <a:glow rad="304800">
              <a:srgbClr val="05DAE3">
                <a:alpha val="3000"/>
              </a:srgbClr>
            </a:glow>
          </a:effectLst>
        </p:spPr>
        <p:style>
          <a:lnRef idx="1">
            <a:schemeClr val="accent1"/>
          </a:lnRef>
          <a:fillRef idx="0">
            <a:schemeClr val="accent1"/>
          </a:fillRef>
          <a:effectRef idx="0">
            <a:schemeClr val="accent1"/>
          </a:effectRef>
          <a:fontRef idx="minor">
            <a:schemeClr val="tx1"/>
          </a:fontRef>
        </p:style>
      </p:cxnSp>
      <p:cxnSp>
        <p:nvCxnSpPr>
          <p:cNvPr id="963" name="直接连接符 962"/>
          <p:cNvCxnSpPr/>
          <p:nvPr userDrawn="1"/>
        </p:nvCxnSpPr>
        <p:spPr>
          <a:xfrm>
            <a:off x="9104132" y="4714518"/>
            <a:ext cx="920569" cy="671180"/>
          </a:xfrm>
          <a:prstGeom prst="line">
            <a:avLst/>
          </a:prstGeom>
          <a:ln w="19050" cap="rnd">
            <a:gradFill>
              <a:gsLst>
                <a:gs pos="11000">
                  <a:srgbClr val="06EBEA">
                    <a:alpha val="0"/>
                  </a:srgbClr>
                </a:gs>
                <a:gs pos="48000">
                  <a:srgbClr val="06EBEA"/>
                </a:gs>
                <a:gs pos="84000">
                  <a:srgbClr val="06EBEA"/>
                </a:gs>
              </a:gsLst>
              <a:lin ang="5400000" scaled="1"/>
            </a:gradFill>
            <a:round/>
          </a:ln>
          <a:effectLst>
            <a:glow rad="304800">
              <a:srgbClr val="05DAE3">
                <a:alpha val="3000"/>
              </a:srgbClr>
            </a:glow>
          </a:effectLst>
        </p:spPr>
        <p:style>
          <a:lnRef idx="1">
            <a:schemeClr val="accent1"/>
          </a:lnRef>
          <a:fillRef idx="0">
            <a:schemeClr val="accent1"/>
          </a:fillRef>
          <a:effectRef idx="0">
            <a:schemeClr val="accent1"/>
          </a:effectRef>
          <a:fontRef idx="minor">
            <a:schemeClr val="tx1"/>
          </a:fontRef>
        </p:style>
      </p:cxnSp>
      <p:cxnSp>
        <p:nvCxnSpPr>
          <p:cNvPr id="968" name="直接连接符 967"/>
          <p:cNvCxnSpPr/>
          <p:nvPr userDrawn="1"/>
        </p:nvCxnSpPr>
        <p:spPr>
          <a:xfrm flipH="1">
            <a:off x="7473990" y="2561160"/>
            <a:ext cx="320491" cy="45347"/>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70" name="直接连接符 969"/>
          <p:cNvCxnSpPr/>
          <p:nvPr userDrawn="1"/>
        </p:nvCxnSpPr>
        <p:spPr>
          <a:xfrm flipH="1" flipV="1">
            <a:off x="7157093" y="3102332"/>
            <a:ext cx="380693" cy="86275"/>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72" name="直接连接符 971"/>
          <p:cNvCxnSpPr/>
          <p:nvPr userDrawn="1"/>
        </p:nvCxnSpPr>
        <p:spPr>
          <a:xfrm>
            <a:off x="4759617" y="1646180"/>
            <a:ext cx="135371" cy="63675"/>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74" name="直接连接符 973"/>
          <p:cNvCxnSpPr/>
          <p:nvPr userDrawn="1"/>
        </p:nvCxnSpPr>
        <p:spPr>
          <a:xfrm>
            <a:off x="4188621" y="2338926"/>
            <a:ext cx="365752" cy="59502"/>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82" name="直接连接符 981"/>
          <p:cNvCxnSpPr/>
          <p:nvPr userDrawn="1"/>
        </p:nvCxnSpPr>
        <p:spPr>
          <a:xfrm>
            <a:off x="4412681" y="1883428"/>
            <a:ext cx="280693" cy="109547"/>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60" name="直接连接符 959"/>
          <p:cNvCxnSpPr/>
          <p:nvPr userDrawn="1"/>
        </p:nvCxnSpPr>
        <p:spPr>
          <a:xfrm flipH="1">
            <a:off x="7158114" y="1495605"/>
            <a:ext cx="239672" cy="107210"/>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62" name="直接连接符 961"/>
          <p:cNvCxnSpPr/>
          <p:nvPr userDrawn="1"/>
        </p:nvCxnSpPr>
        <p:spPr>
          <a:xfrm flipH="1">
            <a:off x="7081412" y="2264263"/>
            <a:ext cx="248362" cy="76720"/>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67" name="直接连接符 966"/>
          <p:cNvCxnSpPr/>
          <p:nvPr userDrawn="1"/>
        </p:nvCxnSpPr>
        <p:spPr>
          <a:xfrm flipV="1">
            <a:off x="4664366" y="2813058"/>
            <a:ext cx="124826" cy="72870"/>
          </a:xfrm>
          <a:prstGeom prst="line">
            <a:avLst/>
          </a:prstGeom>
          <a:ln>
            <a:gradFill>
              <a:gsLst>
                <a:gs pos="0">
                  <a:schemeClr val="accent1">
                    <a:lumMod val="5000"/>
                    <a:lumOff val="95000"/>
                  </a:schemeClr>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971" name="椭圆 970"/>
          <p:cNvSpPr/>
          <p:nvPr userDrawn="1"/>
        </p:nvSpPr>
        <p:spPr>
          <a:xfrm rot="4211089">
            <a:off x="8145949" y="1649286"/>
            <a:ext cx="110809"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3" name="椭圆 972"/>
          <p:cNvSpPr/>
          <p:nvPr userDrawn="1"/>
        </p:nvSpPr>
        <p:spPr>
          <a:xfrm rot="4211089">
            <a:off x="8194262" y="1825198"/>
            <a:ext cx="62090"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5" name="椭圆 974"/>
          <p:cNvSpPr/>
          <p:nvPr userDrawn="1"/>
        </p:nvSpPr>
        <p:spPr>
          <a:xfrm rot="3795877">
            <a:off x="8156697" y="1837317"/>
            <a:ext cx="41917"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6" name="椭圆 975"/>
          <p:cNvSpPr/>
          <p:nvPr userDrawn="1"/>
        </p:nvSpPr>
        <p:spPr>
          <a:xfrm rot="2411089">
            <a:off x="7815414" y="1710717"/>
            <a:ext cx="110809"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7" name="椭圆 976"/>
          <p:cNvSpPr/>
          <p:nvPr userDrawn="1"/>
        </p:nvSpPr>
        <p:spPr>
          <a:xfrm rot="2411089">
            <a:off x="7974267" y="1840026"/>
            <a:ext cx="62090" cy="14858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8" name="椭圆 977"/>
          <p:cNvSpPr/>
          <p:nvPr userDrawn="1"/>
        </p:nvSpPr>
        <p:spPr>
          <a:xfrm rot="1995877">
            <a:off x="6598193" y="2075155"/>
            <a:ext cx="41917" cy="8366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9" name="椭圆 978"/>
          <p:cNvSpPr/>
          <p:nvPr userDrawn="1"/>
        </p:nvSpPr>
        <p:spPr>
          <a:xfrm rot="6326497" flipH="1">
            <a:off x="7171228" y="1746356"/>
            <a:ext cx="110809"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0" name="椭圆 979"/>
          <p:cNvSpPr/>
          <p:nvPr userDrawn="1"/>
        </p:nvSpPr>
        <p:spPr>
          <a:xfrm rot="6741709" flipH="1">
            <a:off x="8026867" y="1816040"/>
            <a:ext cx="37981" cy="48413"/>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1" name="椭圆 980"/>
          <p:cNvSpPr/>
          <p:nvPr userDrawn="1"/>
        </p:nvSpPr>
        <p:spPr>
          <a:xfrm rot="5268793">
            <a:off x="7645351" y="1781536"/>
            <a:ext cx="86957"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3" name="椭圆 982"/>
          <p:cNvSpPr/>
          <p:nvPr userDrawn="1"/>
        </p:nvSpPr>
        <p:spPr>
          <a:xfrm rot="5268793">
            <a:off x="7618317" y="1922026"/>
            <a:ext cx="86957"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4" name="椭圆 983"/>
          <p:cNvSpPr/>
          <p:nvPr userDrawn="1"/>
        </p:nvSpPr>
        <p:spPr>
          <a:xfrm rot="4537342">
            <a:off x="7621305" y="1856906"/>
            <a:ext cx="86957" cy="17261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5" name="椭圆 984"/>
          <p:cNvSpPr/>
          <p:nvPr userDrawn="1"/>
        </p:nvSpPr>
        <p:spPr>
          <a:xfrm rot="5268793">
            <a:off x="7515223" y="1878991"/>
            <a:ext cx="124375" cy="246895"/>
          </a:xfrm>
          <a:prstGeom prst="ellipse">
            <a:avLst/>
          </a:prstGeom>
          <a:solidFill>
            <a:schemeClr val="bg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6" name="椭圆 985"/>
          <p:cNvSpPr/>
          <p:nvPr userDrawn="1"/>
        </p:nvSpPr>
        <p:spPr>
          <a:xfrm rot="3696325">
            <a:off x="7767226" y="1899772"/>
            <a:ext cx="27011" cy="65857"/>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7" name="椭圆 986"/>
          <p:cNvSpPr/>
          <p:nvPr userDrawn="1"/>
        </p:nvSpPr>
        <p:spPr>
          <a:xfrm rot="768793">
            <a:off x="7821607" y="1958078"/>
            <a:ext cx="31772" cy="1965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8" name="椭圆 987"/>
          <p:cNvSpPr/>
          <p:nvPr userDrawn="1"/>
        </p:nvSpPr>
        <p:spPr>
          <a:xfrm rot="768793">
            <a:off x="7724451" y="1969820"/>
            <a:ext cx="31772" cy="1965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9" name="椭圆 988"/>
          <p:cNvSpPr/>
          <p:nvPr userDrawn="1"/>
        </p:nvSpPr>
        <p:spPr>
          <a:xfrm rot="13443247">
            <a:off x="7608563" y="1816208"/>
            <a:ext cx="86957" cy="17261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0" name="组合 989"/>
          <p:cNvGrpSpPr/>
          <p:nvPr userDrawn="1"/>
        </p:nvGrpSpPr>
        <p:grpSpPr>
          <a:xfrm rot="21378869">
            <a:off x="7134514" y="2494709"/>
            <a:ext cx="639819" cy="159886"/>
            <a:chOff x="10532127" y="1390185"/>
            <a:chExt cx="723329" cy="286738"/>
          </a:xfrm>
        </p:grpSpPr>
        <p:sp>
          <p:nvSpPr>
            <p:cNvPr id="1010" name="椭圆 1009"/>
            <p:cNvSpPr/>
            <p:nvPr userDrawn="1"/>
          </p:nvSpPr>
          <p:spPr>
            <a:xfrm rot="6547628" flipH="1">
              <a:off x="11189627" y="1611094"/>
              <a:ext cx="52483" cy="79175"/>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1" name="椭圆 1010"/>
            <p:cNvSpPr/>
            <p:nvPr userDrawn="1"/>
          </p:nvSpPr>
          <p:spPr>
            <a:xfrm rot="13664378">
              <a:off x="10640001" y="1373897"/>
              <a:ext cx="129605" cy="16218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2" name="椭圆 1011"/>
            <p:cNvSpPr/>
            <p:nvPr userDrawn="1"/>
          </p:nvSpPr>
          <p:spPr>
            <a:xfrm rot="9164378">
              <a:off x="10627306" y="1599156"/>
              <a:ext cx="46536" cy="45676"/>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3" name="椭圆 1012"/>
            <p:cNvSpPr/>
            <p:nvPr userDrawn="1"/>
          </p:nvSpPr>
          <p:spPr>
            <a:xfrm rot="13664378">
              <a:off x="10575244" y="1464001"/>
              <a:ext cx="127159" cy="159122"/>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4" name="椭圆 1013"/>
            <p:cNvSpPr/>
            <p:nvPr userDrawn="1"/>
          </p:nvSpPr>
          <p:spPr>
            <a:xfrm rot="12932927">
              <a:off x="10882028" y="1437870"/>
              <a:ext cx="155949" cy="195148"/>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5" name="椭圆 1014"/>
            <p:cNvSpPr/>
            <p:nvPr userDrawn="1"/>
          </p:nvSpPr>
          <p:spPr>
            <a:xfrm rot="14269306">
              <a:off x="10557555" y="1455835"/>
              <a:ext cx="61375" cy="112232"/>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91" name="组合 990"/>
          <p:cNvGrpSpPr/>
          <p:nvPr userDrawn="1"/>
        </p:nvGrpSpPr>
        <p:grpSpPr>
          <a:xfrm rot="21119449">
            <a:off x="6548325" y="1945389"/>
            <a:ext cx="909258" cy="395622"/>
            <a:chOff x="10613016" y="1554285"/>
            <a:chExt cx="909258" cy="627594"/>
          </a:xfrm>
          <a:solidFill>
            <a:schemeClr val="bg1"/>
          </a:solidFill>
        </p:grpSpPr>
        <p:sp>
          <p:nvSpPr>
            <p:cNvPr id="999" name="椭圆 998"/>
            <p:cNvSpPr/>
            <p:nvPr userDrawn="1"/>
          </p:nvSpPr>
          <p:spPr>
            <a:xfrm rot="5005485">
              <a:off x="10900766" y="1827160"/>
              <a:ext cx="114642" cy="143458"/>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0" name="椭圆 999"/>
            <p:cNvSpPr/>
            <p:nvPr userDrawn="1"/>
          </p:nvSpPr>
          <p:spPr>
            <a:xfrm rot="505485">
              <a:off x="11075880" y="1765279"/>
              <a:ext cx="41163" cy="40403"/>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1" name="椭圆 1000"/>
            <p:cNvSpPr/>
            <p:nvPr userDrawn="1"/>
          </p:nvSpPr>
          <p:spPr>
            <a:xfrm rot="5005485">
              <a:off x="10998341" y="1784577"/>
              <a:ext cx="112478" cy="140751"/>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2" name="椭圆 1001"/>
            <p:cNvSpPr/>
            <p:nvPr userDrawn="1"/>
          </p:nvSpPr>
          <p:spPr>
            <a:xfrm rot="5610413">
              <a:off x="11039015" y="1853282"/>
              <a:ext cx="54289" cy="99275"/>
            </a:xfrm>
            <a:prstGeom prst="ellipse">
              <a:avLst/>
            </a:prstGeom>
            <a:grp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3" name="椭圆 1002"/>
            <p:cNvSpPr/>
            <p:nvPr userDrawn="1"/>
          </p:nvSpPr>
          <p:spPr>
            <a:xfrm rot="10322235">
              <a:off x="10880583" y="1717154"/>
              <a:ext cx="219965" cy="211915"/>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4" name="椭圆 1003"/>
            <p:cNvSpPr/>
            <p:nvPr userDrawn="1"/>
          </p:nvSpPr>
          <p:spPr>
            <a:xfrm rot="10322235">
              <a:off x="10701457" y="1791800"/>
              <a:ext cx="123254" cy="11874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5" name="椭圆 1004"/>
            <p:cNvSpPr/>
            <p:nvPr userDrawn="1"/>
          </p:nvSpPr>
          <p:spPr>
            <a:xfrm rot="9907023">
              <a:off x="11439065" y="2115018"/>
              <a:ext cx="83209" cy="66861"/>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6" name="椭圆 1005"/>
            <p:cNvSpPr/>
            <p:nvPr userDrawn="1"/>
          </p:nvSpPr>
          <p:spPr>
            <a:xfrm rot="14652855" flipH="1">
              <a:off x="10808555" y="1901854"/>
              <a:ext cx="48149" cy="60583"/>
            </a:xfrm>
            <a:prstGeom prst="ellipse">
              <a:avLst/>
            </a:prstGeom>
            <a:solidFill>
              <a:schemeClr val="bg1">
                <a:alpha val="39000"/>
              </a:schemeClr>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07" name="椭圆 1006"/>
            <p:cNvSpPr/>
            <p:nvPr userDrawn="1"/>
          </p:nvSpPr>
          <p:spPr>
            <a:xfrm rot="11607471">
              <a:off x="10928623" y="1554285"/>
              <a:ext cx="53620" cy="52629"/>
            </a:xfrm>
            <a:prstGeom prst="ellipse">
              <a:avLst/>
            </a:prstGeom>
            <a:solidFill>
              <a:schemeClr val="bg1">
                <a:alpha val="39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8" name="椭圆 1007"/>
            <p:cNvSpPr/>
            <p:nvPr userDrawn="1"/>
          </p:nvSpPr>
          <p:spPr>
            <a:xfrm rot="8679939">
              <a:off x="10825349" y="1692572"/>
              <a:ext cx="31772" cy="31185"/>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9" name="椭圆 1008"/>
            <p:cNvSpPr/>
            <p:nvPr userDrawn="1"/>
          </p:nvSpPr>
          <p:spPr>
            <a:xfrm rot="21546991">
              <a:off x="10613016" y="1740813"/>
              <a:ext cx="153355" cy="14774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92" name="组合 991"/>
          <p:cNvGrpSpPr/>
          <p:nvPr userDrawn="1"/>
        </p:nvGrpSpPr>
        <p:grpSpPr>
          <a:xfrm rot="21378869">
            <a:off x="7449207" y="1953223"/>
            <a:ext cx="641382" cy="134350"/>
            <a:chOff x="10044947" y="1450855"/>
            <a:chExt cx="725096" cy="240943"/>
          </a:xfrm>
        </p:grpSpPr>
        <p:sp>
          <p:nvSpPr>
            <p:cNvPr id="995" name="椭圆 994"/>
            <p:cNvSpPr/>
            <p:nvPr userDrawn="1"/>
          </p:nvSpPr>
          <p:spPr>
            <a:xfrm rot="13664378">
              <a:off x="10447890" y="1503595"/>
              <a:ext cx="155949" cy="195148"/>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6" name="椭圆 995"/>
            <p:cNvSpPr/>
            <p:nvPr userDrawn="1"/>
          </p:nvSpPr>
          <p:spPr>
            <a:xfrm rot="13664378">
              <a:off x="10518956" y="1422822"/>
              <a:ext cx="223054" cy="279120"/>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7" name="椭圆 996"/>
            <p:cNvSpPr/>
            <p:nvPr userDrawn="1"/>
          </p:nvSpPr>
          <p:spPr>
            <a:xfrm rot="9164378">
              <a:off x="10461744" y="1656543"/>
              <a:ext cx="35919" cy="3525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8" name="椭圆 997"/>
            <p:cNvSpPr/>
            <p:nvPr userDrawn="1"/>
          </p:nvSpPr>
          <p:spPr>
            <a:xfrm rot="16218">
              <a:off x="10044947" y="1592134"/>
              <a:ext cx="117044" cy="94048"/>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3" name="椭圆 992"/>
          <p:cNvSpPr/>
          <p:nvPr userDrawn="1"/>
        </p:nvSpPr>
        <p:spPr>
          <a:xfrm rot="4211089">
            <a:off x="7781026" y="1939154"/>
            <a:ext cx="110809"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16" name="组合 1015"/>
          <p:cNvGrpSpPr/>
          <p:nvPr userDrawn="1"/>
        </p:nvGrpSpPr>
        <p:grpSpPr>
          <a:xfrm rot="10468752">
            <a:off x="4932958" y="2500956"/>
            <a:ext cx="909258" cy="395622"/>
            <a:chOff x="10613016" y="1554285"/>
            <a:chExt cx="909258" cy="627594"/>
          </a:xfrm>
          <a:solidFill>
            <a:schemeClr val="bg1"/>
          </a:solidFill>
        </p:grpSpPr>
        <p:sp>
          <p:nvSpPr>
            <p:cNvPr id="1017" name="椭圆 1016"/>
            <p:cNvSpPr/>
            <p:nvPr userDrawn="1"/>
          </p:nvSpPr>
          <p:spPr>
            <a:xfrm rot="5005485">
              <a:off x="10900766" y="1827160"/>
              <a:ext cx="114642" cy="143458"/>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8" name="椭圆 1017"/>
            <p:cNvSpPr/>
            <p:nvPr userDrawn="1"/>
          </p:nvSpPr>
          <p:spPr>
            <a:xfrm rot="505485">
              <a:off x="11075880" y="1765279"/>
              <a:ext cx="41163" cy="40403"/>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9" name="椭圆 1018"/>
            <p:cNvSpPr/>
            <p:nvPr userDrawn="1"/>
          </p:nvSpPr>
          <p:spPr>
            <a:xfrm rot="5005485">
              <a:off x="10998341" y="1784577"/>
              <a:ext cx="112478" cy="140751"/>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0" name="椭圆 1019"/>
            <p:cNvSpPr/>
            <p:nvPr userDrawn="1"/>
          </p:nvSpPr>
          <p:spPr>
            <a:xfrm rot="5610413">
              <a:off x="11039015" y="1853282"/>
              <a:ext cx="54289" cy="99275"/>
            </a:xfrm>
            <a:prstGeom prst="ellipse">
              <a:avLst/>
            </a:prstGeom>
            <a:grp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1" name="椭圆 1020"/>
            <p:cNvSpPr/>
            <p:nvPr userDrawn="1"/>
          </p:nvSpPr>
          <p:spPr>
            <a:xfrm rot="10322235">
              <a:off x="10880583" y="1717154"/>
              <a:ext cx="219965" cy="211915"/>
            </a:xfrm>
            <a:prstGeom prst="ellipse">
              <a:avLst/>
            </a:prstGeom>
            <a:grp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2" name="椭圆 1021"/>
            <p:cNvSpPr/>
            <p:nvPr userDrawn="1"/>
          </p:nvSpPr>
          <p:spPr>
            <a:xfrm rot="10322235">
              <a:off x="10701457" y="1791800"/>
              <a:ext cx="123254" cy="11874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3" name="椭圆 1022"/>
            <p:cNvSpPr/>
            <p:nvPr userDrawn="1"/>
          </p:nvSpPr>
          <p:spPr>
            <a:xfrm rot="9907023">
              <a:off x="11439065" y="2115018"/>
              <a:ext cx="83209" cy="66861"/>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椭圆 1023"/>
            <p:cNvSpPr/>
            <p:nvPr userDrawn="1"/>
          </p:nvSpPr>
          <p:spPr>
            <a:xfrm rot="14652855" flipH="1">
              <a:off x="10808555" y="1901854"/>
              <a:ext cx="48149" cy="60583"/>
            </a:xfrm>
            <a:prstGeom prst="ellipse">
              <a:avLst/>
            </a:prstGeom>
            <a:grp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25" name="椭圆 1024"/>
            <p:cNvSpPr/>
            <p:nvPr userDrawn="1"/>
          </p:nvSpPr>
          <p:spPr>
            <a:xfrm rot="11607471">
              <a:off x="10928623" y="1554285"/>
              <a:ext cx="53620" cy="52629"/>
            </a:xfrm>
            <a:prstGeom prst="ellipse">
              <a:avLst/>
            </a:prstGeom>
            <a:solidFill>
              <a:schemeClr val="bg1">
                <a:alpha val="39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椭圆 1025"/>
            <p:cNvSpPr/>
            <p:nvPr userDrawn="1"/>
          </p:nvSpPr>
          <p:spPr>
            <a:xfrm rot="8679939">
              <a:off x="10825349" y="1692572"/>
              <a:ext cx="31772" cy="31185"/>
            </a:xfrm>
            <a:prstGeom prst="ellipse">
              <a:avLst/>
            </a:prstGeom>
            <a:grp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7" name="椭圆 1026"/>
            <p:cNvSpPr/>
            <p:nvPr userDrawn="1"/>
          </p:nvSpPr>
          <p:spPr>
            <a:xfrm rot="21546991">
              <a:off x="10613016" y="1740813"/>
              <a:ext cx="153355" cy="147743"/>
            </a:xfrm>
            <a:prstGeom prst="ellipse">
              <a:avLst/>
            </a:prstGeom>
            <a:grp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4" name="椭圆 993"/>
          <p:cNvSpPr/>
          <p:nvPr userDrawn="1"/>
        </p:nvSpPr>
        <p:spPr>
          <a:xfrm rot="2411089">
            <a:off x="7253557" y="2038972"/>
            <a:ext cx="110809" cy="265180"/>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84585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F9C56C3-7437-42CA-AF2B-8CF0C5EFA9AA}" type="datetimeFigureOut">
              <a:rPr lang="zh-CN" altLang="en-US" smtClean="0"/>
              <a:t>2024/6/4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DD2392-9B12-49D5-A9C6-729F23FBA419}" type="slidenum">
              <a:rPr lang="zh-CN" altLang="en-US" smtClean="0"/>
              <a:t>‹#›</a:t>
            </a:fld>
            <a:endParaRPr lang="zh-CN" altLang="en-US"/>
          </a:p>
        </p:txBody>
      </p:sp>
    </p:spTree>
    <p:extLst>
      <p:ext uri="{BB962C8B-B14F-4D97-AF65-F5344CB8AC3E}">
        <p14:creationId xmlns:p14="http://schemas.microsoft.com/office/powerpoint/2010/main" val="624318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标题和内容">
    <p:bg>
      <p:bgPr>
        <a:gradFill>
          <a:gsLst>
            <a:gs pos="20000">
              <a:srgbClr val="050537"/>
            </a:gs>
            <a:gs pos="58000">
              <a:srgbClr val="180F3A"/>
            </a:gs>
            <a:gs pos="84000">
              <a:srgbClr val="4A113C"/>
            </a:gs>
          </a:gsLst>
          <a:lin ang="5400000" scaled="0"/>
        </a:gradFill>
        <a:effectLst/>
      </p:bgPr>
    </p:bg>
    <p:spTree>
      <p:nvGrpSpPr>
        <p:cNvPr id="1" name=""/>
        <p:cNvGrpSpPr/>
        <p:nvPr/>
      </p:nvGrpSpPr>
      <p:grpSpPr>
        <a:xfrm>
          <a:off x="0" y="0"/>
          <a:ext cx="0" cy="0"/>
          <a:chOff x="0" y="0"/>
          <a:chExt cx="0" cy="0"/>
        </a:xfrm>
      </p:grpSpPr>
      <p:sp>
        <p:nvSpPr>
          <p:cNvPr id="43" name="弧形 42"/>
          <p:cNvSpPr/>
          <p:nvPr userDrawn="1"/>
        </p:nvSpPr>
        <p:spPr>
          <a:xfrm rot="18284835">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 name="弧形 43"/>
          <p:cNvSpPr/>
          <p:nvPr userDrawn="1"/>
        </p:nvSpPr>
        <p:spPr>
          <a:xfrm rot="18981609">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弧形 44"/>
          <p:cNvSpPr/>
          <p:nvPr userDrawn="1"/>
        </p:nvSpPr>
        <p:spPr>
          <a:xfrm rot="2955803">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弧形 45"/>
          <p:cNvSpPr/>
          <p:nvPr userDrawn="1"/>
        </p:nvSpPr>
        <p:spPr>
          <a:xfrm rot="19678384">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7" name="弧形 46"/>
          <p:cNvSpPr/>
          <p:nvPr userDrawn="1"/>
        </p:nvSpPr>
        <p:spPr>
          <a:xfrm rot="20375158">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弧形 47"/>
          <p:cNvSpPr/>
          <p:nvPr userDrawn="1"/>
        </p:nvSpPr>
        <p:spPr>
          <a:xfrm rot="21071932">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弧形 48"/>
          <p:cNvSpPr/>
          <p:nvPr userDrawn="1"/>
        </p:nvSpPr>
        <p:spPr>
          <a:xfrm rot="865480">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0" name="弧形 49"/>
          <p:cNvSpPr/>
          <p:nvPr userDrawn="1"/>
        </p:nvSpPr>
        <p:spPr>
          <a:xfrm rot="1562255">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弧形 50"/>
          <p:cNvSpPr/>
          <p:nvPr userDrawn="1"/>
        </p:nvSpPr>
        <p:spPr>
          <a:xfrm rot="2259029">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2" name="弧形 51"/>
          <p:cNvSpPr/>
          <p:nvPr userDrawn="1"/>
        </p:nvSpPr>
        <p:spPr>
          <a:xfrm rot="3652577">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 name="弧形 52"/>
          <p:cNvSpPr/>
          <p:nvPr userDrawn="1"/>
        </p:nvSpPr>
        <p:spPr>
          <a:xfrm rot="4349352">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 name="弧形 53"/>
          <p:cNvSpPr/>
          <p:nvPr userDrawn="1"/>
        </p:nvSpPr>
        <p:spPr>
          <a:xfrm rot="5046126">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弧形 54"/>
          <p:cNvSpPr/>
          <p:nvPr userDrawn="1"/>
        </p:nvSpPr>
        <p:spPr>
          <a:xfrm rot="5742900">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弧形 55"/>
          <p:cNvSpPr/>
          <p:nvPr userDrawn="1"/>
        </p:nvSpPr>
        <p:spPr>
          <a:xfrm rot="6439675">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 name="弧形 56"/>
          <p:cNvSpPr/>
          <p:nvPr userDrawn="1"/>
        </p:nvSpPr>
        <p:spPr>
          <a:xfrm rot="7136449">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8" name="弧形 57"/>
          <p:cNvSpPr/>
          <p:nvPr userDrawn="1"/>
        </p:nvSpPr>
        <p:spPr>
          <a:xfrm rot="7833223">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弧形 58"/>
          <p:cNvSpPr/>
          <p:nvPr userDrawn="1"/>
        </p:nvSpPr>
        <p:spPr>
          <a:xfrm rot="8529997">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0" name="弧形 59"/>
          <p:cNvSpPr/>
          <p:nvPr userDrawn="1"/>
        </p:nvSpPr>
        <p:spPr>
          <a:xfrm rot="9226771">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弧形 60"/>
          <p:cNvSpPr/>
          <p:nvPr userDrawn="1"/>
        </p:nvSpPr>
        <p:spPr>
          <a:xfrm rot="9923546">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2" name="弧形 61"/>
          <p:cNvSpPr/>
          <p:nvPr userDrawn="1"/>
        </p:nvSpPr>
        <p:spPr>
          <a:xfrm rot="12013868">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3" name="弧形 62"/>
          <p:cNvSpPr/>
          <p:nvPr userDrawn="1"/>
        </p:nvSpPr>
        <p:spPr>
          <a:xfrm rot="12710641">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4" name="弧形 63"/>
          <p:cNvSpPr/>
          <p:nvPr userDrawn="1"/>
        </p:nvSpPr>
        <p:spPr>
          <a:xfrm rot="13407416">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5" name="弧形 64"/>
          <p:cNvSpPr/>
          <p:nvPr userDrawn="1"/>
        </p:nvSpPr>
        <p:spPr>
          <a:xfrm rot="14104191">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6" name="弧形 65"/>
          <p:cNvSpPr/>
          <p:nvPr userDrawn="1"/>
        </p:nvSpPr>
        <p:spPr>
          <a:xfrm rot="14800964">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7" name="弧形 66"/>
          <p:cNvSpPr/>
          <p:nvPr userDrawn="1"/>
        </p:nvSpPr>
        <p:spPr>
          <a:xfrm rot="168706">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8" name="弧形 67"/>
          <p:cNvSpPr/>
          <p:nvPr userDrawn="1"/>
        </p:nvSpPr>
        <p:spPr>
          <a:xfrm rot="10620319">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9" name="弧形 68"/>
          <p:cNvSpPr/>
          <p:nvPr userDrawn="1"/>
        </p:nvSpPr>
        <p:spPr>
          <a:xfrm rot="11317094">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0" name="弧形 69"/>
          <p:cNvSpPr/>
          <p:nvPr userDrawn="1"/>
        </p:nvSpPr>
        <p:spPr>
          <a:xfrm rot="15497739">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弧形 70"/>
          <p:cNvSpPr/>
          <p:nvPr userDrawn="1"/>
        </p:nvSpPr>
        <p:spPr>
          <a:xfrm rot="16194514">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2" name="弧形 71"/>
          <p:cNvSpPr/>
          <p:nvPr userDrawn="1"/>
        </p:nvSpPr>
        <p:spPr>
          <a:xfrm rot="16891287">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3" name="弧形 72"/>
          <p:cNvSpPr/>
          <p:nvPr userDrawn="1"/>
        </p:nvSpPr>
        <p:spPr>
          <a:xfrm rot="17588062">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Freeform 6"/>
          <p:cNvSpPr>
            <a:spLocks/>
          </p:cNvSpPr>
          <p:nvPr userDrawn="1"/>
        </p:nvSpPr>
        <p:spPr bwMode="auto">
          <a:xfrm rot="16200000">
            <a:off x="-418164" y="-2314895"/>
            <a:ext cx="13063989" cy="1149572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5" name="Freeform 6"/>
          <p:cNvSpPr>
            <a:spLocks/>
          </p:cNvSpPr>
          <p:nvPr userDrawn="1"/>
        </p:nvSpPr>
        <p:spPr bwMode="auto">
          <a:xfrm rot="16768421">
            <a:off x="-535196" y="-2417881"/>
            <a:ext cx="13298054" cy="1170169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6" name="Freeform 6"/>
          <p:cNvSpPr>
            <a:spLocks/>
          </p:cNvSpPr>
          <p:nvPr userDrawn="1"/>
        </p:nvSpPr>
        <p:spPr bwMode="auto">
          <a:xfrm rot="17336842">
            <a:off x="-652229" y="-2520868"/>
            <a:ext cx="13532123" cy="1190766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7" name="Freeform 6"/>
          <p:cNvSpPr>
            <a:spLocks/>
          </p:cNvSpPr>
          <p:nvPr userDrawn="1"/>
        </p:nvSpPr>
        <p:spPr bwMode="auto">
          <a:xfrm rot="17905263">
            <a:off x="-769265" y="-2623851"/>
            <a:ext cx="13766195" cy="121136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8" name="Freeform 6"/>
          <p:cNvSpPr>
            <a:spLocks/>
          </p:cNvSpPr>
          <p:nvPr userDrawn="1"/>
        </p:nvSpPr>
        <p:spPr bwMode="auto">
          <a:xfrm rot="18473684">
            <a:off x="-886301" y="-2726837"/>
            <a:ext cx="14000260" cy="1231960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9" name="Freeform 6"/>
          <p:cNvSpPr>
            <a:spLocks/>
          </p:cNvSpPr>
          <p:nvPr userDrawn="1"/>
        </p:nvSpPr>
        <p:spPr bwMode="auto">
          <a:xfrm rot="19042105">
            <a:off x="-1003339" y="-2829815"/>
            <a:ext cx="14234336" cy="1252556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0" name="Freeform 6"/>
          <p:cNvSpPr>
            <a:spLocks/>
          </p:cNvSpPr>
          <p:nvPr userDrawn="1"/>
        </p:nvSpPr>
        <p:spPr bwMode="auto">
          <a:xfrm rot="19610526">
            <a:off x="-1120368" y="-2932802"/>
            <a:ext cx="14468401" cy="1273153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1" name="Freeform 6"/>
          <p:cNvSpPr>
            <a:spLocks/>
          </p:cNvSpPr>
          <p:nvPr userDrawn="1"/>
        </p:nvSpPr>
        <p:spPr bwMode="auto">
          <a:xfrm rot="20178947">
            <a:off x="-1237404" y="-3035784"/>
            <a:ext cx="14702470" cy="1293750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2" name="Freeform 6"/>
          <p:cNvSpPr>
            <a:spLocks/>
          </p:cNvSpPr>
          <p:nvPr userDrawn="1"/>
        </p:nvSpPr>
        <p:spPr bwMode="auto">
          <a:xfrm rot="20747368">
            <a:off x="-1354440" y="-3138771"/>
            <a:ext cx="14936535" cy="1314347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Freeform 6"/>
          <p:cNvSpPr>
            <a:spLocks/>
          </p:cNvSpPr>
          <p:nvPr userDrawn="1"/>
        </p:nvSpPr>
        <p:spPr bwMode="auto">
          <a:xfrm rot="21315790">
            <a:off x="-1471473" y="-3241754"/>
            <a:ext cx="15170607" cy="1334944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4" name="Freeform 6"/>
          <p:cNvSpPr>
            <a:spLocks/>
          </p:cNvSpPr>
          <p:nvPr userDrawn="1"/>
        </p:nvSpPr>
        <p:spPr bwMode="auto">
          <a:xfrm rot="284211">
            <a:off x="-1588506" y="-3344740"/>
            <a:ext cx="15404672" cy="13555413"/>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Freeform 6"/>
          <p:cNvSpPr>
            <a:spLocks/>
          </p:cNvSpPr>
          <p:nvPr userDrawn="1"/>
        </p:nvSpPr>
        <p:spPr bwMode="auto">
          <a:xfrm rot="852632">
            <a:off x="-1705538" y="-3447723"/>
            <a:ext cx="15638741" cy="1376137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6" name="Freeform 6"/>
          <p:cNvSpPr>
            <a:spLocks/>
          </p:cNvSpPr>
          <p:nvPr userDrawn="1"/>
        </p:nvSpPr>
        <p:spPr bwMode="auto">
          <a:xfrm rot="1421053">
            <a:off x="-1822574" y="-3550710"/>
            <a:ext cx="15872806" cy="1396734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7" name="Freeform 6"/>
          <p:cNvSpPr>
            <a:spLocks/>
          </p:cNvSpPr>
          <p:nvPr userDrawn="1"/>
        </p:nvSpPr>
        <p:spPr bwMode="auto">
          <a:xfrm rot="1989474">
            <a:off x="-1939610" y="-3653689"/>
            <a:ext cx="16106875" cy="14173318"/>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8" name="Freeform 6"/>
          <p:cNvSpPr>
            <a:spLocks/>
          </p:cNvSpPr>
          <p:nvPr userDrawn="1"/>
        </p:nvSpPr>
        <p:spPr bwMode="auto">
          <a:xfrm rot="2557895">
            <a:off x="-2056639" y="-3756676"/>
            <a:ext cx="16340944" cy="1437928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9" name="Freeform 6"/>
          <p:cNvSpPr>
            <a:spLocks/>
          </p:cNvSpPr>
          <p:nvPr userDrawn="1"/>
        </p:nvSpPr>
        <p:spPr bwMode="auto">
          <a:xfrm rot="3126316">
            <a:off x="-2173670" y="-3859664"/>
            <a:ext cx="16575004" cy="1458526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0" name="Freeform 6"/>
          <p:cNvSpPr>
            <a:spLocks/>
          </p:cNvSpPr>
          <p:nvPr userDrawn="1"/>
        </p:nvSpPr>
        <p:spPr bwMode="auto">
          <a:xfrm rot="3694737">
            <a:off x="-2290706" y="-3962651"/>
            <a:ext cx="16809069" cy="14791230"/>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1" name="Freeform 6"/>
          <p:cNvSpPr>
            <a:spLocks/>
          </p:cNvSpPr>
          <p:nvPr userDrawn="1"/>
        </p:nvSpPr>
        <p:spPr bwMode="auto">
          <a:xfrm rot="4263158">
            <a:off x="-2407742" y="-4065630"/>
            <a:ext cx="17043141" cy="14997200"/>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2" name="Freeform 6"/>
          <p:cNvSpPr>
            <a:spLocks/>
          </p:cNvSpPr>
          <p:nvPr userDrawn="1"/>
        </p:nvSpPr>
        <p:spPr bwMode="auto">
          <a:xfrm rot="4831579">
            <a:off x="-2524771" y="-4168617"/>
            <a:ext cx="17277206" cy="1520316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3" name="Freeform 6"/>
          <p:cNvSpPr>
            <a:spLocks/>
          </p:cNvSpPr>
          <p:nvPr userDrawn="1"/>
        </p:nvSpPr>
        <p:spPr bwMode="auto">
          <a:xfrm rot="5400000">
            <a:off x="-2641807" y="-4271600"/>
            <a:ext cx="17511275" cy="1540913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4" name="Freeform 6"/>
          <p:cNvSpPr>
            <a:spLocks/>
          </p:cNvSpPr>
          <p:nvPr userDrawn="1"/>
        </p:nvSpPr>
        <p:spPr bwMode="auto">
          <a:xfrm rot="5968422">
            <a:off x="-2758843" y="-4374586"/>
            <a:ext cx="17745340" cy="15615108"/>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5" name="Freeform 6"/>
          <p:cNvSpPr>
            <a:spLocks/>
          </p:cNvSpPr>
          <p:nvPr userDrawn="1"/>
        </p:nvSpPr>
        <p:spPr bwMode="auto">
          <a:xfrm rot="6536842">
            <a:off x="-2875875" y="-4477573"/>
            <a:ext cx="17979412" cy="1582108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6" name="Freeform 6"/>
          <p:cNvSpPr>
            <a:spLocks/>
          </p:cNvSpPr>
          <p:nvPr userDrawn="1"/>
        </p:nvSpPr>
        <p:spPr bwMode="auto">
          <a:xfrm rot="9378948">
            <a:off x="-3461051" y="-4992489"/>
            <a:ext cx="19149760" cy="1685091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7" name="Freeform 6"/>
          <p:cNvSpPr>
            <a:spLocks/>
          </p:cNvSpPr>
          <p:nvPr userDrawn="1"/>
        </p:nvSpPr>
        <p:spPr bwMode="auto">
          <a:xfrm rot="9947368">
            <a:off x="-3578080" y="-5095479"/>
            <a:ext cx="19383826" cy="1705688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Freeform 6"/>
          <p:cNvSpPr>
            <a:spLocks/>
          </p:cNvSpPr>
          <p:nvPr userDrawn="1"/>
        </p:nvSpPr>
        <p:spPr bwMode="auto">
          <a:xfrm rot="10515789">
            <a:off x="-3695116" y="-5198458"/>
            <a:ext cx="19617891" cy="1726285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Freeform 6"/>
          <p:cNvSpPr>
            <a:spLocks/>
          </p:cNvSpPr>
          <p:nvPr userDrawn="1"/>
        </p:nvSpPr>
        <p:spPr bwMode="auto">
          <a:xfrm rot="11084211">
            <a:off x="-3812152" y="-5301445"/>
            <a:ext cx="19851959" cy="1746882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0" name="Freeform 6"/>
          <p:cNvSpPr>
            <a:spLocks/>
          </p:cNvSpPr>
          <p:nvPr userDrawn="1"/>
        </p:nvSpPr>
        <p:spPr bwMode="auto">
          <a:xfrm rot="11652632">
            <a:off x="-3929185" y="-5404428"/>
            <a:ext cx="20086028" cy="1767479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1" name="Freeform 6"/>
          <p:cNvSpPr>
            <a:spLocks/>
          </p:cNvSpPr>
          <p:nvPr userDrawn="1"/>
        </p:nvSpPr>
        <p:spPr bwMode="auto">
          <a:xfrm rot="16200000">
            <a:off x="248876" y="192851"/>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2" name="Freeform 6"/>
          <p:cNvSpPr>
            <a:spLocks/>
          </p:cNvSpPr>
          <p:nvPr userDrawn="1"/>
        </p:nvSpPr>
        <p:spPr bwMode="auto">
          <a:xfrm rot="16768421">
            <a:off x="278647" y="-166428"/>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Freeform 6"/>
          <p:cNvSpPr>
            <a:spLocks/>
          </p:cNvSpPr>
          <p:nvPr userDrawn="1"/>
        </p:nvSpPr>
        <p:spPr bwMode="auto">
          <a:xfrm rot="17336842">
            <a:off x="367147" y="-515907"/>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 name="Freeform 6"/>
          <p:cNvSpPr>
            <a:spLocks/>
          </p:cNvSpPr>
          <p:nvPr userDrawn="1"/>
        </p:nvSpPr>
        <p:spPr bwMode="auto">
          <a:xfrm rot="17905263">
            <a:off x="511962" y="-846054"/>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 name="Freeform 6"/>
          <p:cNvSpPr>
            <a:spLocks/>
          </p:cNvSpPr>
          <p:nvPr userDrawn="1"/>
        </p:nvSpPr>
        <p:spPr bwMode="auto">
          <a:xfrm rot="18473684">
            <a:off x="709143" y="-1147862"/>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6" name="Freeform 6"/>
          <p:cNvSpPr>
            <a:spLocks/>
          </p:cNvSpPr>
          <p:nvPr userDrawn="1"/>
        </p:nvSpPr>
        <p:spPr bwMode="auto">
          <a:xfrm rot="19042105">
            <a:off x="953311" y="-1413098"/>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7" name="Freeform 6"/>
          <p:cNvSpPr>
            <a:spLocks/>
          </p:cNvSpPr>
          <p:nvPr userDrawn="1"/>
        </p:nvSpPr>
        <p:spPr bwMode="auto">
          <a:xfrm rot="19610526">
            <a:off x="1237806" y="-1634529"/>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8" name="Freeform 6"/>
          <p:cNvSpPr>
            <a:spLocks/>
          </p:cNvSpPr>
          <p:nvPr userDrawn="1"/>
        </p:nvSpPr>
        <p:spPr bwMode="auto">
          <a:xfrm rot="20178947">
            <a:off x="1554866" y="-1806113"/>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9" name="Freeform 6"/>
          <p:cNvSpPr>
            <a:spLocks/>
          </p:cNvSpPr>
          <p:nvPr userDrawn="1"/>
        </p:nvSpPr>
        <p:spPr bwMode="auto">
          <a:xfrm rot="20747368">
            <a:off x="1895842" y="-1923171"/>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0" name="Freeform 6"/>
          <p:cNvSpPr>
            <a:spLocks/>
          </p:cNvSpPr>
          <p:nvPr userDrawn="1"/>
        </p:nvSpPr>
        <p:spPr bwMode="auto">
          <a:xfrm rot="21315790">
            <a:off x="2251436" y="-1982509"/>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1" name="Freeform 6"/>
          <p:cNvSpPr>
            <a:spLocks/>
          </p:cNvSpPr>
          <p:nvPr userDrawn="1"/>
        </p:nvSpPr>
        <p:spPr bwMode="auto">
          <a:xfrm rot="284211">
            <a:off x="2611948" y="-1982509"/>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2" name="Freeform 6"/>
          <p:cNvSpPr>
            <a:spLocks/>
          </p:cNvSpPr>
          <p:nvPr userDrawn="1"/>
        </p:nvSpPr>
        <p:spPr bwMode="auto">
          <a:xfrm rot="852632">
            <a:off x="2967541" y="-1923171"/>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3" name="Freeform 6"/>
          <p:cNvSpPr>
            <a:spLocks/>
          </p:cNvSpPr>
          <p:nvPr userDrawn="1"/>
        </p:nvSpPr>
        <p:spPr bwMode="auto">
          <a:xfrm rot="1421053">
            <a:off x="3308519" y="-1806113"/>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4" name="Freeform 6"/>
          <p:cNvSpPr>
            <a:spLocks/>
          </p:cNvSpPr>
          <p:nvPr userDrawn="1"/>
        </p:nvSpPr>
        <p:spPr bwMode="auto">
          <a:xfrm rot="1989474">
            <a:off x="3625579" y="-1634529"/>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5" name="Freeform 6"/>
          <p:cNvSpPr>
            <a:spLocks/>
          </p:cNvSpPr>
          <p:nvPr userDrawn="1"/>
        </p:nvSpPr>
        <p:spPr bwMode="auto">
          <a:xfrm rot="2557895">
            <a:off x="3910072" y="-1413098"/>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6" name="Freeform 6"/>
          <p:cNvSpPr>
            <a:spLocks/>
          </p:cNvSpPr>
          <p:nvPr userDrawn="1"/>
        </p:nvSpPr>
        <p:spPr bwMode="auto">
          <a:xfrm rot="3126316">
            <a:off x="4154239" y="-1147862"/>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7" name="Freeform 6"/>
          <p:cNvSpPr>
            <a:spLocks/>
          </p:cNvSpPr>
          <p:nvPr userDrawn="1"/>
        </p:nvSpPr>
        <p:spPr bwMode="auto">
          <a:xfrm rot="3694737">
            <a:off x="4351419" y="-846054"/>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8" name="Freeform 6"/>
          <p:cNvSpPr>
            <a:spLocks/>
          </p:cNvSpPr>
          <p:nvPr userDrawn="1"/>
        </p:nvSpPr>
        <p:spPr bwMode="auto">
          <a:xfrm rot="4263158">
            <a:off x="4496236" y="-515907"/>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9" name="Freeform 6"/>
          <p:cNvSpPr>
            <a:spLocks/>
          </p:cNvSpPr>
          <p:nvPr userDrawn="1"/>
        </p:nvSpPr>
        <p:spPr bwMode="auto">
          <a:xfrm rot="4831579">
            <a:off x="4584736" y="-166428"/>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0" name="Freeform 6"/>
          <p:cNvSpPr>
            <a:spLocks/>
          </p:cNvSpPr>
          <p:nvPr userDrawn="1"/>
        </p:nvSpPr>
        <p:spPr bwMode="auto">
          <a:xfrm rot="5400000">
            <a:off x="4614507" y="192851"/>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1" name="Freeform 6"/>
          <p:cNvSpPr>
            <a:spLocks/>
          </p:cNvSpPr>
          <p:nvPr userDrawn="1"/>
        </p:nvSpPr>
        <p:spPr bwMode="auto">
          <a:xfrm rot="5968422">
            <a:off x="4584736" y="552131"/>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3" name="Freeform 6"/>
          <p:cNvSpPr>
            <a:spLocks/>
          </p:cNvSpPr>
          <p:nvPr userDrawn="1"/>
        </p:nvSpPr>
        <p:spPr bwMode="auto">
          <a:xfrm rot="6536842">
            <a:off x="4496236" y="901611"/>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4" name="Freeform 6"/>
          <p:cNvSpPr>
            <a:spLocks/>
          </p:cNvSpPr>
          <p:nvPr userDrawn="1"/>
        </p:nvSpPr>
        <p:spPr bwMode="auto">
          <a:xfrm rot="7105263">
            <a:off x="4351419" y="1231756"/>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5" name="Freeform 6"/>
          <p:cNvSpPr>
            <a:spLocks/>
          </p:cNvSpPr>
          <p:nvPr userDrawn="1"/>
        </p:nvSpPr>
        <p:spPr bwMode="auto">
          <a:xfrm rot="7673685">
            <a:off x="4154239" y="1533564"/>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6" name="Freeform 6"/>
          <p:cNvSpPr>
            <a:spLocks/>
          </p:cNvSpPr>
          <p:nvPr userDrawn="1"/>
        </p:nvSpPr>
        <p:spPr bwMode="auto">
          <a:xfrm rot="8242105">
            <a:off x="3910072" y="1798801"/>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7" name="Freeform 6"/>
          <p:cNvSpPr>
            <a:spLocks/>
          </p:cNvSpPr>
          <p:nvPr userDrawn="1"/>
        </p:nvSpPr>
        <p:spPr bwMode="auto">
          <a:xfrm rot="8810526">
            <a:off x="3625579" y="2020230"/>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8" name="Freeform 6"/>
          <p:cNvSpPr>
            <a:spLocks/>
          </p:cNvSpPr>
          <p:nvPr userDrawn="1"/>
        </p:nvSpPr>
        <p:spPr bwMode="auto">
          <a:xfrm rot="9378948">
            <a:off x="3308519" y="2191815"/>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9" name="Freeform 6"/>
          <p:cNvSpPr>
            <a:spLocks/>
          </p:cNvSpPr>
          <p:nvPr userDrawn="1"/>
        </p:nvSpPr>
        <p:spPr bwMode="auto">
          <a:xfrm rot="9947368">
            <a:off x="2967541" y="2308872"/>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0" name="Freeform 6"/>
          <p:cNvSpPr>
            <a:spLocks/>
          </p:cNvSpPr>
          <p:nvPr userDrawn="1"/>
        </p:nvSpPr>
        <p:spPr bwMode="auto">
          <a:xfrm rot="10515789">
            <a:off x="2611948" y="2368210"/>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1" name="Freeform 6"/>
          <p:cNvSpPr>
            <a:spLocks/>
          </p:cNvSpPr>
          <p:nvPr userDrawn="1"/>
        </p:nvSpPr>
        <p:spPr bwMode="auto">
          <a:xfrm rot="11084211">
            <a:off x="2251436" y="2368210"/>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2" name="Freeform 6"/>
          <p:cNvSpPr>
            <a:spLocks/>
          </p:cNvSpPr>
          <p:nvPr userDrawn="1"/>
        </p:nvSpPr>
        <p:spPr bwMode="auto">
          <a:xfrm rot="11652632">
            <a:off x="1895842" y="2308872"/>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3" name="Freeform 6"/>
          <p:cNvSpPr>
            <a:spLocks/>
          </p:cNvSpPr>
          <p:nvPr userDrawn="1"/>
        </p:nvSpPr>
        <p:spPr bwMode="auto">
          <a:xfrm rot="12221052">
            <a:off x="1554866" y="2191815"/>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4" name="Freeform 6"/>
          <p:cNvSpPr>
            <a:spLocks/>
          </p:cNvSpPr>
          <p:nvPr userDrawn="1"/>
        </p:nvSpPr>
        <p:spPr bwMode="auto">
          <a:xfrm rot="12789474">
            <a:off x="1237806" y="2020230"/>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5" name="Freeform 6"/>
          <p:cNvSpPr>
            <a:spLocks/>
          </p:cNvSpPr>
          <p:nvPr userDrawn="1"/>
        </p:nvSpPr>
        <p:spPr bwMode="auto">
          <a:xfrm rot="13357896">
            <a:off x="953311" y="1798800"/>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6" name="Freeform 6"/>
          <p:cNvSpPr>
            <a:spLocks/>
          </p:cNvSpPr>
          <p:nvPr userDrawn="1"/>
        </p:nvSpPr>
        <p:spPr bwMode="auto">
          <a:xfrm rot="13926315">
            <a:off x="709143" y="1533564"/>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7" name="Freeform 6"/>
          <p:cNvSpPr>
            <a:spLocks/>
          </p:cNvSpPr>
          <p:nvPr userDrawn="1"/>
        </p:nvSpPr>
        <p:spPr bwMode="auto">
          <a:xfrm rot="14494737">
            <a:off x="511962" y="1231756"/>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8" name="Freeform 6"/>
          <p:cNvSpPr>
            <a:spLocks/>
          </p:cNvSpPr>
          <p:nvPr userDrawn="1"/>
        </p:nvSpPr>
        <p:spPr bwMode="auto">
          <a:xfrm rot="15063159">
            <a:off x="367147" y="901610"/>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9" name="Freeform 6"/>
          <p:cNvSpPr>
            <a:spLocks/>
          </p:cNvSpPr>
          <p:nvPr userDrawn="1"/>
        </p:nvSpPr>
        <p:spPr bwMode="auto">
          <a:xfrm rot="15631578">
            <a:off x="278647" y="552131"/>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0" name="椭圆 179"/>
          <p:cNvSpPr/>
          <p:nvPr userDrawn="1"/>
        </p:nvSpPr>
        <p:spPr>
          <a:xfrm>
            <a:off x="5130921" y="2499495"/>
            <a:ext cx="1950798" cy="1950468"/>
          </a:xfrm>
          <a:prstGeom prst="ellipse">
            <a:avLst/>
          </a:prstGeom>
          <a:gradFill flip="none" rotWithShape="1">
            <a:gsLst>
              <a:gs pos="43000">
                <a:srgbClr val="05DAE3">
                  <a:alpha val="12000"/>
                </a:srgbClr>
              </a:gs>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882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360"/>
                                          </p:val>
                                        </p:tav>
                                        <p:tav tm="100000">
                                          <p:val>
                                            <p:fltVal val="0"/>
                                          </p:val>
                                        </p:tav>
                                      </p:tavLst>
                                    </p:anim>
                                    <p:animEffect transition="in" filter="fade">
                                      <p:cBhvr>
                                        <p:cTn id="10" dur="1000"/>
                                        <p:tgtEl>
                                          <p:spTgt spid="4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1000" fill="hold"/>
                                        <p:tgtEl>
                                          <p:spTgt spid="44"/>
                                        </p:tgtEl>
                                        <p:attrNameLst>
                                          <p:attrName>ppt_w</p:attrName>
                                        </p:attrNameLst>
                                      </p:cBhvr>
                                      <p:tavLst>
                                        <p:tav tm="0">
                                          <p:val>
                                            <p:fltVal val="0"/>
                                          </p:val>
                                        </p:tav>
                                        <p:tav tm="100000">
                                          <p:val>
                                            <p:strVal val="#ppt_w"/>
                                          </p:val>
                                        </p:tav>
                                      </p:tavLst>
                                    </p:anim>
                                    <p:anim calcmode="lin" valueType="num">
                                      <p:cBhvr>
                                        <p:cTn id="14" dur="1000" fill="hold"/>
                                        <p:tgtEl>
                                          <p:spTgt spid="44"/>
                                        </p:tgtEl>
                                        <p:attrNameLst>
                                          <p:attrName>ppt_h</p:attrName>
                                        </p:attrNameLst>
                                      </p:cBhvr>
                                      <p:tavLst>
                                        <p:tav tm="0">
                                          <p:val>
                                            <p:fltVal val="0"/>
                                          </p:val>
                                        </p:tav>
                                        <p:tav tm="100000">
                                          <p:val>
                                            <p:strVal val="#ppt_h"/>
                                          </p:val>
                                        </p:tav>
                                      </p:tavLst>
                                    </p:anim>
                                    <p:anim calcmode="lin" valueType="num">
                                      <p:cBhvr>
                                        <p:cTn id="15" dur="1000" fill="hold"/>
                                        <p:tgtEl>
                                          <p:spTgt spid="44"/>
                                        </p:tgtEl>
                                        <p:attrNameLst>
                                          <p:attrName>style.rotation</p:attrName>
                                        </p:attrNameLst>
                                      </p:cBhvr>
                                      <p:tavLst>
                                        <p:tav tm="0">
                                          <p:val>
                                            <p:fltVal val="360"/>
                                          </p:val>
                                        </p:tav>
                                        <p:tav tm="100000">
                                          <p:val>
                                            <p:fltVal val="0"/>
                                          </p:val>
                                        </p:tav>
                                      </p:tavLst>
                                    </p:anim>
                                    <p:animEffect transition="in" filter="fade">
                                      <p:cBhvr>
                                        <p:cTn id="16" dur="1000"/>
                                        <p:tgtEl>
                                          <p:spTgt spid="4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1000" fill="hold"/>
                                        <p:tgtEl>
                                          <p:spTgt spid="45"/>
                                        </p:tgtEl>
                                        <p:attrNameLst>
                                          <p:attrName>ppt_w</p:attrName>
                                        </p:attrNameLst>
                                      </p:cBhvr>
                                      <p:tavLst>
                                        <p:tav tm="0">
                                          <p:val>
                                            <p:fltVal val="0"/>
                                          </p:val>
                                        </p:tav>
                                        <p:tav tm="100000">
                                          <p:val>
                                            <p:strVal val="#ppt_w"/>
                                          </p:val>
                                        </p:tav>
                                      </p:tavLst>
                                    </p:anim>
                                    <p:anim calcmode="lin" valueType="num">
                                      <p:cBhvr>
                                        <p:cTn id="20" dur="1000" fill="hold"/>
                                        <p:tgtEl>
                                          <p:spTgt spid="45"/>
                                        </p:tgtEl>
                                        <p:attrNameLst>
                                          <p:attrName>ppt_h</p:attrName>
                                        </p:attrNameLst>
                                      </p:cBhvr>
                                      <p:tavLst>
                                        <p:tav tm="0">
                                          <p:val>
                                            <p:fltVal val="0"/>
                                          </p:val>
                                        </p:tav>
                                        <p:tav tm="100000">
                                          <p:val>
                                            <p:strVal val="#ppt_h"/>
                                          </p:val>
                                        </p:tav>
                                      </p:tavLst>
                                    </p:anim>
                                    <p:anim calcmode="lin" valueType="num">
                                      <p:cBhvr>
                                        <p:cTn id="21" dur="1000" fill="hold"/>
                                        <p:tgtEl>
                                          <p:spTgt spid="45"/>
                                        </p:tgtEl>
                                        <p:attrNameLst>
                                          <p:attrName>style.rotation</p:attrName>
                                        </p:attrNameLst>
                                      </p:cBhvr>
                                      <p:tavLst>
                                        <p:tav tm="0">
                                          <p:val>
                                            <p:fltVal val="360"/>
                                          </p:val>
                                        </p:tav>
                                        <p:tav tm="100000">
                                          <p:val>
                                            <p:fltVal val="0"/>
                                          </p:val>
                                        </p:tav>
                                      </p:tavLst>
                                    </p:anim>
                                    <p:animEffect transition="in" filter="fade">
                                      <p:cBhvr>
                                        <p:cTn id="22" dur="1000"/>
                                        <p:tgtEl>
                                          <p:spTgt spid="45"/>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1000" fill="hold"/>
                                        <p:tgtEl>
                                          <p:spTgt spid="46"/>
                                        </p:tgtEl>
                                        <p:attrNameLst>
                                          <p:attrName>ppt_w</p:attrName>
                                        </p:attrNameLst>
                                      </p:cBhvr>
                                      <p:tavLst>
                                        <p:tav tm="0">
                                          <p:val>
                                            <p:fltVal val="0"/>
                                          </p:val>
                                        </p:tav>
                                        <p:tav tm="100000">
                                          <p:val>
                                            <p:strVal val="#ppt_w"/>
                                          </p:val>
                                        </p:tav>
                                      </p:tavLst>
                                    </p:anim>
                                    <p:anim calcmode="lin" valueType="num">
                                      <p:cBhvr>
                                        <p:cTn id="26" dur="1000" fill="hold"/>
                                        <p:tgtEl>
                                          <p:spTgt spid="46"/>
                                        </p:tgtEl>
                                        <p:attrNameLst>
                                          <p:attrName>ppt_h</p:attrName>
                                        </p:attrNameLst>
                                      </p:cBhvr>
                                      <p:tavLst>
                                        <p:tav tm="0">
                                          <p:val>
                                            <p:fltVal val="0"/>
                                          </p:val>
                                        </p:tav>
                                        <p:tav tm="100000">
                                          <p:val>
                                            <p:strVal val="#ppt_h"/>
                                          </p:val>
                                        </p:tav>
                                      </p:tavLst>
                                    </p:anim>
                                    <p:anim calcmode="lin" valueType="num">
                                      <p:cBhvr>
                                        <p:cTn id="27" dur="1000" fill="hold"/>
                                        <p:tgtEl>
                                          <p:spTgt spid="46"/>
                                        </p:tgtEl>
                                        <p:attrNameLst>
                                          <p:attrName>style.rotation</p:attrName>
                                        </p:attrNameLst>
                                      </p:cBhvr>
                                      <p:tavLst>
                                        <p:tav tm="0">
                                          <p:val>
                                            <p:fltVal val="360"/>
                                          </p:val>
                                        </p:tav>
                                        <p:tav tm="100000">
                                          <p:val>
                                            <p:fltVal val="0"/>
                                          </p:val>
                                        </p:tav>
                                      </p:tavLst>
                                    </p:anim>
                                    <p:animEffect transition="in" filter="fade">
                                      <p:cBhvr>
                                        <p:cTn id="28" dur="1000"/>
                                        <p:tgtEl>
                                          <p:spTgt spid="46"/>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1000" fill="hold"/>
                                        <p:tgtEl>
                                          <p:spTgt spid="47"/>
                                        </p:tgtEl>
                                        <p:attrNameLst>
                                          <p:attrName>ppt_w</p:attrName>
                                        </p:attrNameLst>
                                      </p:cBhvr>
                                      <p:tavLst>
                                        <p:tav tm="0">
                                          <p:val>
                                            <p:fltVal val="0"/>
                                          </p:val>
                                        </p:tav>
                                        <p:tav tm="100000">
                                          <p:val>
                                            <p:strVal val="#ppt_w"/>
                                          </p:val>
                                        </p:tav>
                                      </p:tavLst>
                                    </p:anim>
                                    <p:anim calcmode="lin" valueType="num">
                                      <p:cBhvr>
                                        <p:cTn id="32" dur="1000" fill="hold"/>
                                        <p:tgtEl>
                                          <p:spTgt spid="47"/>
                                        </p:tgtEl>
                                        <p:attrNameLst>
                                          <p:attrName>ppt_h</p:attrName>
                                        </p:attrNameLst>
                                      </p:cBhvr>
                                      <p:tavLst>
                                        <p:tav tm="0">
                                          <p:val>
                                            <p:fltVal val="0"/>
                                          </p:val>
                                        </p:tav>
                                        <p:tav tm="100000">
                                          <p:val>
                                            <p:strVal val="#ppt_h"/>
                                          </p:val>
                                        </p:tav>
                                      </p:tavLst>
                                    </p:anim>
                                    <p:anim calcmode="lin" valueType="num">
                                      <p:cBhvr>
                                        <p:cTn id="33" dur="1000" fill="hold"/>
                                        <p:tgtEl>
                                          <p:spTgt spid="47"/>
                                        </p:tgtEl>
                                        <p:attrNameLst>
                                          <p:attrName>style.rotation</p:attrName>
                                        </p:attrNameLst>
                                      </p:cBhvr>
                                      <p:tavLst>
                                        <p:tav tm="0">
                                          <p:val>
                                            <p:fltVal val="360"/>
                                          </p:val>
                                        </p:tav>
                                        <p:tav tm="100000">
                                          <p:val>
                                            <p:fltVal val="0"/>
                                          </p:val>
                                        </p:tav>
                                      </p:tavLst>
                                    </p:anim>
                                    <p:animEffect transition="in" filter="fade">
                                      <p:cBhvr>
                                        <p:cTn id="34" dur="1000"/>
                                        <p:tgtEl>
                                          <p:spTgt spid="47"/>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1000" fill="hold"/>
                                        <p:tgtEl>
                                          <p:spTgt spid="48"/>
                                        </p:tgtEl>
                                        <p:attrNameLst>
                                          <p:attrName>ppt_w</p:attrName>
                                        </p:attrNameLst>
                                      </p:cBhvr>
                                      <p:tavLst>
                                        <p:tav tm="0">
                                          <p:val>
                                            <p:fltVal val="0"/>
                                          </p:val>
                                        </p:tav>
                                        <p:tav tm="100000">
                                          <p:val>
                                            <p:strVal val="#ppt_w"/>
                                          </p:val>
                                        </p:tav>
                                      </p:tavLst>
                                    </p:anim>
                                    <p:anim calcmode="lin" valueType="num">
                                      <p:cBhvr>
                                        <p:cTn id="38" dur="1000" fill="hold"/>
                                        <p:tgtEl>
                                          <p:spTgt spid="48"/>
                                        </p:tgtEl>
                                        <p:attrNameLst>
                                          <p:attrName>ppt_h</p:attrName>
                                        </p:attrNameLst>
                                      </p:cBhvr>
                                      <p:tavLst>
                                        <p:tav tm="0">
                                          <p:val>
                                            <p:fltVal val="0"/>
                                          </p:val>
                                        </p:tav>
                                        <p:tav tm="100000">
                                          <p:val>
                                            <p:strVal val="#ppt_h"/>
                                          </p:val>
                                        </p:tav>
                                      </p:tavLst>
                                    </p:anim>
                                    <p:anim calcmode="lin" valueType="num">
                                      <p:cBhvr>
                                        <p:cTn id="39" dur="1000" fill="hold"/>
                                        <p:tgtEl>
                                          <p:spTgt spid="48"/>
                                        </p:tgtEl>
                                        <p:attrNameLst>
                                          <p:attrName>style.rotation</p:attrName>
                                        </p:attrNameLst>
                                      </p:cBhvr>
                                      <p:tavLst>
                                        <p:tav tm="0">
                                          <p:val>
                                            <p:fltVal val="360"/>
                                          </p:val>
                                        </p:tav>
                                        <p:tav tm="100000">
                                          <p:val>
                                            <p:fltVal val="0"/>
                                          </p:val>
                                        </p:tav>
                                      </p:tavLst>
                                    </p:anim>
                                    <p:animEffect transition="in" filter="fade">
                                      <p:cBhvr>
                                        <p:cTn id="40" dur="1000"/>
                                        <p:tgtEl>
                                          <p:spTgt spid="48"/>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p:cTn id="43" dur="1000" fill="hold"/>
                                        <p:tgtEl>
                                          <p:spTgt spid="49"/>
                                        </p:tgtEl>
                                        <p:attrNameLst>
                                          <p:attrName>ppt_w</p:attrName>
                                        </p:attrNameLst>
                                      </p:cBhvr>
                                      <p:tavLst>
                                        <p:tav tm="0">
                                          <p:val>
                                            <p:fltVal val="0"/>
                                          </p:val>
                                        </p:tav>
                                        <p:tav tm="100000">
                                          <p:val>
                                            <p:strVal val="#ppt_w"/>
                                          </p:val>
                                        </p:tav>
                                      </p:tavLst>
                                    </p:anim>
                                    <p:anim calcmode="lin" valueType="num">
                                      <p:cBhvr>
                                        <p:cTn id="44" dur="1000" fill="hold"/>
                                        <p:tgtEl>
                                          <p:spTgt spid="49"/>
                                        </p:tgtEl>
                                        <p:attrNameLst>
                                          <p:attrName>ppt_h</p:attrName>
                                        </p:attrNameLst>
                                      </p:cBhvr>
                                      <p:tavLst>
                                        <p:tav tm="0">
                                          <p:val>
                                            <p:fltVal val="0"/>
                                          </p:val>
                                        </p:tav>
                                        <p:tav tm="100000">
                                          <p:val>
                                            <p:strVal val="#ppt_h"/>
                                          </p:val>
                                        </p:tav>
                                      </p:tavLst>
                                    </p:anim>
                                    <p:anim calcmode="lin" valueType="num">
                                      <p:cBhvr>
                                        <p:cTn id="45" dur="1000" fill="hold"/>
                                        <p:tgtEl>
                                          <p:spTgt spid="49"/>
                                        </p:tgtEl>
                                        <p:attrNameLst>
                                          <p:attrName>style.rotation</p:attrName>
                                        </p:attrNameLst>
                                      </p:cBhvr>
                                      <p:tavLst>
                                        <p:tav tm="0">
                                          <p:val>
                                            <p:fltVal val="360"/>
                                          </p:val>
                                        </p:tav>
                                        <p:tav tm="100000">
                                          <p:val>
                                            <p:fltVal val="0"/>
                                          </p:val>
                                        </p:tav>
                                      </p:tavLst>
                                    </p:anim>
                                    <p:animEffect transition="in" filter="fade">
                                      <p:cBhvr>
                                        <p:cTn id="46" dur="1000"/>
                                        <p:tgtEl>
                                          <p:spTgt spid="49"/>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1000" fill="hold"/>
                                        <p:tgtEl>
                                          <p:spTgt spid="50"/>
                                        </p:tgtEl>
                                        <p:attrNameLst>
                                          <p:attrName>ppt_w</p:attrName>
                                        </p:attrNameLst>
                                      </p:cBhvr>
                                      <p:tavLst>
                                        <p:tav tm="0">
                                          <p:val>
                                            <p:fltVal val="0"/>
                                          </p:val>
                                        </p:tav>
                                        <p:tav tm="100000">
                                          <p:val>
                                            <p:strVal val="#ppt_w"/>
                                          </p:val>
                                        </p:tav>
                                      </p:tavLst>
                                    </p:anim>
                                    <p:anim calcmode="lin" valueType="num">
                                      <p:cBhvr>
                                        <p:cTn id="50" dur="1000" fill="hold"/>
                                        <p:tgtEl>
                                          <p:spTgt spid="50"/>
                                        </p:tgtEl>
                                        <p:attrNameLst>
                                          <p:attrName>ppt_h</p:attrName>
                                        </p:attrNameLst>
                                      </p:cBhvr>
                                      <p:tavLst>
                                        <p:tav tm="0">
                                          <p:val>
                                            <p:fltVal val="0"/>
                                          </p:val>
                                        </p:tav>
                                        <p:tav tm="100000">
                                          <p:val>
                                            <p:strVal val="#ppt_h"/>
                                          </p:val>
                                        </p:tav>
                                      </p:tavLst>
                                    </p:anim>
                                    <p:anim calcmode="lin" valueType="num">
                                      <p:cBhvr>
                                        <p:cTn id="51" dur="1000" fill="hold"/>
                                        <p:tgtEl>
                                          <p:spTgt spid="50"/>
                                        </p:tgtEl>
                                        <p:attrNameLst>
                                          <p:attrName>style.rotation</p:attrName>
                                        </p:attrNameLst>
                                      </p:cBhvr>
                                      <p:tavLst>
                                        <p:tav tm="0">
                                          <p:val>
                                            <p:fltVal val="360"/>
                                          </p:val>
                                        </p:tav>
                                        <p:tav tm="100000">
                                          <p:val>
                                            <p:fltVal val="0"/>
                                          </p:val>
                                        </p:tav>
                                      </p:tavLst>
                                    </p:anim>
                                    <p:animEffect transition="in" filter="fade">
                                      <p:cBhvr>
                                        <p:cTn id="52" dur="1000"/>
                                        <p:tgtEl>
                                          <p:spTgt spid="50"/>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1000" fill="hold"/>
                                        <p:tgtEl>
                                          <p:spTgt spid="51"/>
                                        </p:tgtEl>
                                        <p:attrNameLst>
                                          <p:attrName>ppt_w</p:attrName>
                                        </p:attrNameLst>
                                      </p:cBhvr>
                                      <p:tavLst>
                                        <p:tav tm="0">
                                          <p:val>
                                            <p:fltVal val="0"/>
                                          </p:val>
                                        </p:tav>
                                        <p:tav tm="100000">
                                          <p:val>
                                            <p:strVal val="#ppt_w"/>
                                          </p:val>
                                        </p:tav>
                                      </p:tavLst>
                                    </p:anim>
                                    <p:anim calcmode="lin" valueType="num">
                                      <p:cBhvr>
                                        <p:cTn id="56" dur="1000" fill="hold"/>
                                        <p:tgtEl>
                                          <p:spTgt spid="51"/>
                                        </p:tgtEl>
                                        <p:attrNameLst>
                                          <p:attrName>ppt_h</p:attrName>
                                        </p:attrNameLst>
                                      </p:cBhvr>
                                      <p:tavLst>
                                        <p:tav tm="0">
                                          <p:val>
                                            <p:fltVal val="0"/>
                                          </p:val>
                                        </p:tav>
                                        <p:tav tm="100000">
                                          <p:val>
                                            <p:strVal val="#ppt_h"/>
                                          </p:val>
                                        </p:tav>
                                      </p:tavLst>
                                    </p:anim>
                                    <p:anim calcmode="lin" valueType="num">
                                      <p:cBhvr>
                                        <p:cTn id="57" dur="1000" fill="hold"/>
                                        <p:tgtEl>
                                          <p:spTgt spid="51"/>
                                        </p:tgtEl>
                                        <p:attrNameLst>
                                          <p:attrName>style.rotation</p:attrName>
                                        </p:attrNameLst>
                                      </p:cBhvr>
                                      <p:tavLst>
                                        <p:tav tm="0">
                                          <p:val>
                                            <p:fltVal val="360"/>
                                          </p:val>
                                        </p:tav>
                                        <p:tav tm="100000">
                                          <p:val>
                                            <p:fltVal val="0"/>
                                          </p:val>
                                        </p:tav>
                                      </p:tavLst>
                                    </p:anim>
                                    <p:animEffect transition="in" filter="fade">
                                      <p:cBhvr>
                                        <p:cTn id="58" dur="1000"/>
                                        <p:tgtEl>
                                          <p:spTgt spid="51"/>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p:cTn id="61" dur="1000" fill="hold"/>
                                        <p:tgtEl>
                                          <p:spTgt spid="52"/>
                                        </p:tgtEl>
                                        <p:attrNameLst>
                                          <p:attrName>ppt_w</p:attrName>
                                        </p:attrNameLst>
                                      </p:cBhvr>
                                      <p:tavLst>
                                        <p:tav tm="0">
                                          <p:val>
                                            <p:fltVal val="0"/>
                                          </p:val>
                                        </p:tav>
                                        <p:tav tm="100000">
                                          <p:val>
                                            <p:strVal val="#ppt_w"/>
                                          </p:val>
                                        </p:tav>
                                      </p:tavLst>
                                    </p:anim>
                                    <p:anim calcmode="lin" valueType="num">
                                      <p:cBhvr>
                                        <p:cTn id="62" dur="1000" fill="hold"/>
                                        <p:tgtEl>
                                          <p:spTgt spid="52"/>
                                        </p:tgtEl>
                                        <p:attrNameLst>
                                          <p:attrName>ppt_h</p:attrName>
                                        </p:attrNameLst>
                                      </p:cBhvr>
                                      <p:tavLst>
                                        <p:tav tm="0">
                                          <p:val>
                                            <p:fltVal val="0"/>
                                          </p:val>
                                        </p:tav>
                                        <p:tav tm="100000">
                                          <p:val>
                                            <p:strVal val="#ppt_h"/>
                                          </p:val>
                                        </p:tav>
                                      </p:tavLst>
                                    </p:anim>
                                    <p:anim calcmode="lin" valueType="num">
                                      <p:cBhvr>
                                        <p:cTn id="63" dur="1000" fill="hold"/>
                                        <p:tgtEl>
                                          <p:spTgt spid="52"/>
                                        </p:tgtEl>
                                        <p:attrNameLst>
                                          <p:attrName>style.rotation</p:attrName>
                                        </p:attrNameLst>
                                      </p:cBhvr>
                                      <p:tavLst>
                                        <p:tav tm="0">
                                          <p:val>
                                            <p:fltVal val="360"/>
                                          </p:val>
                                        </p:tav>
                                        <p:tav tm="100000">
                                          <p:val>
                                            <p:fltVal val="0"/>
                                          </p:val>
                                        </p:tav>
                                      </p:tavLst>
                                    </p:anim>
                                    <p:animEffect transition="in" filter="fade">
                                      <p:cBhvr>
                                        <p:cTn id="64" dur="1000"/>
                                        <p:tgtEl>
                                          <p:spTgt spid="52"/>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p:cTn id="67" dur="1000" fill="hold"/>
                                        <p:tgtEl>
                                          <p:spTgt spid="53"/>
                                        </p:tgtEl>
                                        <p:attrNameLst>
                                          <p:attrName>ppt_w</p:attrName>
                                        </p:attrNameLst>
                                      </p:cBhvr>
                                      <p:tavLst>
                                        <p:tav tm="0">
                                          <p:val>
                                            <p:fltVal val="0"/>
                                          </p:val>
                                        </p:tav>
                                        <p:tav tm="100000">
                                          <p:val>
                                            <p:strVal val="#ppt_w"/>
                                          </p:val>
                                        </p:tav>
                                      </p:tavLst>
                                    </p:anim>
                                    <p:anim calcmode="lin" valueType="num">
                                      <p:cBhvr>
                                        <p:cTn id="68" dur="1000" fill="hold"/>
                                        <p:tgtEl>
                                          <p:spTgt spid="53"/>
                                        </p:tgtEl>
                                        <p:attrNameLst>
                                          <p:attrName>ppt_h</p:attrName>
                                        </p:attrNameLst>
                                      </p:cBhvr>
                                      <p:tavLst>
                                        <p:tav tm="0">
                                          <p:val>
                                            <p:fltVal val="0"/>
                                          </p:val>
                                        </p:tav>
                                        <p:tav tm="100000">
                                          <p:val>
                                            <p:strVal val="#ppt_h"/>
                                          </p:val>
                                        </p:tav>
                                      </p:tavLst>
                                    </p:anim>
                                    <p:anim calcmode="lin" valueType="num">
                                      <p:cBhvr>
                                        <p:cTn id="69" dur="1000" fill="hold"/>
                                        <p:tgtEl>
                                          <p:spTgt spid="53"/>
                                        </p:tgtEl>
                                        <p:attrNameLst>
                                          <p:attrName>style.rotation</p:attrName>
                                        </p:attrNameLst>
                                      </p:cBhvr>
                                      <p:tavLst>
                                        <p:tav tm="0">
                                          <p:val>
                                            <p:fltVal val="360"/>
                                          </p:val>
                                        </p:tav>
                                        <p:tav tm="100000">
                                          <p:val>
                                            <p:fltVal val="0"/>
                                          </p:val>
                                        </p:tav>
                                      </p:tavLst>
                                    </p:anim>
                                    <p:animEffect transition="in" filter="fade">
                                      <p:cBhvr>
                                        <p:cTn id="70" dur="1000"/>
                                        <p:tgtEl>
                                          <p:spTgt spid="53"/>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1000" fill="hold"/>
                                        <p:tgtEl>
                                          <p:spTgt spid="54"/>
                                        </p:tgtEl>
                                        <p:attrNameLst>
                                          <p:attrName>ppt_w</p:attrName>
                                        </p:attrNameLst>
                                      </p:cBhvr>
                                      <p:tavLst>
                                        <p:tav tm="0">
                                          <p:val>
                                            <p:fltVal val="0"/>
                                          </p:val>
                                        </p:tav>
                                        <p:tav tm="100000">
                                          <p:val>
                                            <p:strVal val="#ppt_w"/>
                                          </p:val>
                                        </p:tav>
                                      </p:tavLst>
                                    </p:anim>
                                    <p:anim calcmode="lin" valueType="num">
                                      <p:cBhvr>
                                        <p:cTn id="74" dur="1000" fill="hold"/>
                                        <p:tgtEl>
                                          <p:spTgt spid="54"/>
                                        </p:tgtEl>
                                        <p:attrNameLst>
                                          <p:attrName>ppt_h</p:attrName>
                                        </p:attrNameLst>
                                      </p:cBhvr>
                                      <p:tavLst>
                                        <p:tav tm="0">
                                          <p:val>
                                            <p:fltVal val="0"/>
                                          </p:val>
                                        </p:tav>
                                        <p:tav tm="100000">
                                          <p:val>
                                            <p:strVal val="#ppt_h"/>
                                          </p:val>
                                        </p:tav>
                                      </p:tavLst>
                                    </p:anim>
                                    <p:anim calcmode="lin" valueType="num">
                                      <p:cBhvr>
                                        <p:cTn id="75" dur="1000" fill="hold"/>
                                        <p:tgtEl>
                                          <p:spTgt spid="54"/>
                                        </p:tgtEl>
                                        <p:attrNameLst>
                                          <p:attrName>style.rotation</p:attrName>
                                        </p:attrNameLst>
                                      </p:cBhvr>
                                      <p:tavLst>
                                        <p:tav tm="0">
                                          <p:val>
                                            <p:fltVal val="360"/>
                                          </p:val>
                                        </p:tav>
                                        <p:tav tm="100000">
                                          <p:val>
                                            <p:fltVal val="0"/>
                                          </p:val>
                                        </p:tav>
                                      </p:tavLst>
                                    </p:anim>
                                    <p:animEffect transition="in" filter="fade">
                                      <p:cBhvr>
                                        <p:cTn id="76" dur="1000"/>
                                        <p:tgtEl>
                                          <p:spTgt spid="54"/>
                                        </p:tgtEl>
                                      </p:cBhvr>
                                    </p:animEffect>
                                  </p:childTnLst>
                                </p:cTn>
                              </p:par>
                              <p:par>
                                <p:cTn id="77" presetID="49" presetClass="entr" presetSubtype="0" decel="10000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p:cTn id="79" dur="1000" fill="hold"/>
                                        <p:tgtEl>
                                          <p:spTgt spid="55"/>
                                        </p:tgtEl>
                                        <p:attrNameLst>
                                          <p:attrName>ppt_w</p:attrName>
                                        </p:attrNameLst>
                                      </p:cBhvr>
                                      <p:tavLst>
                                        <p:tav tm="0">
                                          <p:val>
                                            <p:fltVal val="0"/>
                                          </p:val>
                                        </p:tav>
                                        <p:tav tm="100000">
                                          <p:val>
                                            <p:strVal val="#ppt_w"/>
                                          </p:val>
                                        </p:tav>
                                      </p:tavLst>
                                    </p:anim>
                                    <p:anim calcmode="lin" valueType="num">
                                      <p:cBhvr>
                                        <p:cTn id="80" dur="1000" fill="hold"/>
                                        <p:tgtEl>
                                          <p:spTgt spid="55"/>
                                        </p:tgtEl>
                                        <p:attrNameLst>
                                          <p:attrName>ppt_h</p:attrName>
                                        </p:attrNameLst>
                                      </p:cBhvr>
                                      <p:tavLst>
                                        <p:tav tm="0">
                                          <p:val>
                                            <p:fltVal val="0"/>
                                          </p:val>
                                        </p:tav>
                                        <p:tav tm="100000">
                                          <p:val>
                                            <p:strVal val="#ppt_h"/>
                                          </p:val>
                                        </p:tav>
                                      </p:tavLst>
                                    </p:anim>
                                    <p:anim calcmode="lin" valueType="num">
                                      <p:cBhvr>
                                        <p:cTn id="81" dur="1000" fill="hold"/>
                                        <p:tgtEl>
                                          <p:spTgt spid="55"/>
                                        </p:tgtEl>
                                        <p:attrNameLst>
                                          <p:attrName>style.rotation</p:attrName>
                                        </p:attrNameLst>
                                      </p:cBhvr>
                                      <p:tavLst>
                                        <p:tav tm="0">
                                          <p:val>
                                            <p:fltVal val="360"/>
                                          </p:val>
                                        </p:tav>
                                        <p:tav tm="100000">
                                          <p:val>
                                            <p:fltVal val="0"/>
                                          </p:val>
                                        </p:tav>
                                      </p:tavLst>
                                    </p:anim>
                                    <p:animEffect transition="in" filter="fade">
                                      <p:cBhvr>
                                        <p:cTn id="82" dur="1000"/>
                                        <p:tgtEl>
                                          <p:spTgt spid="55"/>
                                        </p:tgtEl>
                                      </p:cBhvr>
                                    </p:animEffect>
                                  </p:childTnLst>
                                </p:cTn>
                              </p:par>
                              <p:par>
                                <p:cTn id="83" presetID="49" presetClass="entr" presetSubtype="0" decel="100000"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p:cTn id="85" dur="1000" fill="hold"/>
                                        <p:tgtEl>
                                          <p:spTgt spid="56"/>
                                        </p:tgtEl>
                                        <p:attrNameLst>
                                          <p:attrName>ppt_w</p:attrName>
                                        </p:attrNameLst>
                                      </p:cBhvr>
                                      <p:tavLst>
                                        <p:tav tm="0">
                                          <p:val>
                                            <p:fltVal val="0"/>
                                          </p:val>
                                        </p:tav>
                                        <p:tav tm="100000">
                                          <p:val>
                                            <p:strVal val="#ppt_w"/>
                                          </p:val>
                                        </p:tav>
                                      </p:tavLst>
                                    </p:anim>
                                    <p:anim calcmode="lin" valueType="num">
                                      <p:cBhvr>
                                        <p:cTn id="86" dur="1000" fill="hold"/>
                                        <p:tgtEl>
                                          <p:spTgt spid="56"/>
                                        </p:tgtEl>
                                        <p:attrNameLst>
                                          <p:attrName>ppt_h</p:attrName>
                                        </p:attrNameLst>
                                      </p:cBhvr>
                                      <p:tavLst>
                                        <p:tav tm="0">
                                          <p:val>
                                            <p:fltVal val="0"/>
                                          </p:val>
                                        </p:tav>
                                        <p:tav tm="100000">
                                          <p:val>
                                            <p:strVal val="#ppt_h"/>
                                          </p:val>
                                        </p:tav>
                                      </p:tavLst>
                                    </p:anim>
                                    <p:anim calcmode="lin" valueType="num">
                                      <p:cBhvr>
                                        <p:cTn id="87" dur="1000" fill="hold"/>
                                        <p:tgtEl>
                                          <p:spTgt spid="56"/>
                                        </p:tgtEl>
                                        <p:attrNameLst>
                                          <p:attrName>style.rotation</p:attrName>
                                        </p:attrNameLst>
                                      </p:cBhvr>
                                      <p:tavLst>
                                        <p:tav tm="0">
                                          <p:val>
                                            <p:fltVal val="360"/>
                                          </p:val>
                                        </p:tav>
                                        <p:tav tm="100000">
                                          <p:val>
                                            <p:fltVal val="0"/>
                                          </p:val>
                                        </p:tav>
                                      </p:tavLst>
                                    </p:anim>
                                    <p:animEffect transition="in" filter="fade">
                                      <p:cBhvr>
                                        <p:cTn id="88" dur="1000"/>
                                        <p:tgtEl>
                                          <p:spTgt spid="56"/>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1000" fill="hold"/>
                                        <p:tgtEl>
                                          <p:spTgt spid="57"/>
                                        </p:tgtEl>
                                        <p:attrNameLst>
                                          <p:attrName>ppt_w</p:attrName>
                                        </p:attrNameLst>
                                      </p:cBhvr>
                                      <p:tavLst>
                                        <p:tav tm="0">
                                          <p:val>
                                            <p:fltVal val="0"/>
                                          </p:val>
                                        </p:tav>
                                        <p:tav tm="100000">
                                          <p:val>
                                            <p:strVal val="#ppt_w"/>
                                          </p:val>
                                        </p:tav>
                                      </p:tavLst>
                                    </p:anim>
                                    <p:anim calcmode="lin" valueType="num">
                                      <p:cBhvr>
                                        <p:cTn id="92" dur="1000" fill="hold"/>
                                        <p:tgtEl>
                                          <p:spTgt spid="57"/>
                                        </p:tgtEl>
                                        <p:attrNameLst>
                                          <p:attrName>ppt_h</p:attrName>
                                        </p:attrNameLst>
                                      </p:cBhvr>
                                      <p:tavLst>
                                        <p:tav tm="0">
                                          <p:val>
                                            <p:fltVal val="0"/>
                                          </p:val>
                                        </p:tav>
                                        <p:tav tm="100000">
                                          <p:val>
                                            <p:strVal val="#ppt_h"/>
                                          </p:val>
                                        </p:tav>
                                      </p:tavLst>
                                    </p:anim>
                                    <p:anim calcmode="lin" valueType="num">
                                      <p:cBhvr>
                                        <p:cTn id="93" dur="1000" fill="hold"/>
                                        <p:tgtEl>
                                          <p:spTgt spid="57"/>
                                        </p:tgtEl>
                                        <p:attrNameLst>
                                          <p:attrName>style.rotation</p:attrName>
                                        </p:attrNameLst>
                                      </p:cBhvr>
                                      <p:tavLst>
                                        <p:tav tm="0">
                                          <p:val>
                                            <p:fltVal val="360"/>
                                          </p:val>
                                        </p:tav>
                                        <p:tav tm="100000">
                                          <p:val>
                                            <p:fltVal val="0"/>
                                          </p:val>
                                        </p:tav>
                                      </p:tavLst>
                                    </p:anim>
                                    <p:animEffect transition="in" filter="fade">
                                      <p:cBhvr>
                                        <p:cTn id="94" dur="1000"/>
                                        <p:tgtEl>
                                          <p:spTgt spid="57"/>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p:cTn id="97" dur="1000" fill="hold"/>
                                        <p:tgtEl>
                                          <p:spTgt spid="58"/>
                                        </p:tgtEl>
                                        <p:attrNameLst>
                                          <p:attrName>ppt_w</p:attrName>
                                        </p:attrNameLst>
                                      </p:cBhvr>
                                      <p:tavLst>
                                        <p:tav tm="0">
                                          <p:val>
                                            <p:fltVal val="0"/>
                                          </p:val>
                                        </p:tav>
                                        <p:tav tm="100000">
                                          <p:val>
                                            <p:strVal val="#ppt_w"/>
                                          </p:val>
                                        </p:tav>
                                      </p:tavLst>
                                    </p:anim>
                                    <p:anim calcmode="lin" valueType="num">
                                      <p:cBhvr>
                                        <p:cTn id="98" dur="1000" fill="hold"/>
                                        <p:tgtEl>
                                          <p:spTgt spid="58"/>
                                        </p:tgtEl>
                                        <p:attrNameLst>
                                          <p:attrName>ppt_h</p:attrName>
                                        </p:attrNameLst>
                                      </p:cBhvr>
                                      <p:tavLst>
                                        <p:tav tm="0">
                                          <p:val>
                                            <p:fltVal val="0"/>
                                          </p:val>
                                        </p:tav>
                                        <p:tav tm="100000">
                                          <p:val>
                                            <p:strVal val="#ppt_h"/>
                                          </p:val>
                                        </p:tav>
                                      </p:tavLst>
                                    </p:anim>
                                    <p:anim calcmode="lin" valueType="num">
                                      <p:cBhvr>
                                        <p:cTn id="99" dur="1000" fill="hold"/>
                                        <p:tgtEl>
                                          <p:spTgt spid="58"/>
                                        </p:tgtEl>
                                        <p:attrNameLst>
                                          <p:attrName>style.rotation</p:attrName>
                                        </p:attrNameLst>
                                      </p:cBhvr>
                                      <p:tavLst>
                                        <p:tav tm="0">
                                          <p:val>
                                            <p:fltVal val="360"/>
                                          </p:val>
                                        </p:tav>
                                        <p:tav tm="100000">
                                          <p:val>
                                            <p:fltVal val="0"/>
                                          </p:val>
                                        </p:tav>
                                      </p:tavLst>
                                    </p:anim>
                                    <p:animEffect transition="in" filter="fade">
                                      <p:cBhvr>
                                        <p:cTn id="100" dur="1000"/>
                                        <p:tgtEl>
                                          <p:spTgt spid="58"/>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p:cTn id="103" dur="1000" fill="hold"/>
                                        <p:tgtEl>
                                          <p:spTgt spid="59"/>
                                        </p:tgtEl>
                                        <p:attrNameLst>
                                          <p:attrName>ppt_w</p:attrName>
                                        </p:attrNameLst>
                                      </p:cBhvr>
                                      <p:tavLst>
                                        <p:tav tm="0">
                                          <p:val>
                                            <p:fltVal val="0"/>
                                          </p:val>
                                        </p:tav>
                                        <p:tav tm="100000">
                                          <p:val>
                                            <p:strVal val="#ppt_w"/>
                                          </p:val>
                                        </p:tav>
                                      </p:tavLst>
                                    </p:anim>
                                    <p:anim calcmode="lin" valueType="num">
                                      <p:cBhvr>
                                        <p:cTn id="104" dur="1000" fill="hold"/>
                                        <p:tgtEl>
                                          <p:spTgt spid="59"/>
                                        </p:tgtEl>
                                        <p:attrNameLst>
                                          <p:attrName>ppt_h</p:attrName>
                                        </p:attrNameLst>
                                      </p:cBhvr>
                                      <p:tavLst>
                                        <p:tav tm="0">
                                          <p:val>
                                            <p:fltVal val="0"/>
                                          </p:val>
                                        </p:tav>
                                        <p:tav tm="100000">
                                          <p:val>
                                            <p:strVal val="#ppt_h"/>
                                          </p:val>
                                        </p:tav>
                                      </p:tavLst>
                                    </p:anim>
                                    <p:anim calcmode="lin" valueType="num">
                                      <p:cBhvr>
                                        <p:cTn id="105" dur="1000" fill="hold"/>
                                        <p:tgtEl>
                                          <p:spTgt spid="59"/>
                                        </p:tgtEl>
                                        <p:attrNameLst>
                                          <p:attrName>style.rotation</p:attrName>
                                        </p:attrNameLst>
                                      </p:cBhvr>
                                      <p:tavLst>
                                        <p:tav tm="0">
                                          <p:val>
                                            <p:fltVal val="360"/>
                                          </p:val>
                                        </p:tav>
                                        <p:tav tm="100000">
                                          <p:val>
                                            <p:fltVal val="0"/>
                                          </p:val>
                                        </p:tav>
                                      </p:tavLst>
                                    </p:anim>
                                    <p:animEffect transition="in" filter="fade">
                                      <p:cBhvr>
                                        <p:cTn id="106" dur="1000"/>
                                        <p:tgtEl>
                                          <p:spTgt spid="59"/>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anim calcmode="lin" valueType="num">
                                      <p:cBhvr>
                                        <p:cTn id="109" dur="1000" fill="hold"/>
                                        <p:tgtEl>
                                          <p:spTgt spid="60"/>
                                        </p:tgtEl>
                                        <p:attrNameLst>
                                          <p:attrName>ppt_w</p:attrName>
                                        </p:attrNameLst>
                                      </p:cBhvr>
                                      <p:tavLst>
                                        <p:tav tm="0">
                                          <p:val>
                                            <p:fltVal val="0"/>
                                          </p:val>
                                        </p:tav>
                                        <p:tav tm="100000">
                                          <p:val>
                                            <p:strVal val="#ppt_w"/>
                                          </p:val>
                                        </p:tav>
                                      </p:tavLst>
                                    </p:anim>
                                    <p:anim calcmode="lin" valueType="num">
                                      <p:cBhvr>
                                        <p:cTn id="110" dur="1000" fill="hold"/>
                                        <p:tgtEl>
                                          <p:spTgt spid="60"/>
                                        </p:tgtEl>
                                        <p:attrNameLst>
                                          <p:attrName>ppt_h</p:attrName>
                                        </p:attrNameLst>
                                      </p:cBhvr>
                                      <p:tavLst>
                                        <p:tav tm="0">
                                          <p:val>
                                            <p:fltVal val="0"/>
                                          </p:val>
                                        </p:tav>
                                        <p:tav tm="100000">
                                          <p:val>
                                            <p:strVal val="#ppt_h"/>
                                          </p:val>
                                        </p:tav>
                                      </p:tavLst>
                                    </p:anim>
                                    <p:anim calcmode="lin" valueType="num">
                                      <p:cBhvr>
                                        <p:cTn id="111" dur="1000" fill="hold"/>
                                        <p:tgtEl>
                                          <p:spTgt spid="60"/>
                                        </p:tgtEl>
                                        <p:attrNameLst>
                                          <p:attrName>style.rotation</p:attrName>
                                        </p:attrNameLst>
                                      </p:cBhvr>
                                      <p:tavLst>
                                        <p:tav tm="0">
                                          <p:val>
                                            <p:fltVal val="360"/>
                                          </p:val>
                                        </p:tav>
                                        <p:tav tm="100000">
                                          <p:val>
                                            <p:fltVal val="0"/>
                                          </p:val>
                                        </p:tav>
                                      </p:tavLst>
                                    </p:anim>
                                    <p:animEffect transition="in" filter="fade">
                                      <p:cBhvr>
                                        <p:cTn id="112" dur="1000"/>
                                        <p:tgtEl>
                                          <p:spTgt spid="60"/>
                                        </p:tgtEl>
                                      </p:cBhvr>
                                    </p:animEffect>
                                  </p:childTnLst>
                                </p:cTn>
                              </p:par>
                              <p:par>
                                <p:cTn id="113" presetID="49" presetClass="entr" presetSubtype="0" decel="100000"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1000" fill="hold"/>
                                        <p:tgtEl>
                                          <p:spTgt spid="61"/>
                                        </p:tgtEl>
                                        <p:attrNameLst>
                                          <p:attrName>ppt_w</p:attrName>
                                        </p:attrNameLst>
                                      </p:cBhvr>
                                      <p:tavLst>
                                        <p:tav tm="0">
                                          <p:val>
                                            <p:fltVal val="0"/>
                                          </p:val>
                                        </p:tav>
                                        <p:tav tm="100000">
                                          <p:val>
                                            <p:strVal val="#ppt_w"/>
                                          </p:val>
                                        </p:tav>
                                      </p:tavLst>
                                    </p:anim>
                                    <p:anim calcmode="lin" valueType="num">
                                      <p:cBhvr>
                                        <p:cTn id="116" dur="1000" fill="hold"/>
                                        <p:tgtEl>
                                          <p:spTgt spid="61"/>
                                        </p:tgtEl>
                                        <p:attrNameLst>
                                          <p:attrName>ppt_h</p:attrName>
                                        </p:attrNameLst>
                                      </p:cBhvr>
                                      <p:tavLst>
                                        <p:tav tm="0">
                                          <p:val>
                                            <p:fltVal val="0"/>
                                          </p:val>
                                        </p:tav>
                                        <p:tav tm="100000">
                                          <p:val>
                                            <p:strVal val="#ppt_h"/>
                                          </p:val>
                                        </p:tav>
                                      </p:tavLst>
                                    </p:anim>
                                    <p:anim calcmode="lin" valueType="num">
                                      <p:cBhvr>
                                        <p:cTn id="117" dur="1000" fill="hold"/>
                                        <p:tgtEl>
                                          <p:spTgt spid="61"/>
                                        </p:tgtEl>
                                        <p:attrNameLst>
                                          <p:attrName>style.rotation</p:attrName>
                                        </p:attrNameLst>
                                      </p:cBhvr>
                                      <p:tavLst>
                                        <p:tav tm="0">
                                          <p:val>
                                            <p:fltVal val="360"/>
                                          </p:val>
                                        </p:tav>
                                        <p:tav tm="100000">
                                          <p:val>
                                            <p:fltVal val="0"/>
                                          </p:val>
                                        </p:tav>
                                      </p:tavLst>
                                    </p:anim>
                                    <p:animEffect transition="in" filter="fade">
                                      <p:cBhvr>
                                        <p:cTn id="118" dur="1000"/>
                                        <p:tgtEl>
                                          <p:spTgt spid="61"/>
                                        </p:tgtEl>
                                      </p:cBhvr>
                                    </p:animEffect>
                                  </p:childTnLst>
                                </p:cTn>
                              </p:par>
                              <p:par>
                                <p:cTn id="119" presetID="49" presetClass="entr" presetSubtype="0" decel="100000" fill="hold" grpId="0" nodeType="withEffect">
                                  <p:stCondLst>
                                    <p:cond delay="0"/>
                                  </p:stCondLst>
                                  <p:childTnLst>
                                    <p:set>
                                      <p:cBhvr>
                                        <p:cTn id="120" dur="1" fill="hold">
                                          <p:stCondLst>
                                            <p:cond delay="0"/>
                                          </p:stCondLst>
                                        </p:cTn>
                                        <p:tgtEl>
                                          <p:spTgt spid="62"/>
                                        </p:tgtEl>
                                        <p:attrNameLst>
                                          <p:attrName>style.visibility</p:attrName>
                                        </p:attrNameLst>
                                      </p:cBhvr>
                                      <p:to>
                                        <p:strVal val="visible"/>
                                      </p:to>
                                    </p:set>
                                    <p:anim calcmode="lin" valueType="num">
                                      <p:cBhvr>
                                        <p:cTn id="121" dur="1000" fill="hold"/>
                                        <p:tgtEl>
                                          <p:spTgt spid="62"/>
                                        </p:tgtEl>
                                        <p:attrNameLst>
                                          <p:attrName>ppt_w</p:attrName>
                                        </p:attrNameLst>
                                      </p:cBhvr>
                                      <p:tavLst>
                                        <p:tav tm="0">
                                          <p:val>
                                            <p:fltVal val="0"/>
                                          </p:val>
                                        </p:tav>
                                        <p:tav tm="100000">
                                          <p:val>
                                            <p:strVal val="#ppt_w"/>
                                          </p:val>
                                        </p:tav>
                                      </p:tavLst>
                                    </p:anim>
                                    <p:anim calcmode="lin" valueType="num">
                                      <p:cBhvr>
                                        <p:cTn id="122" dur="1000" fill="hold"/>
                                        <p:tgtEl>
                                          <p:spTgt spid="62"/>
                                        </p:tgtEl>
                                        <p:attrNameLst>
                                          <p:attrName>ppt_h</p:attrName>
                                        </p:attrNameLst>
                                      </p:cBhvr>
                                      <p:tavLst>
                                        <p:tav tm="0">
                                          <p:val>
                                            <p:fltVal val="0"/>
                                          </p:val>
                                        </p:tav>
                                        <p:tav tm="100000">
                                          <p:val>
                                            <p:strVal val="#ppt_h"/>
                                          </p:val>
                                        </p:tav>
                                      </p:tavLst>
                                    </p:anim>
                                    <p:anim calcmode="lin" valueType="num">
                                      <p:cBhvr>
                                        <p:cTn id="123" dur="1000" fill="hold"/>
                                        <p:tgtEl>
                                          <p:spTgt spid="62"/>
                                        </p:tgtEl>
                                        <p:attrNameLst>
                                          <p:attrName>style.rotation</p:attrName>
                                        </p:attrNameLst>
                                      </p:cBhvr>
                                      <p:tavLst>
                                        <p:tav tm="0">
                                          <p:val>
                                            <p:fltVal val="360"/>
                                          </p:val>
                                        </p:tav>
                                        <p:tav tm="100000">
                                          <p:val>
                                            <p:fltVal val="0"/>
                                          </p:val>
                                        </p:tav>
                                      </p:tavLst>
                                    </p:anim>
                                    <p:animEffect transition="in" filter="fade">
                                      <p:cBhvr>
                                        <p:cTn id="124" dur="1000"/>
                                        <p:tgtEl>
                                          <p:spTgt spid="62"/>
                                        </p:tgtEl>
                                      </p:cBhvr>
                                    </p:animEffect>
                                  </p:childTnLst>
                                </p:cTn>
                              </p:par>
                              <p:par>
                                <p:cTn id="125" presetID="49" presetClass="entr" presetSubtype="0" decel="100000" fill="hold" grpId="0" nodeType="withEffect">
                                  <p:stCondLst>
                                    <p:cond delay="0"/>
                                  </p:stCondLst>
                                  <p:childTnLst>
                                    <p:set>
                                      <p:cBhvr>
                                        <p:cTn id="126" dur="1" fill="hold">
                                          <p:stCondLst>
                                            <p:cond delay="0"/>
                                          </p:stCondLst>
                                        </p:cTn>
                                        <p:tgtEl>
                                          <p:spTgt spid="63"/>
                                        </p:tgtEl>
                                        <p:attrNameLst>
                                          <p:attrName>style.visibility</p:attrName>
                                        </p:attrNameLst>
                                      </p:cBhvr>
                                      <p:to>
                                        <p:strVal val="visible"/>
                                      </p:to>
                                    </p:set>
                                    <p:anim calcmode="lin" valueType="num">
                                      <p:cBhvr>
                                        <p:cTn id="127" dur="1000" fill="hold"/>
                                        <p:tgtEl>
                                          <p:spTgt spid="63"/>
                                        </p:tgtEl>
                                        <p:attrNameLst>
                                          <p:attrName>ppt_w</p:attrName>
                                        </p:attrNameLst>
                                      </p:cBhvr>
                                      <p:tavLst>
                                        <p:tav tm="0">
                                          <p:val>
                                            <p:fltVal val="0"/>
                                          </p:val>
                                        </p:tav>
                                        <p:tav tm="100000">
                                          <p:val>
                                            <p:strVal val="#ppt_w"/>
                                          </p:val>
                                        </p:tav>
                                      </p:tavLst>
                                    </p:anim>
                                    <p:anim calcmode="lin" valueType="num">
                                      <p:cBhvr>
                                        <p:cTn id="128" dur="1000" fill="hold"/>
                                        <p:tgtEl>
                                          <p:spTgt spid="63"/>
                                        </p:tgtEl>
                                        <p:attrNameLst>
                                          <p:attrName>ppt_h</p:attrName>
                                        </p:attrNameLst>
                                      </p:cBhvr>
                                      <p:tavLst>
                                        <p:tav tm="0">
                                          <p:val>
                                            <p:fltVal val="0"/>
                                          </p:val>
                                        </p:tav>
                                        <p:tav tm="100000">
                                          <p:val>
                                            <p:strVal val="#ppt_h"/>
                                          </p:val>
                                        </p:tav>
                                      </p:tavLst>
                                    </p:anim>
                                    <p:anim calcmode="lin" valueType="num">
                                      <p:cBhvr>
                                        <p:cTn id="129" dur="1000" fill="hold"/>
                                        <p:tgtEl>
                                          <p:spTgt spid="63"/>
                                        </p:tgtEl>
                                        <p:attrNameLst>
                                          <p:attrName>style.rotation</p:attrName>
                                        </p:attrNameLst>
                                      </p:cBhvr>
                                      <p:tavLst>
                                        <p:tav tm="0">
                                          <p:val>
                                            <p:fltVal val="360"/>
                                          </p:val>
                                        </p:tav>
                                        <p:tav tm="100000">
                                          <p:val>
                                            <p:fltVal val="0"/>
                                          </p:val>
                                        </p:tav>
                                      </p:tavLst>
                                    </p:anim>
                                    <p:animEffect transition="in" filter="fade">
                                      <p:cBhvr>
                                        <p:cTn id="130" dur="1000"/>
                                        <p:tgtEl>
                                          <p:spTgt spid="63"/>
                                        </p:tgtEl>
                                      </p:cBhvr>
                                    </p:animEffect>
                                  </p:childTnLst>
                                </p:cTn>
                              </p:par>
                              <p:par>
                                <p:cTn id="131" presetID="49" presetClass="entr" presetSubtype="0" decel="100000" fill="hold" grpId="0" nodeType="withEffect">
                                  <p:stCondLst>
                                    <p:cond delay="0"/>
                                  </p:stCondLst>
                                  <p:childTnLst>
                                    <p:set>
                                      <p:cBhvr>
                                        <p:cTn id="132" dur="1" fill="hold">
                                          <p:stCondLst>
                                            <p:cond delay="0"/>
                                          </p:stCondLst>
                                        </p:cTn>
                                        <p:tgtEl>
                                          <p:spTgt spid="64"/>
                                        </p:tgtEl>
                                        <p:attrNameLst>
                                          <p:attrName>style.visibility</p:attrName>
                                        </p:attrNameLst>
                                      </p:cBhvr>
                                      <p:to>
                                        <p:strVal val="visible"/>
                                      </p:to>
                                    </p:set>
                                    <p:anim calcmode="lin" valueType="num">
                                      <p:cBhvr>
                                        <p:cTn id="133" dur="1000" fill="hold"/>
                                        <p:tgtEl>
                                          <p:spTgt spid="64"/>
                                        </p:tgtEl>
                                        <p:attrNameLst>
                                          <p:attrName>ppt_w</p:attrName>
                                        </p:attrNameLst>
                                      </p:cBhvr>
                                      <p:tavLst>
                                        <p:tav tm="0">
                                          <p:val>
                                            <p:fltVal val="0"/>
                                          </p:val>
                                        </p:tav>
                                        <p:tav tm="100000">
                                          <p:val>
                                            <p:strVal val="#ppt_w"/>
                                          </p:val>
                                        </p:tav>
                                      </p:tavLst>
                                    </p:anim>
                                    <p:anim calcmode="lin" valueType="num">
                                      <p:cBhvr>
                                        <p:cTn id="134" dur="1000" fill="hold"/>
                                        <p:tgtEl>
                                          <p:spTgt spid="64"/>
                                        </p:tgtEl>
                                        <p:attrNameLst>
                                          <p:attrName>ppt_h</p:attrName>
                                        </p:attrNameLst>
                                      </p:cBhvr>
                                      <p:tavLst>
                                        <p:tav tm="0">
                                          <p:val>
                                            <p:fltVal val="0"/>
                                          </p:val>
                                        </p:tav>
                                        <p:tav tm="100000">
                                          <p:val>
                                            <p:strVal val="#ppt_h"/>
                                          </p:val>
                                        </p:tav>
                                      </p:tavLst>
                                    </p:anim>
                                    <p:anim calcmode="lin" valueType="num">
                                      <p:cBhvr>
                                        <p:cTn id="135" dur="1000" fill="hold"/>
                                        <p:tgtEl>
                                          <p:spTgt spid="64"/>
                                        </p:tgtEl>
                                        <p:attrNameLst>
                                          <p:attrName>style.rotation</p:attrName>
                                        </p:attrNameLst>
                                      </p:cBhvr>
                                      <p:tavLst>
                                        <p:tav tm="0">
                                          <p:val>
                                            <p:fltVal val="360"/>
                                          </p:val>
                                        </p:tav>
                                        <p:tav tm="100000">
                                          <p:val>
                                            <p:fltVal val="0"/>
                                          </p:val>
                                        </p:tav>
                                      </p:tavLst>
                                    </p:anim>
                                    <p:animEffect transition="in" filter="fade">
                                      <p:cBhvr>
                                        <p:cTn id="136" dur="1000"/>
                                        <p:tgtEl>
                                          <p:spTgt spid="64"/>
                                        </p:tgtEl>
                                      </p:cBhvr>
                                    </p:animEffect>
                                  </p:childTnLst>
                                </p:cTn>
                              </p:par>
                              <p:par>
                                <p:cTn id="137" presetID="49" presetClass="entr" presetSubtype="0" decel="100000" fill="hold" grpId="0" nodeType="withEffect">
                                  <p:stCondLst>
                                    <p:cond delay="0"/>
                                  </p:stCondLst>
                                  <p:childTnLst>
                                    <p:set>
                                      <p:cBhvr>
                                        <p:cTn id="138" dur="1" fill="hold">
                                          <p:stCondLst>
                                            <p:cond delay="0"/>
                                          </p:stCondLst>
                                        </p:cTn>
                                        <p:tgtEl>
                                          <p:spTgt spid="65"/>
                                        </p:tgtEl>
                                        <p:attrNameLst>
                                          <p:attrName>style.visibility</p:attrName>
                                        </p:attrNameLst>
                                      </p:cBhvr>
                                      <p:to>
                                        <p:strVal val="visible"/>
                                      </p:to>
                                    </p:set>
                                    <p:anim calcmode="lin" valueType="num">
                                      <p:cBhvr>
                                        <p:cTn id="139" dur="1000" fill="hold"/>
                                        <p:tgtEl>
                                          <p:spTgt spid="65"/>
                                        </p:tgtEl>
                                        <p:attrNameLst>
                                          <p:attrName>ppt_w</p:attrName>
                                        </p:attrNameLst>
                                      </p:cBhvr>
                                      <p:tavLst>
                                        <p:tav tm="0">
                                          <p:val>
                                            <p:fltVal val="0"/>
                                          </p:val>
                                        </p:tav>
                                        <p:tav tm="100000">
                                          <p:val>
                                            <p:strVal val="#ppt_w"/>
                                          </p:val>
                                        </p:tav>
                                      </p:tavLst>
                                    </p:anim>
                                    <p:anim calcmode="lin" valueType="num">
                                      <p:cBhvr>
                                        <p:cTn id="140" dur="1000" fill="hold"/>
                                        <p:tgtEl>
                                          <p:spTgt spid="65"/>
                                        </p:tgtEl>
                                        <p:attrNameLst>
                                          <p:attrName>ppt_h</p:attrName>
                                        </p:attrNameLst>
                                      </p:cBhvr>
                                      <p:tavLst>
                                        <p:tav tm="0">
                                          <p:val>
                                            <p:fltVal val="0"/>
                                          </p:val>
                                        </p:tav>
                                        <p:tav tm="100000">
                                          <p:val>
                                            <p:strVal val="#ppt_h"/>
                                          </p:val>
                                        </p:tav>
                                      </p:tavLst>
                                    </p:anim>
                                    <p:anim calcmode="lin" valueType="num">
                                      <p:cBhvr>
                                        <p:cTn id="141" dur="1000" fill="hold"/>
                                        <p:tgtEl>
                                          <p:spTgt spid="65"/>
                                        </p:tgtEl>
                                        <p:attrNameLst>
                                          <p:attrName>style.rotation</p:attrName>
                                        </p:attrNameLst>
                                      </p:cBhvr>
                                      <p:tavLst>
                                        <p:tav tm="0">
                                          <p:val>
                                            <p:fltVal val="360"/>
                                          </p:val>
                                        </p:tav>
                                        <p:tav tm="100000">
                                          <p:val>
                                            <p:fltVal val="0"/>
                                          </p:val>
                                        </p:tav>
                                      </p:tavLst>
                                    </p:anim>
                                    <p:animEffect transition="in" filter="fade">
                                      <p:cBhvr>
                                        <p:cTn id="142" dur="1000"/>
                                        <p:tgtEl>
                                          <p:spTgt spid="65"/>
                                        </p:tgtEl>
                                      </p:cBhvr>
                                    </p:animEffect>
                                  </p:childTnLst>
                                </p:cTn>
                              </p:par>
                              <p:par>
                                <p:cTn id="143" presetID="49" presetClass="entr" presetSubtype="0" decel="100000" fill="hold" grpId="0" nodeType="withEffect">
                                  <p:stCondLst>
                                    <p:cond delay="0"/>
                                  </p:stCondLst>
                                  <p:childTnLst>
                                    <p:set>
                                      <p:cBhvr>
                                        <p:cTn id="144" dur="1" fill="hold">
                                          <p:stCondLst>
                                            <p:cond delay="0"/>
                                          </p:stCondLst>
                                        </p:cTn>
                                        <p:tgtEl>
                                          <p:spTgt spid="66"/>
                                        </p:tgtEl>
                                        <p:attrNameLst>
                                          <p:attrName>style.visibility</p:attrName>
                                        </p:attrNameLst>
                                      </p:cBhvr>
                                      <p:to>
                                        <p:strVal val="visible"/>
                                      </p:to>
                                    </p:set>
                                    <p:anim calcmode="lin" valueType="num">
                                      <p:cBhvr>
                                        <p:cTn id="145" dur="1000" fill="hold"/>
                                        <p:tgtEl>
                                          <p:spTgt spid="66"/>
                                        </p:tgtEl>
                                        <p:attrNameLst>
                                          <p:attrName>ppt_w</p:attrName>
                                        </p:attrNameLst>
                                      </p:cBhvr>
                                      <p:tavLst>
                                        <p:tav tm="0">
                                          <p:val>
                                            <p:fltVal val="0"/>
                                          </p:val>
                                        </p:tav>
                                        <p:tav tm="100000">
                                          <p:val>
                                            <p:strVal val="#ppt_w"/>
                                          </p:val>
                                        </p:tav>
                                      </p:tavLst>
                                    </p:anim>
                                    <p:anim calcmode="lin" valueType="num">
                                      <p:cBhvr>
                                        <p:cTn id="146" dur="1000" fill="hold"/>
                                        <p:tgtEl>
                                          <p:spTgt spid="66"/>
                                        </p:tgtEl>
                                        <p:attrNameLst>
                                          <p:attrName>ppt_h</p:attrName>
                                        </p:attrNameLst>
                                      </p:cBhvr>
                                      <p:tavLst>
                                        <p:tav tm="0">
                                          <p:val>
                                            <p:fltVal val="0"/>
                                          </p:val>
                                        </p:tav>
                                        <p:tav tm="100000">
                                          <p:val>
                                            <p:strVal val="#ppt_h"/>
                                          </p:val>
                                        </p:tav>
                                      </p:tavLst>
                                    </p:anim>
                                    <p:anim calcmode="lin" valueType="num">
                                      <p:cBhvr>
                                        <p:cTn id="147" dur="1000" fill="hold"/>
                                        <p:tgtEl>
                                          <p:spTgt spid="66"/>
                                        </p:tgtEl>
                                        <p:attrNameLst>
                                          <p:attrName>style.rotation</p:attrName>
                                        </p:attrNameLst>
                                      </p:cBhvr>
                                      <p:tavLst>
                                        <p:tav tm="0">
                                          <p:val>
                                            <p:fltVal val="360"/>
                                          </p:val>
                                        </p:tav>
                                        <p:tav tm="100000">
                                          <p:val>
                                            <p:fltVal val="0"/>
                                          </p:val>
                                        </p:tav>
                                      </p:tavLst>
                                    </p:anim>
                                    <p:animEffect transition="in" filter="fade">
                                      <p:cBhvr>
                                        <p:cTn id="148" dur="1000"/>
                                        <p:tgtEl>
                                          <p:spTgt spid="66"/>
                                        </p:tgtEl>
                                      </p:cBhvr>
                                    </p:animEffect>
                                  </p:childTnLst>
                                </p:cTn>
                              </p:par>
                              <p:par>
                                <p:cTn id="149" presetID="49" presetClass="entr" presetSubtype="0" decel="100000" fill="hold" grpId="0" nodeType="with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p:cTn id="151" dur="1000" fill="hold"/>
                                        <p:tgtEl>
                                          <p:spTgt spid="67"/>
                                        </p:tgtEl>
                                        <p:attrNameLst>
                                          <p:attrName>ppt_w</p:attrName>
                                        </p:attrNameLst>
                                      </p:cBhvr>
                                      <p:tavLst>
                                        <p:tav tm="0">
                                          <p:val>
                                            <p:fltVal val="0"/>
                                          </p:val>
                                        </p:tav>
                                        <p:tav tm="100000">
                                          <p:val>
                                            <p:strVal val="#ppt_w"/>
                                          </p:val>
                                        </p:tav>
                                      </p:tavLst>
                                    </p:anim>
                                    <p:anim calcmode="lin" valueType="num">
                                      <p:cBhvr>
                                        <p:cTn id="152" dur="1000" fill="hold"/>
                                        <p:tgtEl>
                                          <p:spTgt spid="67"/>
                                        </p:tgtEl>
                                        <p:attrNameLst>
                                          <p:attrName>ppt_h</p:attrName>
                                        </p:attrNameLst>
                                      </p:cBhvr>
                                      <p:tavLst>
                                        <p:tav tm="0">
                                          <p:val>
                                            <p:fltVal val="0"/>
                                          </p:val>
                                        </p:tav>
                                        <p:tav tm="100000">
                                          <p:val>
                                            <p:strVal val="#ppt_h"/>
                                          </p:val>
                                        </p:tav>
                                      </p:tavLst>
                                    </p:anim>
                                    <p:anim calcmode="lin" valueType="num">
                                      <p:cBhvr>
                                        <p:cTn id="153" dur="1000" fill="hold"/>
                                        <p:tgtEl>
                                          <p:spTgt spid="67"/>
                                        </p:tgtEl>
                                        <p:attrNameLst>
                                          <p:attrName>style.rotation</p:attrName>
                                        </p:attrNameLst>
                                      </p:cBhvr>
                                      <p:tavLst>
                                        <p:tav tm="0">
                                          <p:val>
                                            <p:fltVal val="360"/>
                                          </p:val>
                                        </p:tav>
                                        <p:tav tm="100000">
                                          <p:val>
                                            <p:fltVal val="0"/>
                                          </p:val>
                                        </p:tav>
                                      </p:tavLst>
                                    </p:anim>
                                    <p:animEffect transition="in" filter="fade">
                                      <p:cBhvr>
                                        <p:cTn id="154" dur="1000"/>
                                        <p:tgtEl>
                                          <p:spTgt spid="67"/>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68"/>
                                        </p:tgtEl>
                                        <p:attrNameLst>
                                          <p:attrName>style.visibility</p:attrName>
                                        </p:attrNameLst>
                                      </p:cBhvr>
                                      <p:to>
                                        <p:strVal val="visible"/>
                                      </p:to>
                                    </p:set>
                                    <p:anim calcmode="lin" valueType="num">
                                      <p:cBhvr>
                                        <p:cTn id="157" dur="1000" fill="hold"/>
                                        <p:tgtEl>
                                          <p:spTgt spid="68"/>
                                        </p:tgtEl>
                                        <p:attrNameLst>
                                          <p:attrName>ppt_w</p:attrName>
                                        </p:attrNameLst>
                                      </p:cBhvr>
                                      <p:tavLst>
                                        <p:tav tm="0">
                                          <p:val>
                                            <p:fltVal val="0"/>
                                          </p:val>
                                        </p:tav>
                                        <p:tav tm="100000">
                                          <p:val>
                                            <p:strVal val="#ppt_w"/>
                                          </p:val>
                                        </p:tav>
                                      </p:tavLst>
                                    </p:anim>
                                    <p:anim calcmode="lin" valueType="num">
                                      <p:cBhvr>
                                        <p:cTn id="158" dur="1000" fill="hold"/>
                                        <p:tgtEl>
                                          <p:spTgt spid="68"/>
                                        </p:tgtEl>
                                        <p:attrNameLst>
                                          <p:attrName>ppt_h</p:attrName>
                                        </p:attrNameLst>
                                      </p:cBhvr>
                                      <p:tavLst>
                                        <p:tav tm="0">
                                          <p:val>
                                            <p:fltVal val="0"/>
                                          </p:val>
                                        </p:tav>
                                        <p:tav tm="100000">
                                          <p:val>
                                            <p:strVal val="#ppt_h"/>
                                          </p:val>
                                        </p:tav>
                                      </p:tavLst>
                                    </p:anim>
                                    <p:anim calcmode="lin" valueType="num">
                                      <p:cBhvr>
                                        <p:cTn id="159" dur="1000" fill="hold"/>
                                        <p:tgtEl>
                                          <p:spTgt spid="68"/>
                                        </p:tgtEl>
                                        <p:attrNameLst>
                                          <p:attrName>style.rotation</p:attrName>
                                        </p:attrNameLst>
                                      </p:cBhvr>
                                      <p:tavLst>
                                        <p:tav tm="0">
                                          <p:val>
                                            <p:fltVal val="360"/>
                                          </p:val>
                                        </p:tav>
                                        <p:tav tm="100000">
                                          <p:val>
                                            <p:fltVal val="0"/>
                                          </p:val>
                                        </p:tav>
                                      </p:tavLst>
                                    </p:anim>
                                    <p:animEffect transition="in" filter="fade">
                                      <p:cBhvr>
                                        <p:cTn id="160" dur="1000"/>
                                        <p:tgtEl>
                                          <p:spTgt spid="68"/>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p:cTn id="163" dur="1000" fill="hold"/>
                                        <p:tgtEl>
                                          <p:spTgt spid="69"/>
                                        </p:tgtEl>
                                        <p:attrNameLst>
                                          <p:attrName>ppt_w</p:attrName>
                                        </p:attrNameLst>
                                      </p:cBhvr>
                                      <p:tavLst>
                                        <p:tav tm="0">
                                          <p:val>
                                            <p:fltVal val="0"/>
                                          </p:val>
                                        </p:tav>
                                        <p:tav tm="100000">
                                          <p:val>
                                            <p:strVal val="#ppt_w"/>
                                          </p:val>
                                        </p:tav>
                                      </p:tavLst>
                                    </p:anim>
                                    <p:anim calcmode="lin" valueType="num">
                                      <p:cBhvr>
                                        <p:cTn id="164" dur="1000" fill="hold"/>
                                        <p:tgtEl>
                                          <p:spTgt spid="69"/>
                                        </p:tgtEl>
                                        <p:attrNameLst>
                                          <p:attrName>ppt_h</p:attrName>
                                        </p:attrNameLst>
                                      </p:cBhvr>
                                      <p:tavLst>
                                        <p:tav tm="0">
                                          <p:val>
                                            <p:fltVal val="0"/>
                                          </p:val>
                                        </p:tav>
                                        <p:tav tm="100000">
                                          <p:val>
                                            <p:strVal val="#ppt_h"/>
                                          </p:val>
                                        </p:tav>
                                      </p:tavLst>
                                    </p:anim>
                                    <p:anim calcmode="lin" valueType="num">
                                      <p:cBhvr>
                                        <p:cTn id="165" dur="1000" fill="hold"/>
                                        <p:tgtEl>
                                          <p:spTgt spid="69"/>
                                        </p:tgtEl>
                                        <p:attrNameLst>
                                          <p:attrName>style.rotation</p:attrName>
                                        </p:attrNameLst>
                                      </p:cBhvr>
                                      <p:tavLst>
                                        <p:tav tm="0">
                                          <p:val>
                                            <p:fltVal val="360"/>
                                          </p:val>
                                        </p:tav>
                                        <p:tav tm="100000">
                                          <p:val>
                                            <p:fltVal val="0"/>
                                          </p:val>
                                        </p:tav>
                                      </p:tavLst>
                                    </p:anim>
                                    <p:animEffect transition="in" filter="fade">
                                      <p:cBhvr>
                                        <p:cTn id="166" dur="1000"/>
                                        <p:tgtEl>
                                          <p:spTgt spid="69"/>
                                        </p:tgtEl>
                                      </p:cBhvr>
                                    </p:animEffect>
                                  </p:childTnLst>
                                </p:cTn>
                              </p:par>
                              <p:par>
                                <p:cTn id="167" presetID="49" presetClass="entr" presetSubtype="0" decel="100000" fill="hold" grpId="0" nodeType="withEffect">
                                  <p:stCondLst>
                                    <p:cond delay="0"/>
                                  </p:stCondLst>
                                  <p:childTnLst>
                                    <p:set>
                                      <p:cBhvr>
                                        <p:cTn id="168" dur="1" fill="hold">
                                          <p:stCondLst>
                                            <p:cond delay="0"/>
                                          </p:stCondLst>
                                        </p:cTn>
                                        <p:tgtEl>
                                          <p:spTgt spid="70"/>
                                        </p:tgtEl>
                                        <p:attrNameLst>
                                          <p:attrName>style.visibility</p:attrName>
                                        </p:attrNameLst>
                                      </p:cBhvr>
                                      <p:to>
                                        <p:strVal val="visible"/>
                                      </p:to>
                                    </p:set>
                                    <p:anim calcmode="lin" valueType="num">
                                      <p:cBhvr>
                                        <p:cTn id="169" dur="1000" fill="hold"/>
                                        <p:tgtEl>
                                          <p:spTgt spid="70"/>
                                        </p:tgtEl>
                                        <p:attrNameLst>
                                          <p:attrName>ppt_w</p:attrName>
                                        </p:attrNameLst>
                                      </p:cBhvr>
                                      <p:tavLst>
                                        <p:tav tm="0">
                                          <p:val>
                                            <p:fltVal val="0"/>
                                          </p:val>
                                        </p:tav>
                                        <p:tav tm="100000">
                                          <p:val>
                                            <p:strVal val="#ppt_w"/>
                                          </p:val>
                                        </p:tav>
                                      </p:tavLst>
                                    </p:anim>
                                    <p:anim calcmode="lin" valueType="num">
                                      <p:cBhvr>
                                        <p:cTn id="170" dur="1000" fill="hold"/>
                                        <p:tgtEl>
                                          <p:spTgt spid="70"/>
                                        </p:tgtEl>
                                        <p:attrNameLst>
                                          <p:attrName>ppt_h</p:attrName>
                                        </p:attrNameLst>
                                      </p:cBhvr>
                                      <p:tavLst>
                                        <p:tav tm="0">
                                          <p:val>
                                            <p:fltVal val="0"/>
                                          </p:val>
                                        </p:tav>
                                        <p:tav tm="100000">
                                          <p:val>
                                            <p:strVal val="#ppt_h"/>
                                          </p:val>
                                        </p:tav>
                                      </p:tavLst>
                                    </p:anim>
                                    <p:anim calcmode="lin" valueType="num">
                                      <p:cBhvr>
                                        <p:cTn id="171" dur="1000" fill="hold"/>
                                        <p:tgtEl>
                                          <p:spTgt spid="70"/>
                                        </p:tgtEl>
                                        <p:attrNameLst>
                                          <p:attrName>style.rotation</p:attrName>
                                        </p:attrNameLst>
                                      </p:cBhvr>
                                      <p:tavLst>
                                        <p:tav tm="0">
                                          <p:val>
                                            <p:fltVal val="360"/>
                                          </p:val>
                                        </p:tav>
                                        <p:tav tm="100000">
                                          <p:val>
                                            <p:fltVal val="0"/>
                                          </p:val>
                                        </p:tav>
                                      </p:tavLst>
                                    </p:anim>
                                    <p:animEffect transition="in" filter="fade">
                                      <p:cBhvr>
                                        <p:cTn id="172" dur="1000"/>
                                        <p:tgtEl>
                                          <p:spTgt spid="70"/>
                                        </p:tgtEl>
                                      </p:cBhvr>
                                    </p:animEffect>
                                  </p:childTnLst>
                                </p:cTn>
                              </p:par>
                              <p:par>
                                <p:cTn id="173" presetID="49" presetClass="entr" presetSubtype="0" decel="100000" fill="hold" grpId="0" nodeType="withEffect">
                                  <p:stCondLst>
                                    <p:cond delay="0"/>
                                  </p:stCondLst>
                                  <p:childTnLst>
                                    <p:set>
                                      <p:cBhvr>
                                        <p:cTn id="174" dur="1" fill="hold">
                                          <p:stCondLst>
                                            <p:cond delay="0"/>
                                          </p:stCondLst>
                                        </p:cTn>
                                        <p:tgtEl>
                                          <p:spTgt spid="71"/>
                                        </p:tgtEl>
                                        <p:attrNameLst>
                                          <p:attrName>style.visibility</p:attrName>
                                        </p:attrNameLst>
                                      </p:cBhvr>
                                      <p:to>
                                        <p:strVal val="visible"/>
                                      </p:to>
                                    </p:set>
                                    <p:anim calcmode="lin" valueType="num">
                                      <p:cBhvr>
                                        <p:cTn id="175" dur="1000" fill="hold"/>
                                        <p:tgtEl>
                                          <p:spTgt spid="71"/>
                                        </p:tgtEl>
                                        <p:attrNameLst>
                                          <p:attrName>ppt_w</p:attrName>
                                        </p:attrNameLst>
                                      </p:cBhvr>
                                      <p:tavLst>
                                        <p:tav tm="0">
                                          <p:val>
                                            <p:fltVal val="0"/>
                                          </p:val>
                                        </p:tav>
                                        <p:tav tm="100000">
                                          <p:val>
                                            <p:strVal val="#ppt_w"/>
                                          </p:val>
                                        </p:tav>
                                      </p:tavLst>
                                    </p:anim>
                                    <p:anim calcmode="lin" valueType="num">
                                      <p:cBhvr>
                                        <p:cTn id="176" dur="1000" fill="hold"/>
                                        <p:tgtEl>
                                          <p:spTgt spid="71"/>
                                        </p:tgtEl>
                                        <p:attrNameLst>
                                          <p:attrName>ppt_h</p:attrName>
                                        </p:attrNameLst>
                                      </p:cBhvr>
                                      <p:tavLst>
                                        <p:tav tm="0">
                                          <p:val>
                                            <p:fltVal val="0"/>
                                          </p:val>
                                        </p:tav>
                                        <p:tav tm="100000">
                                          <p:val>
                                            <p:strVal val="#ppt_h"/>
                                          </p:val>
                                        </p:tav>
                                      </p:tavLst>
                                    </p:anim>
                                    <p:anim calcmode="lin" valueType="num">
                                      <p:cBhvr>
                                        <p:cTn id="177" dur="1000" fill="hold"/>
                                        <p:tgtEl>
                                          <p:spTgt spid="71"/>
                                        </p:tgtEl>
                                        <p:attrNameLst>
                                          <p:attrName>style.rotation</p:attrName>
                                        </p:attrNameLst>
                                      </p:cBhvr>
                                      <p:tavLst>
                                        <p:tav tm="0">
                                          <p:val>
                                            <p:fltVal val="360"/>
                                          </p:val>
                                        </p:tav>
                                        <p:tav tm="100000">
                                          <p:val>
                                            <p:fltVal val="0"/>
                                          </p:val>
                                        </p:tav>
                                      </p:tavLst>
                                    </p:anim>
                                    <p:animEffect transition="in" filter="fade">
                                      <p:cBhvr>
                                        <p:cTn id="178" dur="1000"/>
                                        <p:tgtEl>
                                          <p:spTgt spid="71"/>
                                        </p:tgtEl>
                                      </p:cBhvr>
                                    </p:animEffect>
                                  </p:childTnLst>
                                </p:cTn>
                              </p:par>
                              <p:par>
                                <p:cTn id="179" presetID="49" presetClass="entr" presetSubtype="0" decel="100000" fill="hold" grpId="0" nodeType="withEffect">
                                  <p:stCondLst>
                                    <p:cond delay="0"/>
                                  </p:stCondLst>
                                  <p:childTnLst>
                                    <p:set>
                                      <p:cBhvr>
                                        <p:cTn id="180" dur="1" fill="hold">
                                          <p:stCondLst>
                                            <p:cond delay="0"/>
                                          </p:stCondLst>
                                        </p:cTn>
                                        <p:tgtEl>
                                          <p:spTgt spid="72"/>
                                        </p:tgtEl>
                                        <p:attrNameLst>
                                          <p:attrName>style.visibility</p:attrName>
                                        </p:attrNameLst>
                                      </p:cBhvr>
                                      <p:to>
                                        <p:strVal val="visible"/>
                                      </p:to>
                                    </p:set>
                                    <p:anim calcmode="lin" valueType="num">
                                      <p:cBhvr>
                                        <p:cTn id="181" dur="1000" fill="hold"/>
                                        <p:tgtEl>
                                          <p:spTgt spid="72"/>
                                        </p:tgtEl>
                                        <p:attrNameLst>
                                          <p:attrName>ppt_w</p:attrName>
                                        </p:attrNameLst>
                                      </p:cBhvr>
                                      <p:tavLst>
                                        <p:tav tm="0">
                                          <p:val>
                                            <p:fltVal val="0"/>
                                          </p:val>
                                        </p:tav>
                                        <p:tav tm="100000">
                                          <p:val>
                                            <p:strVal val="#ppt_w"/>
                                          </p:val>
                                        </p:tav>
                                      </p:tavLst>
                                    </p:anim>
                                    <p:anim calcmode="lin" valueType="num">
                                      <p:cBhvr>
                                        <p:cTn id="182" dur="1000" fill="hold"/>
                                        <p:tgtEl>
                                          <p:spTgt spid="72"/>
                                        </p:tgtEl>
                                        <p:attrNameLst>
                                          <p:attrName>ppt_h</p:attrName>
                                        </p:attrNameLst>
                                      </p:cBhvr>
                                      <p:tavLst>
                                        <p:tav tm="0">
                                          <p:val>
                                            <p:fltVal val="0"/>
                                          </p:val>
                                        </p:tav>
                                        <p:tav tm="100000">
                                          <p:val>
                                            <p:strVal val="#ppt_h"/>
                                          </p:val>
                                        </p:tav>
                                      </p:tavLst>
                                    </p:anim>
                                    <p:anim calcmode="lin" valueType="num">
                                      <p:cBhvr>
                                        <p:cTn id="183" dur="1000" fill="hold"/>
                                        <p:tgtEl>
                                          <p:spTgt spid="72"/>
                                        </p:tgtEl>
                                        <p:attrNameLst>
                                          <p:attrName>style.rotation</p:attrName>
                                        </p:attrNameLst>
                                      </p:cBhvr>
                                      <p:tavLst>
                                        <p:tav tm="0">
                                          <p:val>
                                            <p:fltVal val="360"/>
                                          </p:val>
                                        </p:tav>
                                        <p:tav tm="100000">
                                          <p:val>
                                            <p:fltVal val="0"/>
                                          </p:val>
                                        </p:tav>
                                      </p:tavLst>
                                    </p:anim>
                                    <p:animEffect transition="in" filter="fade">
                                      <p:cBhvr>
                                        <p:cTn id="184" dur="1000"/>
                                        <p:tgtEl>
                                          <p:spTgt spid="72"/>
                                        </p:tgtEl>
                                      </p:cBhvr>
                                    </p:animEffect>
                                  </p:childTnLst>
                                </p:cTn>
                              </p:par>
                              <p:par>
                                <p:cTn id="185" presetID="49" presetClass="entr" presetSubtype="0" decel="100000" fill="hold" grpId="0" nodeType="withEffect">
                                  <p:stCondLst>
                                    <p:cond delay="0"/>
                                  </p:stCondLst>
                                  <p:childTnLst>
                                    <p:set>
                                      <p:cBhvr>
                                        <p:cTn id="186" dur="1" fill="hold">
                                          <p:stCondLst>
                                            <p:cond delay="0"/>
                                          </p:stCondLst>
                                        </p:cTn>
                                        <p:tgtEl>
                                          <p:spTgt spid="73"/>
                                        </p:tgtEl>
                                        <p:attrNameLst>
                                          <p:attrName>style.visibility</p:attrName>
                                        </p:attrNameLst>
                                      </p:cBhvr>
                                      <p:to>
                                        <p:strVal val="visible"/>
                                      </p:to>
                                    </p:set>
                                    <p:anim calcmode="lin" valueType="num">
                                      <p:cBhvr>
                                        <p:cTn id="187" dur="1000" fill="hold"/>
                                        <p:tgtEl>
                                          <p:spTgt spid="73"/>
                                        </p:tgtEl>
                                        <p:attrNameLst>
                                          <p:attrName>ppt_w</p:attrName>
                                        </p:attrNameLst>
                                      </p:cBhvr>
                                      <p:tavLst>
                                        <p:tav tm="0">
                                          <p:val>
                                            <p:fltVal val="0"/>
                                          </p:val>
                                        </p:tav>
                                        <p:tav tm="100000">
                                          <p:val>
                                            <p:strVal val="#ppt_w"/>
                                          </p:val>
                                        </p:tav>
                                      </p:tavLst>
                                    </p:anim>
                                    <p:anim calcmode="lin" valueType="num">
                                      <p:cBhvr>
                                        <p:cTn id="188" dur="1000" fill="hold"/>
                                        <p:tgtEl>
                                          <p:spTgt spid="73"/>
                                        </p:tgtEl>
                                        <p:attrNameLst>
                                          <p:attrName>ppt_h</p:attrName>
                                        </p:attrNameLst>
                                      </p:cBhvr>
                                      <p:tavLst>
                                        <p:tav tm="0">
                                          <p:val>
                                            <p:fltVal val="0"/>
                                          </p:val>
                                        </p:tav>
                                        <p:tav tm="100000">
                                          <p:val>
                                            <p:strVal val="#ppt_h"/>
                                          </p:val>
                                        </p:tav>
                                      </p:tavLst>
                                    </p:anim>
                                    <p:anim calcmode="lin" valueType="num">
                                      <p:cBhvr>
                                        <p:cTn id="189" dur="1000" fill="hold"/>
                                        <p:tgtEl>
                                          <p:spTgt spid="73"/>
                                        </p:tgtEl>
                                        <p:attrNameLst>
                                          <p:attrName>style.rotation</p:attrName>
                                        </p:attrNameLst>
                                      </p:cBhvr>
                                      <p:tavLst>
                                        <p:tav tm="0">
                                          <p:val>
                                            <p:fltVal val="360"/>
                                          </p:val>
                                        </p:tav>
                                        <p:tav tm="100000">
                                          <p:val>
                                            <p:fltVal val="0"/>
                                          </p:val>
                                        </p:tav>
                                      </p:tavLst>
                                    </p:anim>
                                    <p:animEffect transition="in" filter="fade">
                                      <p:cBhvr>
                                        <p:cTn id="190" dur="1000"/>
                                        <p:tgtEl>
                                          <p:spTgt spid="73"/>
                                        </p:tgtEl>
                                      </p:cBhvr>
                                    </p:animEffect>
                                  </p:childTnLst>
                                </p:cTn>
                              </p:par>
                            </p:childTnLst>
                          </p:cTn>
                        </p:par>
                        <p:par>
                          <p:cTn id="191" fill="hold">
                            <p:stCondLst>
                              <p:cond delay="1000"/>
                            </p:stCondLst>
                            <p:childTnLst>
                              <p:par>
                                <p:cTn id="192" presetID="8" presetClass="emph" presetSubtype="0" fill="hold" grpId="1" nodeType="afterEffect">
                                  <p:stCondLst>
                                    <p:cond delay="0"/>
                                  </p:stCondLst>
                                  <p:childTnLst>
                                    <p:animRot by="21600000">
                                      <p:cBhvr>
                                        <p:cTn id="193" dur="2000" fill="hold"/>
                                        <p:tgtEl>
                                          <p:spTgt spid="43"/>
                                        </p:tgtEl>
                                        <p:attrNameLst>
                                          <p:attrName>r</p:attrName>
                                        </p:attrNameLst>
                                      </p:cBhvr>
                                    </p:animRot>
                                  </p:childTnLst>
                                </p:cTn>
                              </p:par>
                              <p:par>
                                <p:cTn id="194" presetID="8" presetClass="emph" presetSubtype="0" fill="hold" grpId="1" nodeType="withEffect">
                                  <p:stCondLst>
                                    <p:cond delay="0"/>
                                  </p:stCondLst>
                                  <p:childTnLst>
                                    <p:animRot by="21600000">
                                      <p:cBhvr>
                                        <p:cTn id="195" dur="2000" fill="hold"/>
                                        <p:tgtEl>
                                          <p:spTgt spid="44"/>
                                        </p:tgtEl>
                                        <p:attrNameLst>
                                          <p:attrName>r</p:attrName>
                                        </p:attrNameLst>
                                      </p:cBhvr>
                                    </p:animRot>
                                  </p:childTnLst>
                                </p:cTn>
                              </p:par>
                              <p:par>
                                <p:cTn id="196" presetID="8" presetClass="emph" presetSubtype="0" fill="hold" grpId="1" nodeType="withEffect">
                                  <p:stCondLst>
                                    <p:cond delay="0"/>
                                  </p:stCondLst>
                                  <p:childTnLst>
                                    <p:animRot by="21600000">
                                      <p:cBhvr>
                                        <p:cTn id="197" dur="2000" fill="hold"/>
                                        <p:tgtEl>
                                          <p:spTgt spid="45"/>
                                        </p:tgtEl>
                                        <p:attrNameLst>
                                          <p:attrName>r</p:attrName>
                                        </p:attrNameLst>
                                      </p:cBhvr>
                                    </p:animRot>
                                  </p:childTnLst>
                                </p:cTn>
                              </p:par>
                              <p:par>
                                <p:cTn id="198" presetID="8" presetClass="emph" presetSubtype="0" fill="hold" grpId="1" nodeType="withEffect">
                                  <p:stCondLst>
                                    <p:cond delay="0"/>
                                  </p:stCondLst>
                                  <p:childTnLst>
                                    <p:animRot by="21600000">
                                      <p:cBhvr>
                                        <p:cTn id="199" dur="2000" fill="hold"/>
                                        <p:tgtEl>
                                          <p:spTgt spid="46"/>
                                        </p:tgtEl>
                                        <p:attrNameLst>
                                          <p:attrName>r</p:attrName>
                                        </p:attrNameLst>
                                      </p:cBhvr>
                                    </p:animRot>
                                  </p:childTnLst>
                                </p:cTn>
                              </p:par>
                              <p:par>
                                <p:cTn id="200" presetID="8" presetClass="emph" presetSubtype="0" fill="hold" grpId="1" nodeType="withEffect">
                                  <p:stCondLst>
                                    <p:cond delay="0"/>
                                  </p:stCondLst>
                                  <p:childTnLst>
                                    <p:animRot by="21600000">
                                      <p:cBhvr>
                                        <p:cTn id="201" dur="2000" fill="hold"/>
                                        <p:tgtEl>
                                          <p:spTgt spid="47"/>
                                        </p:tgtEl>
                                        <p:attrNameLst>
                                          <p:attrName>r</p:attrName>
                                        </p:attrNameLst>
                                      </p:cBhvr>
                                    </p:animRot>
                                  </p:childTnLst>
                                </p:cTn>
                              </p:par>
                              <p:par>
                                <p:cTn id="202" presetID="8" presetClass="emph" presetSubtype="0" fill="hold" grpId="1" nodeType="withEffect">
                                  <p:stCondLst>
                                    <p:cond delay="0"/>
                                  </p:stCondLst>
                                  <p:childTnLst>
                                    <p:animRot by="21600000">
                                      <p:cBhvr>
                                        <p:cTn id="203" dur="2000" fill="hold"/>
                                        <p:tgtEl>
                                          <p:spTgt spid="48"/>
                                        </p:tgtEl>
                                        <p:attrNameLst>
                                          <p:attrName>r</p:attrName>
                                        </p:attrNameLst>
                                      </p:cBhvr>
                                    </p:animRot>
                                  </p:childTnLst>
                                </p:cTn>
                              </p:par>
                              <p:par>
                                <p:cTn id="204" presetID="8" presetClass="emph" presetSubtype="0" fill="hold" grpId="1" nodeType="withEffect">
                                  <p:stCondLst>
                                    <p:cond delay="0"/>
                                  </p:stCondLst>
                                  <p:childTnLst>
                                    <p:animRot by="21600000">
                                      <p:cBhvr>
                                        <p:cTn id="205" dur="2000" fill="hold"/>
                                        <p:tgtEl>
                                          <p:spTgt spid="49"/>
                                        </p:tgtEl>
                                        <p:attrNameLst>
                                          <p:attrName>r</p:attrName>
                                        </p:attrNameLst>
                                      </p:cBhvr>
                                    </p:animRot>
                                  </p:childTnLst>
                                </p:cTn>
                              </p:par>
                              <p:par>
                                <p:cTn id="206" presetID="8" presetClass="emph" presetSubtype="0" fill="hold" grpId="1" nodeType="withEffect">
                                  <p:stCondLst>
                                    <p:cond delay="0"/>
                                  </p:stCondLst>
                                  <p:childTnLst>
                                    <p:animRot by="21600000">
                                      <p:cBhvr>
                                        <p:cTn id="207" dur="2000" fill="hold"/>
                                        <p:tgtEl>
                                          <p:spTgt spid="50"/>
                                        </p:tgtEl>
                                        <p:attrNameLst>
                                          <p:attrName>r</p:attrName>
                                        </p:attrNameLst>
                                      </p:cBhvr>
                                    </p:animRot>
                                  </p:childTnLst>
                                </p:cTn>
                              </p:par>
                              <p:par>
                                <p:cTn id="208" presetID="8" presetClass="emph" presetSubtype="0" fill="hold" grpId="1" nodeType="withEffect">
                                  <p:stCondLst>
                                    <p:cond delay="0"/>
                                  </p:stCondLst>
                                  <p:childTnLst>
                                    <p:animRot by="21600000">
                                      <p:cBhvr>
                                        <p:cTn id="209" dur="2000" fill="hold"/>
                                        <p:tgtEl>
                                          <p:spTgt spid="51"/>
                                        </p:tgtEl>
                                        <p:attrNameLst>
                                          <p:attrName>r</p:attrName>
                                        </p:attrNameLst>
                                      </p:cBhvr>
                                    </p:animRot>
                                  </p:childTnLst>
                                </p:cTn>
                              </p:par>
                              <p:par>
                                <p:cTn id="210" presetID="8" presetClass="emph" presetSubtype="0" fill="hold" grpId="1" nodeType="withEffect">
                                  <p:stCondLst>
                                    <p:cond delay="0"/>
                                  </p:stCondLst>
                                  <p:childTnLst>
                                    <p:animRot by="21600000">
                                      <p:cBhvr>
                                        <p:cTn id="211" dur="2000" fill="hold"/>
                                        <p:tgtEl>
                                          <p:spTgt spid="52"/>
                                        </p:tgtEl>
                                        <p:attrNameLst>
                                          <p:attrName>r</p:attrName>
                                        </p:attrNameLst>
                                      </p:cBhvr>
                                    </p:animRot>
                                  </p:childTnLst>
                                </p:cTn>
                              </p:par>
                              <p:par>
                                <p:cTn id="212" presetID="8" presetClass="emph" presetSubtype="0" fill="hold" grpId="1" nodeType="withEffect">
                                  <p:stCondLst>
                                    <p:cond delay="0"/>
                                  </p:stCondLst>
                                  <p:childTnLst>
                                    <p:animRot by="21600000">
                                      <p:cBhvr>
                                        <p:cTn id="213" dur="2000" fill="hold"/>
                                        <p:tgtEl>
                                          <p:spTgt spid="53"/>
                                        </p:tgtEl>
                                        <p:attrNameLst>
                                          <p:attrName>r</p:attrName>
                                        </p:attrNameLst>
                                      </p:cBhvr>
                                    </p:animRot>
                                  </p:childTnLst>
                                </p:cTn>
                              </p:par>
                              <p:par>
                                <p:cTn id="214" presetID="8" presetClass="emph" presetSubtype="0" fill="hold" grpId="1" nodeType="withEffect">
                                  <p:stCondLst>
                                    <p:cond delay="0"/>
                                  </p:stCondLst>
                                  <p:childTnLst>
                                    <p:animRot by="21600000">
                                      <p:cBhvr>
                                        <p:cTn id="215" dur="2000" fill="hold"/>
                                        <p:tgtEl>
                                          <p:spTgt spid="54"/>
                                        </p:tgtEl>
                                        <p:attrNameLst>
                                          <p:attrName>r</p:attrName>
                                        </p:attrNameLst>
                                      </p:cBhvr>
                                    </p:animRot>
                                  </p:childTnLst>
                                </p:cTn>
                              </p:par>
                              <p:par>
                                <p:cTn id="216" presetID="8" presetClass="emph" presetSubtype="0" fill="hold" grpId="1" nodeType="withEffect">
                                  <p:stCondLst>
                                    <p:cond delay="0"/>
                                  </p:stCondLst>
                                  <p:childTnLst>
                                    <p:animRot by="21600000">
                                      <p:cBhvr>
                                        <p:cTn id="217" dur="2000" fill="hold"/>
                                        <p:tgtEl>
                                          <p:spTgt spid="55"/>
                                        </p:tgtEl>
                                        <p:attrNameLst>
                                          <p:attrName>r</p:attrName>
                                        </p:attrNameLst>
                                      </p:cBhvr>
                                    </p:animRot>
                                  </p:childTnLst>
                                </p:cTn>
                              </p:par>
                              <p:par>
                                <p:cTn id="218" presetID="8" presetClass="emph" presetSubtype="0" fill="hold" grpId="1" nodeType="withEffect">
                                  <p:stCondLst>
                                    <p:cond delay="0"/>
                                  </p:stCondLst>
                                  <p:childTnLst>
                                    <p:animRot by="21600000">
                                      <p:cBhvr>
                                        <p:cTn id="219" dur="2000" fill="hold"/>
                                        <p:tgtEl>
                                          <p:spTgt spid="56"/>
                                        </p:tgtEl>
                                        <p:attrNameLst>
                                          <p:attrName>r</p:attrName>
                                        </p:attrNameLst>
                                      </p:cBhvr>
                                    </p:animRot>
                                  </p:childTnLst>
                                </p:cTn>
                              </p:par>
                              <p:par>
                                <p:cTn id="220" presetID="8" presetClass="emph" presetSubtype="0" fill="hold" grpId="1" nodeType="withEffect">
                                  <p:stCondLst>
                                    <p:cond delay="0"/>
                                  </p:stCondLst>
                                  <p:childTnLst>
                                    <p:animRot by="21600000">
                                      <p:cBhvr>
                                        <p:cTn id="221" dur="2000" fill="hold"/>
                                        <p:tgtEl>
                                          <p:spTgt spid="57"/>
                                        </p:tgtEl>
                                        <p:attrNameLst>
                                          <p:attrName>r</p:attrName>
                                        </p:attrNameLst>
                                      </p:cBhvr>
                                    </p:animRot>
                                  </p:childTnLst>
                                </p:cTn>
                              </p:par>
                              <p:par>
                                <p:cTn id="222" presetID="8" presetClass="emph" presetSubtype="0" fill="hold" grpId="1" nodeType="withEffect">
                                  <p:stCondLst>
                                    <p:cond delay="0"/>
                                  </p:stCondLst>
                                  <p:childTnLst>
                                    <p:animRot by="21600000">
                                      <p:cBhvr>
                                        <p:cTn id="223" dur="2000" fill="hold"/>
                                        <p:tgtEl>
                                          <p:spTgt spid="58"/>
                                        </p:tgtEl>
                                        <p:attrNameLst>
                                          <p:attrName>r</p:attrName>
                                        </p:attrNameLst>
                                      </p:cBhvr>
                                    </p:animRot>
                                  </p:childTnLst>
                                </p:cTn>
                              </p:par>
                              <p:par>
                                <p:cTn id="224" presetID="8" presetClass="emph" presetSubtype="0" fill="hold" grpId="1" nodeType="withEffect">
                                  <p:stCondLst>
                                    <p:cond delay="0"/>
                                  </p:stCondLst>
                                  <p:childTnLst>
                                    <p:animRot by="21600000">
                                      <p:cBhvr>
                                        <p:cTn id="225" dur="2000" fill="hold"/>
                                        <p:tgtEl>
                                          <p:spTgt spid="59"/>
                                        </p:tgtEl>
                                        <p:attrNameLst>
                                          <p:attrName>r</p:attrName>
                                        </p:attrNameLst>
                                      </p:cBhvr>
                                    </p:animRot>
                                  </p:childTnLst>
                                </p:cTn>
                              </p:par>
                              <p:par>
                                <p:cTn id="226" presetID="8" presetClass="emph" presetSubtype="0" fill="hold" grpId="1" nodeType="withEffect">
                                  <p:stCondLst>
                                    <p:cond delay="0"/>
                                  </p:stCondLst>
                                  <p:childTnLst>
                                    <p:animRot by="21600000">
                                      <p:cBhvr>
                                        <p:cTn id="227" dur="2000" fill="hold"/>
                                        <p:tgtEl>
                                          <p:spTgt spid="60"/>
                                        </p:tgtEl>
                                        <p:attrNameLst>
                                          <p:attrName>r</p:attrName>
                                        </p:attrNameLst>
                                      </p:cBhvr>
                                    </p:animRot>
                                  </p:childTnLst>
                                </p:cTn>
                              </p:par>
                              <p:par>
                                <p:cTn id="228" presetID="8" presetClass="emph" presetSubtype="0" fill="hold" grpId="1" nodeType="withEffect">
                                  <p:stCondLst>
                                    <p:cond delay="0"/>
                                  </p:stCondLst>
                                  <p:childTnLst>
                                    <p:animRot by="21600000">
                                      <p:cBhvr>
                                        <p:cTn id="229" dur="2000" fill="hold"/>
                                        <p:tgtEl>
                                          <p:spTgt spid="61"/>
                                        </p:tgtEl>
                                        <p:attrNameLst>
                                          <p:attrName>r</p:attrName>
                                        </p:attrNameLst>
                                      </p:cBhvr>
                                    </p:animRot>
                                  </p:childTnLst>
                                </p:cTn>
                              </p:par>
                              <p:par>
                                <p:cTn id="230" presetID="8" presetClass="emph" presetSubtype="0" fill="hold" grpId="1" nodeType="withEffect">
                                  <p:stCondLst>
                                    <p:cond delay="0"/>
                                  </p:stCondLst>
                                  <p:childTnLst>
                                    <p:animRot by="21600000">
                                      <p:cBhvr>
                                        <p:cTn id="231" dur="2000" fill="hold"/>
                                        <p:tgtEl>
                                          <p:spTgt spid="62"/>
                                        </p:tgtEl>
                                        <p:attrNameLst>
                                          <p:attrName>r</p:attrName>
                                        </p:attrNameLst>
                                      </p:cBhvr>
                                    </p:animRot>
                                  </p:childTnLst>
                                </p:cTn>
                              </p:par>
                              <p:par>
                                <p:cTn id="232" presetID="8" presetClass="emph" presetSubtype="0" fill="hold" grpId="1" nodeType="withEffect">
                                  <p:stCondLst>
                                    <p:cond delay="0"/>
                                  </p:stCondLst>
                                  <p:childTnLst>
                                    <p:animRot by="21600000">
                                      <p:cBhvr>
                                        <p:cTn id="233" dur="2000" fill="hold"/>
                                        <p:tgtEl>
                                          <p:spTgt spid="63"/>
                                        </p:tgtEl>
                                        <p:attrNameLst>
                                          <p:attrName>r</p:attrName>
                                        </p:attrNameLst>
                                      </p:cBhvr>
                                    </p:animRot>
                                  </p:childTnLst>
                                </p:cTn>
                              </p:par>
                              <p:par>
                                <p:cTn id="234" presetID="8" presetClass="emph" presetSubtype="0" fill="hold" grpId="1" nodeType="withEffect">
                                  <p:stCondLst>
                                    <p:cond delay="0"/>
                                  </p:stCondLst>
                                  <p:childTnLst>
                                    <p:animRot by="21600000">
                                      <p:cBhvr>
                                        <p:cTn id="235" dur="2000" fill="hold"/>
                                        <p:tgtEl>
                                          <p:spTgt spid="64"/>
                                        </p:tgtEl>
                                        <p:attrNameLst>
                                          <p:attrName>r</p:attrName>
                                        </p:attrNameLst>
                                      </p:cBhvr>
                                    </p:animRot>
                                  </p:childTnLst>
                                </p:cTn>
                              </p:par>
                              <p:par>
                                <p:cTn id="236" presetID="8" presetClass="emph" presetSubtype="0" fill="hold" grpId="1" nodeType="withEffect">
                                  <p:stCondLst>
                                    <p:cond delay="0"/>
                                  </p:stCondLst>
                                  <p:childTnLst>
                                    <p:animRot by="21600000">
                                      <p:cBhvr>
                                        <p:cTn id="237" dur="2000" fill="hold"/>
                                        <p:tgtEl>
                                          <p:spTgt spid="65"/>
                                        </p:tgtEl>
                                        <p:attrNameLst>
                                          <p:attrName>r</p:attrName>
                                        </p:attrNameLst>
                                      </p:cBhvr>
                                    </p:animRot>
                                  </p:childTnLst>
                                </p:cTn>
                              </p:par>
                              <p:par>
                                <p:cTn id="238" presetID="8" presetClass="emph" presetSubtype="0" fill="hold" grpId="1" nodeType="withEffect">
                                  <p:stCondLst>
                                    <p:cond delay="0"/>
                                  </p:stCondLst>
                                  <p:childTnLst>
                                    <p:animRot by="21600000">
                                      <p:cBhvr>
                                        <p:cTn id="239" dur="2000" fill="hold"/>
                                        <p:tgtEl>
                                          <p:spTgt spid="66"/>
                                        </p:tgtEl>
                                        <p:attrNameLst>
                                          <p:attrName>r</p:attrName>
                                        </p:attrNameLst>
                                      </p:cBhvr>
                                    </p:animRot>
                                  </p:childTnLst>
                                </p:cTn>
                              </p:par>
                              <p:par>
                                <p:cTn id="240" presetID="8" presetClass="emph" presetSubtype="0" fill="hold" grpId="1" nodeType="withEffect">
                                  <p:stCondLst>
                                    <p:cond delay="0"/>
                                  </p:stCondLst>
                                  <p:childTnLst>
                                    <p:animRot by="21600000">
                                      <p:cBhvr>
                                        <p:cTn id="241" dur="2000" fill="hold"/>
                                        <p:tgtEl>
                                          <p:spTgt spid="67"/>
                                        </p:tgtEl>
                                        <p:attrNameLst>
                                          <p:attrName>r</p:attrName>
                                        </p:attrNameLst>
                                      </p:cBhvr>
                                    </p:animRot>
                                  </p:childTnLst>
                                </p:cTn>
                              </p:par>
                              <p:par>
                                <p:cTn id="242" presetID="8" presetClass="emph" presetSubtype="0" fill="hold" grpId="1" nodeType="withEffect">
                                  <p:stCondLst>
                                    <p:cond delay="0"/>
                                  </p:stCondLst>
                                  <p:childTnLst>
                                    <p:animRot by="21600000">
                                      <p:cBhvr>
                                        <p:cTn id="243" dur="2000" fill="hold"/>
                                        <p:tgtEl>
                                          <p:spTgt spid="68"/>
                                        </p:tgtEl>
                                        <p:attrNameLst>
                                          <p:attrName>r</p:attrName>
                                        </p:attrNameLst>
                                      </p:cBhvr>
                                    </p:animRot>
                                  </p:childTnLst>
                                </p:cTn>
                              </p:par>
                              <p:par>
                                <p:cTn id="244" presetID="8" presetClass="emph" presetSubtype="0" fill="hold" grpId="1" nodeType="withEffect">
                                  <p:stCondLst>
                                    <p:cond delay="0"/>
                                  </p:stCondLst>
                                  <p:childTnLst>
                                    <p:animRot by="21600000">
                                      <p:cBhvr>
                                        <p:cTn id="245" dur="2000" fill="hold"/>
                                        <p:tgtEl>
                                          <p:spTgt spid="69"/>
                                        </p:tgtEl>
                                        <p:attrNameLst>
                                          <p:attrName>r</p:attrName>
                                        </p:attrNameLst>
                                      </p:cBhvr>
                                    </p:animRot>
                                  </p:childTnLst>
                                </p:cTn>
                              </p:par>
                              <p:par>
                                <p:cTn id="246" presetID="8" presetClass="emph" presetSubtype="0" fill="hold" grpId="1" nodeType="withEffect">
                                  <p:stCondLst>
                                    <p:cond delay="0"/>
                                  </p:stCondLst>
                                  <p:childTnLst>
                                    <p:animRot by="21600000">
                                      <p:cBhvr>
                                        <p:cTn id="247" dur="2000" fill="hold"/>
                                        <p:tgtEl>
                                          <p:spTgt spid="70"/>
                                        </p:tgtEl>
                                        <p:attrNameLst>
                                          <p:attrName>r</p:attrName>
                                        </p:attrNameLst>
                                      </p:cBhvr>
                                    </p:animRot>
                                  </p:childTnLst>
                                </p:cTn>
                              </p:par>
                              <p:par>
                                <p:cTn id="248" presetID="8" presetClass="emph" presetSubtype="0" fill="hold" grpId="1" nodeType="withEffect">
                                  <p:stCondLst>
                                    <p:cond delay="0"/>
                                  </p:stCondLst>
                                  <p:childTnLst>
                                    <p:animRot by="21600000">
                                      <p:cBhvr>
                                        <p:cTn id="249" dur="2000" fill="hold"/>
                                        <p:tgtEl>
                                          <p:spTgt spid="71"/>
                                        </p:tgtEl>
                                        <p:attrNameLst>
                                          <p:attrName>r</p:attrName>
                                        </p:attrNameLst>
                                      </p:cBhvr>
                                    </p:animRot>
                                  </p:childTnLst>
                                </p:cTn>
                              </p:par>
                              <p:par>
                                <p:cTn id="250" presetID="8" presetClass="emph" presetSubtype="0" fill="hold" grpId="1" nodeType="withEffect">
                                  <p:stCondLst>
                                    <p:cond delay="0"/>
                                  </p:stCondLst>
                                  <p:childTnLst>
                                    <p:animRot by="21600000">
                                      <p:cBhvr>
                                        <p:cTn id="251" dur="2000" fill="hold"/>
                                        <p:tgtEl>
                                          <p:spTgt spid="72"/>
                                        </p:tgtEl>
                                        <p:attrNameLst>
                                          <p:attrName>r</p:attrName>
                                        </p:attrNameLst>
                                      </p:cBhvr>
                                    </p:animRot>
                                  </p:childTnLst>
                                </p:cTn>
                              </p:par>
                              <p:par>
                                <p:cTn id="252" presetID="8" presetClass="emph" presetSubtype="0" fill="hold" grpId="1" nodeType="withEffect">
                                  <p:stCondLst>
                                    <p:cond delay="0"/>
                                  </p:stCondLst>
                                  <p:childTnLst>
                                    <p:animRot by="21600000">
                                      <p:cBhvr>
                                        <p:cTn id="253" dur="2000" fill="hold"/>
                                        <p:tgtEl>
                                          <p:spTgt spid="73"/>
                                        </p:tgtEl>
                                        <p:attrNameLst>
                                          <p:attrName>r</p:attrName>
                                        </p:attrNameLst>
                                      </p:cBhvr>
                                    </p:animRot>
                                  </p:childTnLst>
                                </p:cTn>
                              </p:par>
                              <p:par>
                                <p:cTn id="254" presetID="10" presetClass="entr" presetSubtype="0" fill="hold" grpId="0" nodeType="withEffect">
                                  <p:stCondLst>
                                    <p:cond delay="0"/>
                                  </p:stCondLst>
                                  <p:childTnLst>
                                    <p:set>
                                      <p:cBhvr>
                                        <p:cTn id="255" dur="1" fill="hold">
                                          <p:stCondLst>
                                            <p:cond delay="0"/>
                                          </p:stCondLst>
                                        </p:cTn>
                                        <p:tgtEl>
                                          <p:spTgt spid="180"/>
                                        </p:tgtEl>
                                        <p:attrNameLst>
                                          <p:attrName>style.visibility</p:attrName>
                                        </p:attrNameLst>
                                      </p:cBhvr>
                                      <p:to>
                                        <p:strVal val="visible"/>
                                      </p:to>
                                    </p:set>
                                    <p:animEffect transition="in" filter="fade">
                                      <p:cBhvr>
                                        <p:cTn id="256" dur="2000"/>
                                        <p:tgtEl>
                                          <p:spTgt spid="180"/>
                                        </p:tgtEl>
                                      </p:cBhvr>
                                    </p:animEffect>
                                  </p:childTnLst>
                                </p:cTn>
                              </p:par>
                              <p:par>
                                <p:cTn id="257" presetID="49" presetClass="entr" presetSubtype="0" decel="100000"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p:cTn id="259" dur="2250" fill="hold"/>
                                        <p:tgtEl>
                                          <p:spTgt spid="74"/>
                                        </p:tgtEl>
                                        <p:attrNameLst>
                                          <p:attrName>ppt_w</p:attrName>
                                        </p:attrNameLst>
                                      </p:cBhvr>
                                      <p:tavLst>
                                        <p:tav tm="0">
                                          <p:val>
                                            <p:fltVal val="0"/>
                                          </p:val>
                                        </p:tav>
                                        <p:tav tm="100000">
                                          <p:val>
                                            <p:strVal val="#ppt_w"/>
                                          </p:val>
                                        </p:tav>
                                      </p:tavLst>
                                    </p:anim>
                                    <p:anim calcmode="lin" valueType="num">
                                      <p:cBhvr>
                                        <p:cTn id="260" dur="2250" fill="hold"/>
                                        <p:tgtEl>
                                          <p:spTgt spid="74"/>
                                        </p:tgtEl>
                                        <p:attrNameLst>
                                          <p:attrName>ppt_h</p:attrName>
                                        </p:attrNameLst>
                                      </p:cBhvr>
                                      <p:tavLst>
                                        <p:tav tm="0">
                                          <p:val>
                                            <p:fltVal val="0"/>
                                          </p:val>
                                        </p:tav>
                                        <p:tav tm="100000">
                                          <p:val>
                                            <p:strVal val="#ppt_h"/>
                                          </p:val>
                                        </p:tav>
                                      </p:tavLst>
                                    </p:anim>
                                    <p:anim calcmode="lin" valueType="num">
                                      <p:cBhvr>
                                        <p:cTn id="261" dur="2250" fill="hold"/>
                                        <p:tgtEl>
                                          <p:spTgt spid="74"/>
                                        </p:tgtEl>
                                        <p:attrNameLst>
                                          <p:attrName>style.rotation</p:attrName>
                                        </p:attrNameLst>
                                      </p:cBhvr>
                                      <p:tavLst>
                                        <p:tav tm="0">
                                          <p:val>
                                            <p:fltVal val="360"/>
                                          </p:val>
                                        </p:tav>
                                        <p:tav tm="100000">
                                          <p:val>
                                            <p:fltVal val="0"/>
                                          </p:val>
                                        </p:tav>
                                      </p:tavLst>
                                    </p:anim>
                                    <p:animEffect transition="in" filter="fade">
                                      <p:cBhvr>
                                        <p:cTn id="262" dur="2250"/>
                                        <p:tgtEl>
                                          <p:spTgt spid="74"/>
                                        </p:tgtEl>
                                      </p:cBhvr>
                                    </p:animEffect>
                                  </p:childTnLst>
                                </p:cTn>
                              </p:par>
                              <p:par>
                                <p:cTn id="263" presetID="49" presetClass="entr" presetSubtype="0" decel="100000" fill="hold" grpId="0" nodeType="withEffect">
                                  <p:stCondLst>
                                    <p:cond delay="0"/>
                                  </p:stCondLst>
                                  <p:childTnLst>
                                    <p:set>
                                      <p:cBhvr>
                                        <p:cTn id="264" dur="1" fill="hold">
                                          <p:stCondLst>
                                            <p:cond delay="0"/>
                                          </p:stCondLst>
                                        </p:cTn>
                                        <p:tgtEl>
                                          <p:spTgt spid="75"/>
                                        </p:tgtEl>
                                        <p:attrNameLst>
                                          <p:attrName>style.visibility</p:attrName>
                                        </p:attrNameLst>
                                      </p:cBhvr>
                                      <p:to>
                                        <p:strVal val="visible"/>
                                      </p:to>
                                    </p:set>
                                    <p:anim calcmode="lin" valueType="num">
                                      <p:cBhvr>
                                        <p:cTn id="265" dur="2250" fill="hold"/>
                                        <p:tgtEl>
                                          <p:spTgt spid="75"/>
                                        </p:tgtEl>
                                        <p:attrNameLst>
                                          <p:attrName>ppt_w</p:attrName>
                                        </p:attrNameLst>
                                      </p:cBhvr>
                                      <p:tavLst>
                                        <p:tav tm="0">
                                          <p:val>
                                            <p:fltVal val="0"/>
                                          </p:val>
                                        </p:tav>
                                        <p:tav tm="100000">
                                          <p:val>
                                            <p:strVal val="#ppt_w"/>
                                          </p:val>
                                        </p:tav>
                                      </p:tavLst>
                                    </p:anim>
                                    <p:anim calcmode="lin" valueType="num">
                                      <p:cBhvr>
                                        <p:cTn id="266" dur="2250" fill="hold"/>
                                        <p:tgtEl>
                                          <p:spTgt spid="75"/>
                                        </p:tgtEl>
                                        <p:attrNameLst>
                                          <p:attrName>ppt_h</p:attrName>
                                        </p:attrNameLst>
                                      </p:cBhvr>
                                      <p:tavLst>
                                        <p:tav tm="0">
                                          <p:val>
                                            <p:fltVal val="0"/>
                                          </p:val>
                                        </p:tav>
                                        <p:tav tm="100000">
                                          <p:val>
                                            <p:strVal val="#ppt_h"/>
                                          </p:val>
                                        </p:tav>
                                      </p:tavLst>
                                    </p:anim>
                                    <p:anim calcmode="lin" valueType="num">
                                      <p:cBhvr>
                                        <p:cTn id="267" dur="2250" fill="hold"/>
                                        <p:tgtEl>
                                          <p:spTgt spid="75"/>
                                        </p:tgtEl>
                                        <p:attrNameLst>
                                          <p:attrName>style.rotation</p:attrName>
                                        </p:attrNameLst>
                                      </p:cBhvr>
                                      <p:tavLst>
                                        <p:tav tm="0">
                                          <p:val>
                                            <p:fltVal val="360"/>
                                          </p:val>
                                        </p:tav>
                                        <p:tav tm="100000">
                                          <p:val>
                                            <p:fltVal val="0"/>
                                          </p:val>
                                        </p:tav>
                                      </p:tavLst>
                                    </p:anim>
                                    <p:animEffect transition="in" filter="fade">
                                      <p:cBhvr>
                                        <p:cTn id="268" dur="2250"/>
                                        <p:tgtEl>
                                          <p:spTgt spid="75"/>
                                        </p:tgtEl>
                                      </p:cBhvr>
                                    </p:animEffect>
                                  </p:childTnLst>
                                </p:cTn>
                              </p:par>
                              <p:par>
                                <p:cTn id="269" presetID="49" presetClass="entr" presetSubtype="0" decel="100000" fill="hold" grpId="0" nodeType="withEffect">
                                  <p:stCondLst>
                                    <p:cond delay="0"/>
                                  </p:stCondLst>
                                  <p:childTnLst>
                                    <p:set>
                                      <p:cBhvr>
                                        <p:cTn id="270" dur="1" fill="hold">
                                          <p:stCondLst>
                                            <p:cond delay="0"/>
                                          </p:stCondLst>
                                        </p:cTn>
                                        <p:tgtEl>
                                          <p:spTgt spid="76"/>
                                        </p:tgtEl>
                                        <p:attrNameLst>
                                          <p:attrName>style.visibility</p:attrName>
                                        </p:attrNameLst>
                                      </p:cBhvr>
                                      <p:to>
                                        <p:strVal val="visible"/>
                                      </p:to>
                                    </p:set>
                                    <p:anim calcmode="lin" valueType="num">
                                      <p:cBhvr>
                                        <p:cTn id="271" dur="2250" fill="hold"/>
                                        <p:tgtEl>
                                          <p:spTgt spid="76"/>
                                        </p:tgtEl>
                                        <p:attrNameLst>
                                          <p:attrName>ppt_w</p:attrName>
                                        </p:attrNameLst>
                                      </p:cBhvr>
                                      <p:tavLst>
                                        <p:tav tm="0">
                                          <p:val>
                                            <p:fltVal val="0"/>
                                          </p:val>
                                        </p:tav>
                                        <p:tav tm="100000">
                                          <p:val>
                                            <p:strVal val="#ppt_w"/>
                                          </p:val>
                                        </p:tav>
                                      </p:tavLst>
                                    </p:anim>
                                    <p:anim calcmode="lin" valueType="num">
                                      <p:cBhvr>
                                        <p:cTn id="272" dur="2250" fill="hold"/>
                                        <p:tgtEl>
                                          <p:spTgt spid="76"/>
                                        </p:tgtEl>
                                        <p:attrNameLst>
                                          <p:attrName>ppt_h</p:attrName>
                                        </p:attrNameLst>
                                      </p:cBhvr>
                                      <p:tavLst>
                                        <p:tav tm="0">
                                          <p:val>
                                            <p:fltVal val="0"/>
                                          </p:val>
                                        </p:tav>
                                        <p:tav tm="100000">
                                          <p:val>
                                            <p:strVal val="#ppt_h"/>
                                          </p:val>
                                        </p:tav>
                                      </p:tavLst>
                                    </p:anim>
                                    <p:anim calcmode="lin" valueType="num">
                                      <p:cBhvr>
                                        <p:cTn id="273" dur="2250" fill="hold"/>
                                        <p:tgtEl>
                                          <p:spTgt spid="76"/>
                                        </p:tgtEl>
                                        <p:attrNameLst>
                                          <p:attrName>style.rotation</p:attrName>
                                        </p:attrNameLst>
                                      </p:cBhvr>
                                      <p:tavLst>
                                        <p:tav tm="0">
                                          <p:val>
                                            <p:fltVal val="360"/>
                                          </p:val>
                                        </p:tav>
                                        <p:tav tm="100000">
                                          <p:val>
                                            <p:fltVal val="0"/>
                                          </p:val>
                                        </p:tav>
                                      </p:tavLst>
                                    </p:anim>
                                    <p:animEffect transition="in" filter="fade">
                                      <p:cBhvr>
                                        <p:cTn id="274" dur="2250"/>
                                        <p:tgtEl>
                                          <p:spTgt spid="76"/>
                                        </p:tgtEl>
                                      </p:cBhvr>
                                    </p:animEffect>
                                  </p:childTnLst>
                                </p:cTn>
                              </p:par>
                              <p:par>
                                <p:cTn id="275" presetID="49" presetClass="entr" presetSubtype="0" decel="100000" fill="hold" grpId="0" nodeType="withEffect">
                                  <p:stCondLst>
                                    <p:cond delay="0"/>
                                  </p:stCondLst>
                                  <p:childTnLst>
                                    <p:set>
                                      <p:cBhvr>
                                        <p:cTn id="276" dur="1" fill="hold">
                                          <p:stCondLst>
                                            <p:cond delay="0"/>
                                          </p:stCondLst>
                                        </p:cTn>
                                        <p:tgtEl>
                                          <p:spTgt spid="77"/>
                                        </p:tgtEl>
                                        <p:attrNameLst>
                                          <p:attrName>style.visibility</p:attrName>
                                        </p:attrNameLst>
                                      </p:cBhvr>
                                      <p:to>
                                        <p:strVal val="visible"/>
                                      </p:to>
                                    </p:set>
                                    <p:anim calcmode="lin" valueType="num">
                                      <p:cBhvr>
                                        <p:cTn id="277" dur="2250" fill="hold"/>
                                        <p:tgtEl>
                                          <p:spTgt spid="77"/>
                                        </p:tgtEl>
                                        <p:attrNameLst>
                                          <p:attrName>ppt_w</p:attrName>
                                        </p:attrNameLst>
                                      </p:cBhvr>
                                      <p:tavLst>
                                        <p:tav tm="0">
                                          <p:val>
                                            <p:fltVal val="0"/>
                                          </p:val>
                                        </p:tav>
                                        <p:tav tm="100000">
                                          <p:val>
                                            <p:strVal val="#ppt_w"/>
                                          </p:val>
                                        </p:tav>
                                      </p:tavLst>
                                    </p:anim>
                                    <p:anim calcmode="lin" valueType="num">
                                      <p:cBhvr>
                                        <p:cTn id="278" dur="2250" fill="hold"/>
                                        <p:tgtEl>
                                          <p:spTgt spid="77"/>
                                        </p:tgtEl>
                                        <p:attrNameLst>
                                          <p:attrName>ppt_h</p:attrName>
                                        </p:attrNameLst>
                                      </p:cBhvr>
                                      <p:tavLst>
                                        <p:tav tm="0">
                                          <p:val>
                                            <p:fltVal val="0"/>
                                          </p:val>
                                        </p:tav>
                                        <p:tav tm="100000">
                                          <p:val>
                                            <p:strVal val="#ppt_h"/>
                                          </p:val>
                                        </p:tav>
                                      </p:tavLst>
                                    </p:anim>
                                    <p:anim calcmode="lin" valueType="num">
                                      <p:cBhvr>
                                        <p:cTn id="279" dur="2250" fill="hold"/>
                                        <p:tgtEl>
                                          <p:spTgt spid="77"/>
                                        </p:tgtEl>
                                        <p:attrNameLst>
                                          <p:attrName>style.rotation</p:attrName>
                                        </p:attrNameLst>
                                      </p:cBhvr>
                                      <p:tavLst>
                                        <p:tav tm="0">
                                          <p:val>
                                            <p:fltVal val="360"/>
                                          </p:val>
                                        </p:tav>
                                        <p:tav tm="100000">
                                          <p:val>
                                            <p:fltVal val="0"/>
                                          </p:val>
                                        </p:tav>
                                      </p:tavLst>
                                    </p:anim>
                                    <p:animEffect transition="in" filter="fade">
                                      <p:cBhvr>
                                        <p:cTn id="280" dur="2250"/>
                                        <p:tgtEl>
                                          <p:spTgt spid="77"/>
                                        </p:tgtEl>
                                      </p:cBhvr>
                                    </p:animEffect>
                                  </p:childTnLst>
                                </p:cTn>
                              </p:par>
                              <p:par>
                                <p:cTn id="281" presetID="49" presetClass="entr" presetSubtype="0" decel="100000" fill="hold" grpId="0" nodeType="withEffect">
                                  <p:stCondLst>
                                    <p:cond delay="0"/>
                                  </p:stCondLst>
                                  <p:childTnLst>
                                    <p:set>
                                      <p:cBhvr>
                                        <p:cTn id="282" dur="1" fill="hold">
                                          <p:stCondLst>
                                            <p:cond delay="0"/>
                                          </p:stCondLst>
                                        </p:cTn>
                                        <p:tgtEl>
                                          <p:spTgt spid="78"/>
                                        </p:tgtEl>
                                        <p:attrNameLst>
                                          <p:attrName>style.visibility</p:attrName>
                                        </p:attrNameLst>
                                      </p:cBhvr>
                                      <p:to>
                                        <p:strVal val="visible"/>
                                      </p:to>
                                    </p:set>
                                    <p:anim calcmode="lin" valueType="num">
                                      <p:cBhvr>
                                        <p:cTn id="283" dur="2250" fill="hold"/>
                                        <p:tgtEl>
                                          <p:spTgt spid="78"/>
                                        </p:tgtEl>
                                        <p:attrNameLst>
                                          <p:attrName>ppt_w</p:attrName>
                                        </p:attrNameLst>
                                      </p:cBhvr>
                                      <p:tavLst>
                                        <p:tav tm="0">
                                          <p:val>
                                            <p:fltVal val="0"/>
                                          </p:val>
                                        </p:tav>
                                        <p:tav tm="100000">
                                          <p:val>
                                            <p:strVal val="#ppt_w"/>
                                          </p:val>
                                        </p:tav>
                                      </p:tavLst>
                                    </p:anim>
                                    <p:anim calcmode="lin" valueType="num">
                                      <p:cBhvr>
                                        <p:cTn id="284" dur="2250" fill="hold"/>
                                        <p:tgtEl>
                                          <p:spTgt spid="78"/>
                                        </p:tgtEl>
                                        <p:attrNameLst>
                                          <p:attrName>ppt_h</p:attrName>
                                        </p:attrNameLst>
                                      </p:cBhvr>
                                      <p:tavLst>
                                        <p:tav tm="0">
                                          <p:val>
                                            <p:fltVal val="0"/>
                                          </p:val>
                                        </p:tav>
                                        <p:tav tm="100000">
                                          <p:val>
                                            <p:strVal val="#ppt_h"/>
                                          </p:val>
                                        </p:tav>
                                      </p:tavLst>
                                    </p:anim>
                                    <p:anim calcmode="lin" valueType="num">
                                      <p:cBhvr>
                                        <p:cTn id="285" dur="2250" fill="hold"/>
                                        <p:tgtEl>
                                          <p:spTgt spid="78"/>
                                        </p:tgtEl>
                                        <p:attrNameLst>
                                          <p:attrName>style.rotation</p:attrName>
                                        </p:attrNameLst>
                                      </p:cBhvr>
                                      <p:tavLst>
                                        <p:tav tm="0">
                                          <p:val>
                                            <p:fltVal val="360"/>
                                          </p:val>
                                        </p:tav>
                                        <p:tav tm="100000">
                                          <p:val>
                                            <p:fltVal val="0"/>
                                          </p:val>
                                        </p:tav>
                                      </p:tavLst>
                                    </p:anim>
                                    <p:animEffect transition="in" filter="fade">
                                      <p:cBhvr>
                                        <p:cTn id="286" dur="2250"/>
                                        <p:tgtEl>
                                          <p:spTgt spid="78"/>
                                        </p:tgtEl>
                                      </p:cBhvr>
                                    </p:animEffect>
                                  </p:childTnLst>
                                </p:cTn>
                              </p:par>
                              <p:par>
                                <p:cTn id="287" presetID="49" presetClass="entr" presetSubtype="0" decel="100000" fill="hold" grpId="0" nodeType="withEffect">
                                  <p:stCondLst>
                                    <p:cond delay="0"/>
                                  </p:stCondLst>
                                  <p:childTnLst>
                                    <p:set>
                                      <p:cBhvr>
                                        <p:cTn id="288" dur="1" fill="hold">
                                          <p:stCondLst>
                                            <p:cond delay="0"/>
                                          </p:stCondLst>
                                        </p:cTn>
                                        <p:tgtEl>
                                          <p:spTgt spid="79"/>
                                        </p:tgtEl>
                                        <p:attrNameLst>
                                          <p:attrName>style.visibility</p:attrName>
                                        </p:attrNameLst>
                                      </p:cBhvr>
                                      <p:to>
                                        <p:strVal val="visible"/>
                                      </p:to>
                                    </p:set>
                                    <p:anim calcmode="lin" valueType="num">
                                      <p:cBhvr>
                                        <p:cTn id="289" dur="2250" fill="hold"/>
                                        <p:tgtEl>
                                          <p:spTgt spid="79"/>
                                        </p:tgtEl>
                                        <p:attrNameLst>
                                          <p:attrName>ppt_w</p:attrName>
                                        </p:attrNameLst>
                                      </p:cBhvr>
                                      <p:tavLst>
                                        <p:tav tm="0">
                                          <p:val>
                                            <p:fltVal val="0"/>
                                          </p:val>
                                        </p:tav>
                                        <p:tav tm="100000">
                                          <p:val>
                                            <p:strVal val="#ppt_w"/>
                                          </p:val>
                                        </p:tav>
                                      </p:tavLst>
                                    </p:anim>
                                    <p:anim calcmode="lin" valueType="num">
                                      <p:cBhvr>
                                        <p:cTn id="290" dur="2250" fill="hold"/>
                                        <p:tgtEl>
                                          <p:spTgt spid="79"/>
                                        </p:tgtEl>
                                        <p:attrNameLst>
                                          <p:attrName>ppt_h</p:attrName>
                                        </p:attrNameLst>
                                      </p:cBhvr>
                                      <p:tavLst>
                                        <p:tav tm="0">
                                          <p:val>
                                            <p:fltVal val="0"/>
                                          </p:val>
                                        </p:tav>
                                        <p:tav tm="100000">
                                          <p:val>
                                            <p:strVal val="#ppt_h"/>
                                          </p:val>
                                        </p:tav>
                                      </p:tavLst>
                                    </p:anim>
                                    <p:anim calcmode="lin" valueType="num">
                                      <p:cBhvr>
                                        <p:cTn id="291" dur="2250" fill="hold"/>
                                        <p:tgtEl>
                                          <p:spTgt spid="79"/>
                                        </p:tgtEl>
                                        <p:attrNameLst>
                                          <p:attrName>style.rotation</p:attrName>
                                        </p:attrNameLst>
                                      </p:cBhvr>
                                      <p:tavLst>
                                        <p:tav tm="0">
                                          <p:val>
                                            <p:fltVal val="360"/>
                                          </p:val>
                                        </p:tav>
                                        <p:tav tm="100000">
                                          <p:val>
                                            <p:fltVal val="0"/>
                                          </p:val>
                                        </p:tav>
                                      </p:tavLst>
                                    </p:anim>
                                    <p:animEffect transition="in" filter="fade">
                                      <p:cBhvr>
                                        <p:cTn id="292" dur="2250"/>
                                        <p:tgtEl>
                                          <p:spTgt spid="79"/>
                                        </p:tgtEl>
                                      </p:cBhvr>
                                    </p:animEffect>
                                  </p:childTnLst>
                                </p:cTn>
                              </p:par>
                              <p:par>
                                <p:cTn id="293" presetID="49" presetClass="entr" presetSubtype="0" decel="100000" fill="hold" grpId="0" nodeType="withEffect">
                                  <p:stCondLst>
                                    <p:cond delay="0"/>
                                  </p:stCondLst>
                                  <p:childTnLst>
                                    <p:set>
                                      <p:cBhvr>
                                        <p:cTn id="294" dur="1" fill="hold">
                                          <p:stCondLst>
                                            <p:cond delay="0"/>
                                          </p:stCondLst>
                                        </p:cTn>
                                        <p:tgtEl>
                                          <p:spTgt spid="80"/>
                                        </p:tgtEl>
                                        <p:attrNameLst>
                                          <p:attrName>style.visibility</p:attrName>
                                        </p:attrNameLst>
                                      </p:cBhvr>
                                      <p:to>
                                        <p:strVal val="visible"/>
                                      </p:to>
                                    </p:set>
                                    <p:anim calcmode="lin" valueType="num">
                                      <p:cBhvr>
                                        <p:cTn id="295" dur="2250" fill="hold"/>
                                        <p:tgtEl>
                                          <p:spTgt spid="80"/>
                                        </p:tgtEl>
                                        <p:attrNameLst>
                                          <p:attrName>ppt_w</p:attrName>
                                        </p:attrNameLst>
                                      </p:cBhvr>
                                      <p:tavLst>
                                        <p:tav tm="0">
                                          <p:val>
                                            <p:fltVal val="0"/>
                                          </p:val>
                                        </p:tav>
                                        <p:tav tm="100000">
                                          <p:val>
                                            <p:strVal val="#ppt_w"/>
                                          </p:val>
                                        </p:tav>
                                      </p:tavLst>
                                    </p:anim>
                                    <p:anim calcmode="lin" valueType="num">
                                      <p:cBhvr>
                                        <p:cTn id="296" dur="2250" fill="hold"/>
                                        <p:tgtEl>
                                          <p:spTgt spid="80"/>
                                        </p:tgtEl>
                                        <p:attrNameLst>
                                          <p:attrName>ppt_h</p:attrName>
                                        </p:attrNameLst>
                                      </p:cBhvr>
                                      <p:tavLst>
                                        <p:tav tm="0">
                                          <p:val>
                                            <p:fltVal val="0"/>
                                          </p:val>
                                        </p:tav>
                                        <p:tav tm="100000">
                                          <p:val>
                                            <p:strVal val="#ppt_h"/>
                                          </p:val>
                                        </p:tav>
                                      </p:tavLst>
                                    </p:anim>
                                    <p:anim calcmode="lin" valueType="num">
                                      <p:cBhvr>
                                        <p:cTn id="297" dur="2250" fill="hold"/>
                                        <p:tgtEl>
                                          <p:spTgt spid="80"/>
                                        </p:tgtEl>
                                        <p:attrNameLst>
                                          <p:attrName>style.rotation</p:attrName>
                                        </p:attrNameLst>
                                      </p:cBhvr>
                                      <p:tavLst>
                                        <p:tav tm="0">
                                          <p:val>
                                            <p:fltVal val="360"/>
                                          </p:val>
                                        </p:tav>
                                        <p:tav tm="100000">
                                          <p:val>
                                            <p:fltVal val="0"/>
                                          </p:val>
                                        </p:tav>
                                      </p:tavLst>
                                    </p:anim>
                                    <p:animEffect transition="in" filter="fade">
                                      <p:cBhvr>
                                        <p:cTn id="298" dur="2250"/>
                                        <p:tgtEl>
                                          <p:spTgt spid="80"/>
                                        </p:tgtEl>
                                      </p:cBhvr>
                                    </p:animEffect>
                                  </p:childTnLst>
                                </p:cTn>
                              </p:par>
                              <p:par>
                                <p:cTn id="299" presetID="49" presetClass="entr" presetSubtype="0" decel="100000" fill="hold" grpId="0" nodeType="withEffect">
                                  <p:stCondLst>
                                    <p:cond delay="0"/>
                                  </p:stCondLst>
                                  <p:childTnLst>
                                    <p:set>
                                      <p:cBhvr>
                                        <p:cTn id="300" dur="1" fill="hold">
                                          <p:stCondLst>
                                            <p:cond delay="0"/>
                                          </p:stCondLst>
                                        </p:cTn>
                                        <p:tgtEl>
                                          <p:spTgt spid="81"/>
                                        </p:tgtEl>
                                        <p:attrNameLst>
                                          <p:attrName>style.visibility</p:attrName>
                                        </p:attrNameLst>
                                      </p:cBhvr>
                                      <p:to>
                                        <p:strVal val="visible"/>
                                      </p:to>
                                    </p:set>
                                    <p:anim calcmode="lin" valueType="num">
                                      <p:cBhvr>
                                        <p:cTn id="301" dur="2250" fill="hold"/>
                                        <p:tgtEl>
                                          <p:spTgt spid="81"/>
                                        </p:tgtEl>
                                        <p:attrNameLst>
                                          <p:attrName>ppt_w</p:attrName>
                                        </p:attrNameLst>
                                      </p:cBhvr>
                                      <p:tavLst>
                                        <p:tav tm="0">
                                          <p:val>
                                            <p:fltVal val="0"/>
                                          </p:val>
                                        </p:tav>
                                        <p:tav tm="100000">
                                          <p:val>
                                            <p:strVal val="#ppt_w"/>
                                          </p:val>
                                        </p:tav>
                                      </p:tavLst>
                                    </p:anim>
                                    <p:anim calcmode="lin" valueType="num">
                                      <p:cBhvr>
                                        <p:cTn id="302" dur="2250" fill="hold"/>
                                        <p:tgtEl>
                                          <p:spTgt spid="81"/>
                                        </p:tgtEl>
                                        <p:attrNameLst>
                                          <p:attrName>ppt_h</p:attrName>
                                        </p:attrNameLst>
                                      </p:cBhvr>
                                      <p:tavLst>
                                        <p:tav tm="0">
                                          <p:val>
                                            <p:fltVal val="0"/>
                                          </p:val>
                                        </p:tav>
                                        <p:tav tm="100000">
                                          <p:val>
                                            <p:strVal val="#ppt_h"/>
                                          </p:val>
                                        </p:tav>
                                      </p:tavLst>
                                    </p:anim>
                                    <p:anim calcmode="lin" valueType="num">
                                      <p:cBhvr>
                                        <p:cTn id="303" dur="2250" fill="hold"/>
                                        <p:tgtEl>
                                          <p:spTgt spid="81"/>
                                        </p:tgtEl>
                                        <p:attrNameLst>
                                          <p:attrName>style.rotation</p:attrName>
                                        </p:attrNameLst>
                                      </p:cBhvr>
                                      <p:tavLst>
                                        <p:tav tm="0">
                                          <p:val>
                                            <p:fltVal val="360"/>
                                          </p:val>
                                        </p:tav>
                                        <p:tav tm="100000">
                                          <p:val>
                                            <p:fltVal val="0"/>
                                          </p:val>
                                        </p:tav>
                                      </p:tavLst>
                                    </p:anim>
                                    <p:animEffect transition="in" filter="fade">
                                      <p:cBhvr>
                                        <p:cTn id="304" dur="2250"/>
                                        <p:tgtEl>
                                          <p:spTgt spid="81"/>
                                        </p:tgtEl>
                                      </p:cBhvr>
                                    </p:animEffect>
                                  </p:childTnLst>
                                </p:cTn>
                              </p:par>
                              <p:par>
                                <p:cTn id="305" presetID="49" presetClass="entr" presetSubtype="0" decel="100000" fill="hold" grpId="0" nodeType="withEffect">
                                  <p:stCondLst>
                                    <p:cond delay="0"/>
                                  </p:stCondLst>
                                  <p:childTnLst>
                                    <p:set>
                                      <p:cBhvr>
                                        <p:cTn id="306" dur="1" fill="hold">
                                          <p:stCondLst>
                                            <p:cond delay="0"/>
                                          </p:stCondLst>
                                        </p:cTn>
                                        <p:tgtEl>
                                          <p:spTgt spid="82"/>
                                        </p:tgtEl>
                                        <p:attrNameLst>
                                          <p:attrName>style.visibility</p:attrName>
                                        </p:attrNameLst>
                                      </p:cBhvr>
                                      <p:to>
                                        <p:strVal val="visible"/>
                                      </p:to>
                                    </p:set>
                                    <p:anim calcmode="lin" valueType="num">
                                      <p:cBhvr>
                                        <p:cTn id="307" dur="2250" fill="hold"/>
                                        <p:tgtEl>
                                          <p:spTgt spid="82"/>
                                        </p:tgtEl>
                                        <p:attrNameLst>
                                          <p:attrName>ppt_w</p:attrName>
                                        </p:attrNameLst>
                                      </p:cBhvr>
                                      <p:tavLst>
                                        <p:tav tm="0">
                                          <p:val>
                                            <p:fltVal val="0"/>
                                          </p:val>
                                        </p:tav>
                                        <p:tav tm="100000">
                                          <p:val>
                                            <p:strVal val="#ppt_w"/>
                                          </p:val>
                                        </p:tav>
                                      </p:tavLst>
                                    </p:anim>
                                    <p:anim calcmode="lin" valueType="num">
                                      <p:cBhvr>
                                        <p:cTn id="308" dur="2250" fill="hold"/>
                                        <p:tgtEl>
                                          <p:spTgt spid="82"/>
                                        </p:tgtEl>
                                        <p:attrNameLst>
                                          <p:attrName>ppt_h</p:attrName>
                                        </p:attrNameLst>
                                      </p:cBhvr>
                                      <p:tavLst>
                                        <p:tav tm="0">
                                          <p:val>
                                            <p:fltVal val="0"/>
                                          </p:val>
                                        </p:tav>
                                        <p:tav tm="100000">
                                          <p:val>
                                            <p:strVal val="#ppt_h"/>
                                          </p:val>
                                        </p:tav>
                                      </p:tavLst>
                                    </p:anim>
                                    <p:anim calcmode="lin" valueType="num">
                                      <p:cBhvr>
                                        <p:cTn id="309" dur="2250" fill="hold"/>
                                        <p:tgtEl>
                                          <p:spTgt spid="82"/>
                                        </p:tgtEl>
                                        <p:attrNameLst>
                                          <p:attrName>style.rotation</p:attrName>
                                        </p:attrNameLst>
                                      </p:cBhvr>
                                      <p:tavLst>
                                        <p:tav tm="0">
                                          <p:val>
                                            <p:fltVal val="360"/>
                                          </p:val>
                                        </p:tav>
                                        <p:tav tm="100000">
                                          <p:val>
                                            <p:fltVal val="0"/>
                                          </p:val>
                                        </p:tav>
                                      </p:tavLst>
                                    </p:anim>
                                    <p:animEffect transition="in" filter="fade">
                                      <p:cBhvr>
                                        <p:cTn id="310" dur="2250"/>
                                        <p:tgtEl>
                                          <p:spTgt spid="82"/>
                                        </p:tgtEl>
                                      </p:cBhvr>
                                    </p:animEffect>
                                  </p:childTnLst>
                                </p:cTn>
                              </p:par>
                              <p:par>
                                <p:cTn id="311" presetID="49" presetClass="entr" presetSubtype="0" decel="100000" fill="hold" grpId="0" nodeType="withEffect">
                                  <p:stCondLst>
                                    <p:cond delay="0"/>
                                  </p:stCondLst>
                                  <p:childTnLst>
                                    <p:set>
                                      <p:cBhvr>
                                        <p:cTn id="312" dur="1" fill="hold">
                                          <p:stCondLst>
                                            <p:cond delay="0"/>
                                          </p:stCondLst>
                                        </p:cTn>
                                        <p:tgtEl>
                                          <p:spTgt spid="83"/>
                                        </p:tgtEl>
                                        <p:attrNameLst>
                                          <p:attrName>style.visibility</p:attrName>
                                        </p:attrNameLst>
                                      </p:cBhvr>
                                      <p:to>
                                        <p:strVal val="visible"/>
                                      </p:to>
                                    </p:set>
                                    <p:anim calcmode="lin" valueType="num">
                                      <p:cBhvr>
                                        <p:cTn id="313" dur="2250" fill="hold"/>
                                        <p:tgtEl>
                                          <p:spTgt spid="83"/>
                                        </p:tgtEl>
                                        <p:attrNameLst>
                                          <p:attrName>ppt_w</p:attrName>
                                        </p:attrNameLst>
                                      </p:cBhvr>
                                      <p:tavLst>
                                        <p:tav tm="0">
                                          <p:val>
                                            <p:fltVal val="0"/>
                                          </p:val>
                                        </p:tav>
                                        <p:tav tm="100000">
                                          <p:val>
                                            <p:strVal val="#ppt_w"/>
                                          </p:val>
                                        </p:tav>
                                      </p:tavLst>
                                    </p:anim>
                                    <p:anim calcmode="lin" valueType="num">
                                      <p:cBhvr>
                                        <p:cTn id="314" dur="2250" fill="hold"/>
                                        <p:tgtEl>
                                          <p:spTgt spid="83"/>
                                        </p:tgtEl>
                                        <p:attrNameLst>
                                          <p:attrName>ppt_h</p:attrName>
                                        </p:attrNameLst>
                                      </p:cBhvr>
                                      <p:tavLst>
                                        <p:tav tm="0">
                                          <p:val>
                                            <p:fltVal val="0"/>
                                          </p:val>
                                        </p:tav>
                                        <p:tav tm="100000">
                                          <p:val>
                                            <p:strVal val="#ppt_h"/>
                                          </p:val>
                                        </p:tav>
                                      </p:tavLst>
                                    </p:anim>
                                    <p:anim calcmode="lin" valueType="num">
                                      <p:cBhvr>
                                        <p:cTn id="315" dur="2250" fill="hold"/>
                                        <p:tgtEl>
                                          <p:spTgt spid="83"/>
                                        </p:tgtEl>
                                        <p:attrNameLst>
                                          <p:attrName>style.rotation</p:attrName>
                                        </p:attrNameLst>
                                      </p:cBhvr>
                                      <p:tavLst>
                                        <p:tav tm="0">
                                          <p:val>
                                            <p:fltVal val="360"/>
                                          </p:val>
                                        </p:tav>
                                        <p:tav tm="100000">
                                          <p:val>
                                            <p:fltVal val="0"/>
                                          </p:val>
                                        </p:tav>
                                      </p:tavLst>
                                    </p:anim>
                                    <p:animEffect transition="in" filter="fade">
                                      <p:cBhvr>
                                        <p:cTn id="316" dur="2250"/>
                                        <p:tgtEl>
                                          <p:spTgt spid="83"/>
                                        </p:tgtEl>
                                      </p:cBhvr>
                                    </p:animEffect>
                                  </p:childTnLst>
                                </p:cTn>
                              </p:par>
                              <p:par>
                                <p:cTn id="317" presetID="49" presetClass="entr" presetSubtype="0" decel="100000" fill="hold" grpId="0" nodeType="withEffect">
                                  <p:stCondLst>
                                    <p:cond delay="0"/>
                                  </p:stCondLst>
                                  <p:childTnLst>
                                    <p:set>
                                      <p:cBhvr>
                                        <p:cTn id="318" dur="1" fill="hold">
                                          <p:stCondLst>
                                            <p:cond delay="0"/>
                                          </p:stCondLst>
                                        </p:cTn>
                                        <p:tgtEl>
                                          <p:spTgt spid="84"/>
                                        </p:tgtEl>
                                        <p:attrNameLst>
                                          <p:attrName>style.visibility</p:attrName>
                                        </p:attrNameLst>
                                      </p:cBhvr>
                                      <p:to>
                                        <p:strVal val="visible"/>
                                      </p:to>
                                    </p:set>
                                    <p:anim calcmode="lin" valueType="num">
                                      <p:cBhvr>
                                        <p:cTn id="319" dur="2250" fill="hold"/>
                                        <p:tgtEl>
                                          <p:spTgt spid="84"/>
                                        </p:tgtEl>
                                        <p:attrNameLst>
                                          <p:attrName>ppt_w</p:attrName>
                                        </p:attrNameLst>
                                      </p:cBhvr>
                                      <p:tavLst>
                                        <p:tav tm="0">
                                          <p:val>
                                            <p:fltVal val="0"/>
                                          </p:val>
                                        </p:tav>
                                        <p:tav tm="100000">
                                          <p:val>
                                            <p:strVal val="#ppt_w"/>
                                          </p:val>
                                        </p:tav>
                                      </p:tavLst>
                                    </p:anim>
                                    <p:anim calcmode="lin" valueType="num">
                                      <p:cBhvr>
                                        <p:cTn id="320" dur="2250" fill="hold"/>
                                        <p:tgtEl>
                                          <p:spTgt spid="84"/>
                                        </p:tgtEl>
                                        <p:attrNameLst>
                                          <p:attrName>ppt_h</p:attrName>
                                        </p:attrNameLst>
                                      </p:cBhvr>
                                      <p:tavLst>
                                        <p:tav tm="0">
                                          <p:val>
                                            <p:fltVal val="0"/>
                                          </p:val>
                                        </p:tav>
                                        <p:tav tm="100000">
                                          <p:val>
                                            <p:strVal val="#ppt_h"/>
                                          </p:val>
                                        </p:tav>
                                      </p:tavLst>
                                    </p:anim>
                                    <p:anim calcmode="lin" valueType="num">
                                      <p:cBhvr>
                                        <p:cTn id="321" dur="2250" fill="hold"/>
                                        <p:tgtEl>
                                          <p:spTgt spid="84"/>
                                        </p:tgtEl>
                                        <p:attrNameLst>
                                          <p:attrName>style.rotation</p:attrName>
                                        </p:attrNameLst>
                                      </p:cBhvr>
                                      <p:tavLst>
                                        <p:tav tm="0">
                                          <p:val>
                                            <p:fltVal val="360"/>
                                          </p:val>
                                        </p:tav>
                                        <p:tav tm="100000">
                                          <p:val>
                                            <p:fltVal val="0"/>
                                          </p:val>
                                        </p:tav>
                                      </p:tavLst>
                                    </p:anim>
                                    <p:animEffect transition="in" filter="fade">
                                      <p:cBhvr>
                                        <p:cTn id="322" dur="2250"/>
                                        <p:tgtEl>
                                          <p:spTgt spid="84"/>
                                        </p:tgtEl>
                                      </p:cBhvr>
                                    </p:animEffect>
                                  </p:childTnLst>
                                </p:cTn>
                              </p:par>
                              <p:par>
                                <p:cTn id="323" presetID="49" presetClass="entr" presetSubtype="0" decel="100000" fill="hold" grpId="0" nodeType="withEffect">
                                  <p:stCondLst>
                                    <p:cond delay="0"/>
                                  </p:stCondLst>
                                  <p:childTnLst>
                                    <p:set>
                                      <p:cBhvr>
                                        <p:cTn id="324" dur="1" fill="hold">
                                          <p:stCondLst>
                                            <p:cond delay="0"/>
                                          </p:stCondLst>
                                        </p:cTn>
                                        <p:tgtEl>
                                          <p:spTgt spid="85"/>
                                        </p:tgtEl>
                                        <p:attrNameLst>
                                          <p:attrName>style.visibility</p:attrName>
                                        </p:attrNameLst>
                                      </p:cBhvr>
                                      <p:to>
                                        <p:strVal val="visible"/>
                                      </p:to>
                                    </p:set>
                                    <p:anim calcmode="lin" valueType="num">
                                      <p:cBhvr>
                                        <p:cTn id="325" dur="2250" fill="hold"/>
                                        <p:tgtEl>
                                          <p:spTgt spid="85"/>
                                        </p:tgtEl>
                                        <p:attrNameLst>
                                          <p:attrName>ppt_w</p:attrName>
                                        </p:attrNameLst>
                                      </p:cBhvr>
                                      <p:tavLst>
                                        <p:tav tm="0">
                                          <p:val>
                                            <p:fltVal val="0"/>
                                          </p:val>
                                        </p:tav>
                                        <p:tav tm="100000">
                                          <p:val>
                                            <p:strVal val="#ppt_w"/>
                                          </p:val>
                                        </p:tav>
                                      </p:tavLst>
                                    </p:anim>
                                    <p:anim calcmode="lin" valueType="num">
                                      <p:cBhvr>
                                        <p:cTn id="326" dur="2250" fill="hold"/>
                                        <p:tgtEl>
                                          <p:spTgt spid="85"/>
                                        </p:tgtEl>
                                        <p:attrNameLst>
                                          <p:attrName>ppt_h</p:attrName>
                                        </p:attrNameLst>
                                      </p:cBhvr>
                                      <p:tavLst>
                                        <p:tav tm="0">
                                          <p:val>
                                            <p:fltVal val="0"/>
                                          </p:val>
                                        </p:tav>
                                        <p:tav tm="100000">
                                          <p:val>
                                            <p:strVal val="#ppt_h"/>
                                          </p:val>
                                        </p:tav>
                                      </p:tavLst>
                                    </p:anim>
                                    <p:anim calcmode="lin" valueType="num">
                                      <p:cBhvr>
                                        <p:cTn id="327" dur="2250" fill="hold"/>
                                        <p:tgtEl>
                                          <p:spTgt spid="85"/>
                                        </p:tgtEl>
                                        <p:attrNameLst>
                                          <p:attrName>style.rotation</p:attrName>
                                        </p:attrNameLst>
                                      </p:cBhvr>
                                      <p:tavLst>
                                        <p:tav tm="0">
                                          <p:val>
                                            <p:fltVal val="360"/>
                                          </p:val>
                                        </p:tav>
                                        <p:tav tm="100000">
                                          <p:val>
                                            <p:fltVal val="0"/>
                                          </p:val>
                                        </p:tav>
                                      </p:tavLst>
                                    </p:anim>
                                    <p:animEffect transition="in" filter="fade">
                                      <p:cBhvr>
                                        <p:cTn id="328" dur="2250"/>
                                        <p:tgtEl>
                                          <p:spTgt spid="85"/>
                                        </p:tgtEl>
                                      </p:cBhvr>
                                    </p:animEffect>
                                  </p:childTnLst>
                                </p:cTn>
                              </p:par>
                              <p:par>
                                <p:cTn id="329" presetID="49" presetClass="entr" presetSubtype="0" decel="100000" fill="hold" grpId="0" nodeType="withEffect">
                                  <p:stCondLst>
                                    <p:cond delay="0"/>
                                  </p:stCondLst>
                                  <p:childTnLst>
                                    <p:set>
                                      <p:cBhvr>
                                        <p:cTn id="330" dur="1" fill="hold">
                                          <p:stCondLst>
                                            <p:cond delay="0"/>
                                          </p:stCondLst>
                                        </p:cTn>
                                        <p:tgtEl>
                                          <p:spTgt spid="86"/>
                                        </p:tgtEl>
                                        <p:attrNameLst>
                                          <p:attrName>style.visibility</p:attrName>
                                        </p:attrNameLst>
                                      </p:cBhvr>
                                      <p:to>
                                        <p:strVal val="visible"/>
                                      </p:to>
                                    </p:set>
                                    <p:anim calcmode="lin" valueType="num">
                                      <p:cBhvr>
                                        <p:cTn id="331" dur="2250" fill="hold"/>
                                        <p:tgtEl>
                                          <p:spTgt spid="86"/>
                                        </p:tgtEl>
                                        <p:attrNameLst>
                                          <p:attrName>ppt_w</p:attrName>
                                        </p:attrNameLst>
                                      </p:cBhvr>
                                      <p:tavLst>
                                        <p:tav tm="0">
                                          <p:val>
                                            <p:fltVal val="0"/>
                                          </p:val>
                                        </p:tav>
                                        <p:tav tm="100000">
                                          <p:val>
                                            <p:strVal val="#ppt_w"/>
                                          </p:val>
                                        </p:tav>
                                      </p:tavLst>
                                    </p:anim>
                                    <p:anim calcmode="lin" valueType="num">
                                      <p:cBhvr>
                                        <p:cTn id="332" dur="2250" fill="hold"/>
                                        <p:tgtEl>
                                          <p:spTgt spid="86"/>
                                        </p:tgtEl>
                                        <p:attrNameLst>
                                          <p:attrName>ppt_h</p:attrName>
                                        </p:attrNameLst>
                                      </p:cBhvr>
                                      <p:tavLst>
                                        <p:tav tm="0">
                                          <p:val>
                                            <p:fltVal val="0"/>
                                          </p:val>
                                        </p:tav>
                                        <p:tav tm="100000">
                                          <p:val>
                                            <p:strVal val="#ppt_h"/>
                                          </p:val>
                                        </p:tav>
                                      </p:tavLst>
                                    </p:anim>
                                    <p:anim calcmode="lin" valueType="num">
                                      <p:cBhvr>
                                        <p:cTn id="333" dur="2250" fill="hold"/>
                                        <p:tgtEl>
                                          <p:spTgt spid="86"/>
                                        </p:tgtEl>
                                        <p:attrNameLst>
                                          <p:attrName>style.rotation</p:attrName>
                                        </p:attrNameLst>
                                      </p:cBhvr>
                                      <p:tavLst>
                                        <p:tav tm="0">
                                          <p:val>
                                            <p:fltVal val="360"/>
                                          </p:val>
                                        </p:tav>
                                        <p:tav tm="100000">
                                          <p:val>
                                            <p:fltVal val="0"/>
                                          </p:val>
                                        </p:tav>
                                      </p:tavLst>
                                    </p:anim>
                                    <p:animEffect transition="in" filter="fade">
                                      <p:cBhvr>
                                        <p:cTn id="334" dur="2250"/>
                                        <p:tgtEl>
                                          <p:spTgt spid="86"/>
                                        </p:tgtEl>
                                      </p:cBhvr>
                                    </p:animEffect>
                                  </p:childTnLst>
                                </p:cTn>
                              </p:par>
                              <p:par>
                                <p:cTn id="335" presetID="49" presetClass="entr" presetSubtype="0" decel="100000" fill="hold" grpId="0" nodeType="withEffect">
                                  <p:stCondLst>
                                    <p:cond delay="0"/>
                                  </p:stCondLst>
                                  <p:childTnLst>
                                    <p:set>
                                      <p:cBhvr>
                                        <p:cTn id="336" dur="1" fill="hold">
                                          <p:stCondLst>
                                            <p:cond delay="0"/>
                                          </p:stCondLst>
                                        </p:cTn>
                                        <p:tgtEl>
                                          <p:spTgt spid="87"/>
                                        </p:tgtEl>
                                        <p:attrNameLst>
                                          <p:attrName>style.visibility</p:attrName>
                                        </p:attrNameLst>
                                      </p:cBhvr>
                                      <p:to>
                                        <p:strVal val="visible"/>
                                      </p:to>
                                    </p:set>
                                    <p:anim calcmode="lin" valueType="num">
                                      <p:cBhvr>
                                        <p:cTn id="337" dur="2250" fill="hold"/>
                                        <p:tgtEl>
                                          <p:spTgt spid="87"/>
                                        </p:tgtEl>
                                        <p:attrNameLst>
                                          <p:attrName>ppt_w</p:attrName>
                                        </p:attrNameLst>
                                      </p:cBhvr>
                                      <p:tavLst>
                                        <p:tav tm="0">
                                          <p:val>
                                            <p:fltVal val="0"/>
                                          </p:val>
                                        </p:tav>
                                        <p:tav tm="100000">
                                          <p:val>
                                            <p:strVal val="#ppt_w"/>
                                          </p:val>
                                        </p:tav>
                                      </p:tavLst>
                                    </p:anim>
                                    <p:anim calcmode="lin" valueType="num">
                                      <p:cBhvr>
                                        <p:cTn id="338" dur="2250" fill="hold"/>
                                        <p:tgtEl>
                                          <p:spTgt spid="87"/>
                                        </p:tgtEl>
                                        <p:attrNameLst>
                                          <p:attrName>ppt_h</p:attrName>
                                        </p:attrNameLst>
                                      </p:cBhvr>
                                      <p:tavLst>
                                        <p:tav tm="0">
                                          <p:val>
                                            <p:fltVal val="0"/>
                                          </p:val>
                                        </p:tav>
                                        <p:tav tm="100000">
                                          <p:val>
                                            <p:strVal val="#ppt_h"/>
                                          </p:val>
                                        </p:tav>
                                      </p:tavLst>
                                    </p:anim>
                                    <p:anim calcmode="lin" valueType="num">
                                      <p:cBhvr>
                                        <p:cTn id="339" dur="2250" fill="hold"/>
                                        <p:tgtEl>
                                          <p:spTgt spid="87"/>
                                        </p:tgtEl>
                                        <p:attrNameLst>
                                          <p:attrName>style.rotation</p:attrName>
                                        </p:attrNameLst>
                                      </p:cBhvr>
                                      <p:tavLst>
                                        <p:tav tm="0">
                                          <p:val>
                                            <p:fltVal val="360"/>
                                          </p:val>
                                        </p:tav>
                                        <p:tav tm="100000">
                                          <p:val>
                                            <p:fltVal val="0"/>
                                          </p:val>
                                        </p:tav>
                                      </p:tavLst>
                                    </p:anim>
                                    <p:animEffect transition="in" filter="fade">
                                      <p:cBhvr>
                                        <p:cTn id="340" dur="2250"/>
                                        <p:tgtEl>
                                          <p:spTgt spid="87"/>
                                        </p:tgtEl>
                                      </p:cBhvr>
                                    </p:animEffect>
                                  </p:childTnLst>
                                </p:cTn>
                              </p:par>
                              <p:par>
                                <p:cTn id="341" presetID="49" presetClass="entr" presetSubtype="0" decel="100000" fill="hold" grpId="0" nodeType="withEffect">
                                  <p:stCondLst>
                                    <p:cond delay="0"/>
                                  </p:stCondLst>
                                  <p:childTnLst>
                                    <p:set>
                                      <p:cBhvr>
                                        <p:cTn id="342" dur="1" fill="hold">
                                          <p:stCondLst>
                                            <p:cond delay="0"/>
                                          </p:stCondLst>
                                        </p:cTn>
                                        <p:tgtEl>
                                          <p:spTgt spid="88"/>
                                        </p:tgtEl>
                                        <p:attrNameLst>
                                          <p:attrName>style.visibility</p:attrName>
                                        </p:attrNameLst>
                                      </p:cBhvr>
                                      <p:to>
                                        <p:strVal val="visible"/>
                                      </p:to>
                                    </p:set>
                                    <p:anim calcmode="lin" valueType="num">
                                      <p:cBhvr>
                                        <p:cTn id="343" dur="2250" fill="hold"/>
                                        <p:tgtEl>
                                          <p:spTgt spid="88"/>
                                        </p:tgtEl>
                                        <p:attrNameLst>
                                          <p:attrName>ppt_w</p:attrName>
                                        </p:attrNameLst>
                                      </p:cBhvr>
                                      <p:tavLst>
                                        <p:tav tm="0">
                                          <p:val>
                                            <p:fltVal val="0"/>
                                          </p:val>
                                        </p:tav>
                                        <p:tav tm="100000">
                                          <p:val>
                                            <p:strVal val="#ppt_w"/>
                                          </p:val>
                                        </p:tav>
                                      </p:tavLst>
                                    </p:anim>
                                    <p:anim calcmode="lin" valueType="num">
                                      <p:cBhvr>
                                        <p:cTn id="344" dur="2250" fill="hold"/>
                                        <p:tgtEl>
                                          <p:spTgt spid="88"/>
                                        </p:tgtEl>
                                        <p:attrNameLst>
                                          <p:attrName>ppt_h</p:attrName>
                                        </p:attrNameLst>
                                      </p:cBhvr>
                                      <p:tavLst>
                                        <p:tav tm="0">
                                          <p:val>
                                            <p:fltVal val="0"/>
                                          </p:val>
                                        </p:tav>
                                        <p:tav tm="100000">
                                          <p:val>
                                            <p:strVal val="#ppt_h"/>
                                          </p:val>
                                        </p:tav>
                                      </p:tavLst>
                                    </p:anim>
                                    <p:anim calcmode="lin" valueType="num">
                                      <p:cBhvr>
                                        <p:cTn id="345" dur="2250" fill="hold"/>
                                        <p:tgtEl>
                                          <p:spTgt spid="88"/>
                                        </p:tgtEl>
                                        <p:attrNameLst>
                                          <p:attrName>style.rotation</p:attrName>
                                        </p:attrNameLst>
                                      </p:cBhvr>
                                      <p:tavLst>
                                        <p:tav tm="0">
                                          <p:val>
                                            <p:fltVal val="360"/>
                                          </p:val>
                                        </p:tav>
                                        <p:tav tm="100000">
                                          <p:val>
                                            <p:fltVal val="0"/>
                                          </p:val>
                                        </p:tav>
                                      </p:tavLst>
                                    </p:anim>
                                    <p:animEffect transition="in" filter="fade">
                                      <p:cBhvr>
                                        <p:cTn id="346" dur="2250"/>
                                        <p:tgtEl>
                                          <p:spTgt spid="88"/>
                                        </p:tgtEl>
                                      </p:cBhvr>
                                    </p:animEffect>
                                  </p:childTnLst>
                                </p:cTn>
                              </p:par>
                              <p:par>
                                <p:cTn id="347" presetID="49" presetClass="entr" presetSubtype="0" decel="100000" fill="hold" grpId="0" nodeType="withEffect">
                                  <p:stCondLst>
                                    <p:cond delay="0"/>
                                  </p:stCondLst>
                                  <p:childTnLst>
                                    <p:set>
                                      <p:cBhvr>
                                        <p:cTn id="348" dur="1" fill="hold">
                                          <p:stCondLst>
                                            <p:cond delay="0"/>
                                          </p:stCondLst>
                                        </p:cTn>
                                        <p:tgtEl>
                                          <p:spTgt spid="89"/>
                                        </p:tgtEl>
                                        <p:attrNameLst>
                                          <p:attrName>style.visibility</p:attrName>
                                        </p:attrNameLst>
                                      </p:cBhvr>
                                      <p:to>
                                        <p:strVal val="visible"/>
                                      </p:to>
                                    </p:set>
                                    <p:anim calcmode="lin" valueType="num">
                                      <p:cBhvr>
                                        <p:cTn id="349" dur="2250" fill="hold"/>
                                        <p:tgtEl>
                                          <p:spTgt spid="89"/>
                                        </p:tgtEl>
                                        <p:attrNameLst>
                                          <p:attrName>ppt_w</p:attrName>
                                        </p:attrNameLst>
                                      </p:cBhvr>
                                      <p:tavLst>
                                        <p:tav tm="0">
                                          <p:val>
                                            <p:fltVal val="0"/>
                                          </p:val>
                                        </p:tav>
                                        <p:tav tm="100000">
                                          <p:val>
                                            <p:strVal val="#ppt_w"/>
                                          </p:val>
                                        </p:tav>
                                      </p:tavLst>
                                    </p:anim>
                                    <p:anim calcmode="lin" valueType="num">
                                      <p:cBhvr>
                                        <p:cTn id="350" dur="2250" fill="hold"/>
                                        <p:tgtEl>
                                          <p:spTgt spid="89"/>
                                        </p:tgtEl>
                                        <p:attrNameLst>
                                          <p:attrName>ppt_h</p:attrName>
                                        </p:attrNameLst>
                                      </p:cBhvr>
                                      <p:tavLst>
                                        <p:tav tm="0">
                                          <p:val>
                                            <p:fltVal val="0"/>
                                          </p:val>
                                        </p:tav>
                                        <p:tav tm="100000">
                                          <p:val>
                                            <p:strVal val="#ppt_h"/>
                                          </p:val>
                                        </p:tav>
                                      </p:tavLst>
                                    </p:anim>
                                    <p:anim calcmode="lin" valueType="num">
                                      <p:cBhvr>
                                        <p:cTn id="351" dur="2250" fill="hold"/>
                                        <p:tgtEl>
                                          <p:spTgt spid="89"/>
                                        </p:tgtEl>
                                        <p:attrNameLst>
                                          <p:attrName>style.rotation</p:attrName>
                                        </p:attrNameLst>
                                      </p:cBhvr>
                                      <p:tavLst>
                                        <p:tav tm="0">
                                          <p:val>
                                            <p:fltVal val="360"/>
                                          </p:val>
                                        </p:tav>
                                        <p:tav tm="100000">
                                          <p:val>
                                            <p:fltVal val="0"/>
                                          </p:val>
                                        </p:tav>
                                      </p:tavLst>
                                    </p:anim>
                                    <p:animEffect transition="in" filter="fade">
                                      <p:cBhvr>
                                        <p:cTn id="352" dur="2250"/>
                                        <p:tgtEl>
                                          <p:spTgt spid="89"/>
                                        </p:tgtEl>
                                      </p:cBhvr>
                                    </p:animEffect>
                                  </p:childTnLst>
                                </p:cTn>
                              </p:par>
                              <p:par>
                                <p:cTn id="353" presetID="49" presetClass="entr" presetSubtype="0" decel="100000" fill="hold" grpId="0" nodeType="withEffect">
                                  <p:stCondLst>
                                    <p:cond delay="0"/>
                                  </p:stCondLst>
                                  <p:childTnLst>
                                    <p:set>
                                      <p:cBhvr>
                                        <p:cTn id="354" dur="1" fill="hold">
                                          <p:stCondLst>
                                            <p:cond delay="0"/>
                                          </p:stCondLst>
                                        </p:cTn>
                                        <p:tgtEl>
                                          <p:spTgt spid="90"/>
                                        </p:tgtEl>
                                        <p:attrNameLst>
                                          <p:attrName>style.visibility</p:attrName>
                                        </p:attrNameLst>
                                      </p:cBhvr>
                                      <p:to>
                                        <p:strVal val="visible"/>
                                      </p:to>
                                    </p:set>
                                    <p:anim calcmode="lin" valueType="num">
                                      <p:cBhvr>
                                        <p:cTn id="355" dur="2250" fill="hold"/>
                                        <p:tgtEl>
                                          <p:spTgt spid="90"/>
                                        </p:tgtEl>
                                        <p:attrNameLst>
                                          <p:attrName>ppt_w</p:attrName>
                                        </p:attrNameLst>
                                      </p:cBhvr>
                                      <p:tavLst>
                                        <p:tav tm="0">
                                          <p:val>
                                            <p:fltVal val="0"/>
                                          </p:val>
                                        </p:tav>
                                        <p:tav tm="100000">
                                          <p:val>
                                            <p:strVal val="#ppt_w"/>
                                          </p:val>
                                        </p:tav>
                                      </p:tavLst>
                                    </p:anim>
                                    <p:anim calcmode="lin" valueType="num">
                                      <p:cBhvr>
                                        <p:cTn id="356" dur="2250" fill="hold"/>
                                        <p:tgtEl>
                                          <p:spTgt spid="90"/>
                                        </p:tgtEl>
                                        <p:attrNameLst>
                                          <p:attrName>ppt_h</p:attrName>
                                        </p:attrNameLst>
                                      </p:cBhvr>
                                      <p:tavLst>
                                        <p:tav tm="0">
                                          <p:val>
                                            <p:fltVal val="0"/>
                                          </p:val>
                                        </p:tav>
                                        <p:tav tm="100000">
                                          <p:val>
                                            <p:strVal val="#ppt_h"/>
                                          </p:val>
                                        </p:tav>
                                      </p:tavLst>
                                    </p:anim>
                                    <p:anim calcmode="lin" valueType="num">
                                      <p:cBhvr>
                                        <p:cTn id="357" dur="2250" fill="hold"/>
                                        <p:tgtEl>
                                          <p:spTgt spid="90"/>
                                        </p:tgtEl>
                                        <p:attrNameLst>
                                          <p:attrName>style.rotation</p:attrName>
                                        </p:attrNameLst>
                                      </p:cBhvr>
                                      <p:tavLst>
                                        <p:tav tm="0">
                                          <p:val>
                                            <p:fltVal val="360"/>
                                          </p:val>
                                        </p:tav>
                                        <p:tav tm="100000">
                                          <p:val>
                                            <p:fltVal val="0"/>
                                          </p:val>
                                        </p:tav>
                                      </p:tavLst>
                                    </p:anim>
                                    <p:animEffect transition="in" filter="fade">
                                      <p:cBhvr>
                                        <p:cTn id="358" dur="2250"/>
                                        <p:tgtEl>
                                          <p:spTgt spid="90"/>
                                        </p:tgtEl>
                                      </p:cBhvr>
                                    </p:animEffect>
                                  </p:childTnLst>
                                </p:cTn>
                              </p:par>
                              <p:par>
                                <p:cTn id="359" presetID="49" presetClass="entr" presetSubtype="0" decel="100000" fill="hold" grpId="0" nodeType="withEffect">
                                  <p:stCondLst>
                                    <p:cond delay="0"/>
                                  </p:stCondLst>
                                  <p:childTnLst>
                                    <p:set>
                                      <p:cBhvr>
                                        <p:cTn id="360" dur="1" fill="hold">
                                          <p:stCondLst>
                                            <p:cond delay="0"/>
                                          </p:stCondLst>
                                        </p:cTn>
                                        <p:tgtEl>
                                          <p:spTgt spid="91"/>
                                        </p:tgtEl>
                                        <p:attrNameLst>
                                          <p:attrName>style.visibility</p:attrName>
                                        </p:attrNameLst>
                                      </p:cBhvr>
                                      <p:to>
                                        <p:strVal val="visible"/>
                                      </p:to>
                                    </p:set>
                                    <p:anim calcmode="lin" valueType="num">
                                      <p:cBhvr>
                                        <p:cTn id="361" dur="2250" fill="hold"/>
                                        <p:tgtEl>
                                          <p:spTgt spid="91"/>
                                        </p:tgtEl>
                                        <p:attrNameLst>
                                          <p:attrName>ppt_w</p:attrName>
                                        </p:attrNameLst>
                                      </p:cBhvr>
                                      <p:tavLst>
                                        <p:tav tm="0">
                                          <p:val>
                                            <p:fltVal val="0"/>
                                          </p:val>
                                        </p:tav>
                                        <p:tav tm="100000">
                                          <p:val>
                                            <p:strVal val="#ppt_w"/>
                                          </p:val>
                                        </p:tav>
                                      </p:tavLst>
                                    </p:anim>
                                    <p:anim calcmode="lin" valueType="num">
                                      <p:cBhvr>
                                        <p:cTn id="362" dur="2250" fill="hold"/>
                                        <p:tgtEl>
                                          <p:spTgt spid="91"/>
                                        </p:tgtEl>
                                        <p:attrNameLst>
                                          <p:attrName>ppt_h</p:attrName>
                                        </p:attrNameLst>
                                      </p:cBhvr>
                                      <p:tavLst>
                                        <p:tav tm="0">
                                          <p:val>
                                            <p:fltVal val="0"/>
                                          </p:val>
                                        </p:tav>
                                        <p:tav tm="100000">
                                          <p:val>
                                            <p:strVal val="#ppt_h"/>
                                          </p:val>
                                        </p:tav>
                                      </p:tavLst>
                                    </p:anim>
                                    <p:anim calcmode="lin" valueType="num">
                                      <p:cBhvr>
                                        <p:cTn id="363" dur="2250" fill="hold"/>
                                        <p:tgtEl>
                                          <p:spTgt spid="91"/>
                                        </p:tgtEl>
                                        <p:attrNameLst>
                                          <p:attrName>style.rotation</p:attrName>
                                        </p:attrNameLst>
                                      </p:cBhvr>
                                      <p:tavLst>
                                        <p:tav tm="0">
                                          <p:val>
                                            <p:fltVal val="360"/>
                                          </p:val>
                                        </p:tav>
                                        <p:tav tm="100000">
                                          <p:val>
                                            <p:fltVal val="0"/>
                                          </p:val>
                                        </p:tav>
                                      </p:tavLst>
                                    </p:anim>
                                    <p:animEffect transition="in" filter="fade">
                                      <p:cBhvr>
                                        <p:cTn id="364" dur="2250"/>
                                        <p:tgtEl>
                                          <p:spTgt spid="91"/>
                                        </p:tgtEl>
                                      </p:cBhvr>
                                    </p:animEffect>
                                  </p:childTnLst>
                                </p:cTn>
                              </p:par>
                              <p:par>
                                <p:cTn id="365" presetID="49" presetClass="entr" presetSubtype="0" decel="100000" fill="hold" grpId="0" nodeType="withEffect">
                                  <p:stCondLst>
                                    <p:cond delay="0"/>
                                  </p:stCondLst>
                                  <p:childTnLst>
                                    <p:set>
                                      <p:cBhvr>
                                        <p:cTn id="366" dur="1" fill="hold">
                                          <p:stCondLst>
                                            <p:cond delay="0"/>
                                          </p:stCondLst>
                                        </p:cTn>
                                        <p:tgtEl>
                                          <p:spTgt spid="92"/>
                                        </p:tgtEl>
                                        <p:attrNameLst>
                                          <p:attrName>style.visibility</p:attrName>
                                        </p:attrNameLst>
                                      </p:cBhvr>
                                      <p:to>
                                        <p:strVal val="visible"/>
                                      </p:to>
                                    </p:set>
                                    <p:anim calcmode="lin" valueType="num">
                                      <p:cBhvr>
                                        <p:cTn id="367" dur="2250" fill="hold"/>
                                        <p:tgtEl>
                                          <p:spTgt spid="92"/>
                                        </p:tgtEl>
                                        <p:attrNameLst>
                                          <p:attrName>ppt_w</p:attrName>
                                        </p:attrNameLst>
                                      </p:cBhvr>
                                      <p:tavLst>
                                        <p:tav tm="0">
                                          <p:val>
                                            <p:fltVal val="0"/>
                                          </p:val>
                                        </p:tav>
                                        <p:tav tm="100000">
                                          <p:val>
                                            <p:strVal val="#ppt_w"/>
                                          </p:val>
                                        </p:tav>
                                      </p:tavLst>
                                    </p:anim>
                                    <p:anim calcmode="lin" valueType="num">
                                      <p:cBhvr>
                                        <p:cTn id="368" dur="2250" fill="hold"/>
                                        <p:tgtEl>
                                          <p:spTgt spid="92"/>
                                        </p:tgtEl>
                                        <p:attrNameLst>
                                          <p:attrName>ppt_h</p:attrName>
                                        </p:attrNameLst>
                                      </p:cBhvr>
                                      <p:tavLst>
                                        <p:tav tm="0">
                                          <p:val>
                                            <p:fltVal val="0"/>
                                          </p:val>
                                        </p:tav>
                                        <p:tav tm="100000">
                                          <p:val>
                                            <p:strVal val="#ppt_h"/>
                                          </p:val>
                                        </p:tav>
                                      </p:tavLst>
                                    </p:anim>
                                    <p:anim calcmode="lin" valueType="num">
                                      <p:cBhvr>
                                        <p:cTn id="369" dur="2250" fill="hold"/>
                                        <p:tgtEl>
                                          <p:spTgt spid="92"/>
                                        </p:tgtEl>
                                        <p:attrNameLst>
                                          <p:attrName>style.rotation</p:attrName>
                                        </p:attrNameLst>
                                      </p:cBhvr>
                                      <p:tavLst>
                                        <p:tav tm="0">
                                          <p:val>
                                            <p:fltVal val="360"/>
                                          </p:val>
                                        </p:tav>
                                        <p:tav tm="100000">
                                          <p:val>
                                            <p:fltVal val="0"/>
                                          </p:val>
                                        </p:tav>
                                      </p:tavLst>
                                    </p:anim>
                                    <p:animEffect transition="in" filter="fade">
                                      <p:cBhvr>
                                        <p:cTn id="370" dur="2250"/>
                                        <p:tgtEl>
                                          <p:spTgt spid="92"/>
                                        </p:tgtEl>
                                      </p:cBhvr>
                                    </p:animEffect>
                                  </p:childTnLst>
                                </p:cTn>
                              </p:par>
                              <p:par>
                                <p:cTn id="371" presetID="49" presetClass="entr" presetSubtype="0" decel="100000" fill="hold" grpId="0" nodeType="withEffect">
                                  <p:stCondLst>
                                    <p:cond delay="0"/>
                                  </p:stCondLst>
                                  <p:childTnLst>
                                    <p:set>
                                      <p:cBhvr>
                                        <p:cTn id="372" dur="1" fill="hold">
                                          <p:stCondLst>
                                            <p:cond delay="0"/>
                                          </p:stCondLst>
                                        </p:cTn>
                                        <p:tgtEl>
                                          <p:spTgt spid="93"/>
                                        </p:tgtEl>
                                        <p:attrNameLst>
                                          <p:attrName>style.visibility</p:attrName>
                                        </p:attrNameLst>
                                      </p:cBhvr>
                                      <p:to>
                                        <p:strVal val="visible"/>
                                      </p:to>
                                    </p:set>
                                    <p:anim calcmode="lin" valueType="num">
                                      <p:cBhvr>
                                        <p:cTn id="373" dur="2250" fill="hold"/>
                                        <p:tgtEl>
                                          <p:spTgt spid="93"/>
                                        </p:tgtEl>
                                        <p:attrNameLst>
                                          <p:attrName>ppt_w</p:attrName>
                                        </p:attrNameLst>
                                      </p:cBhvr>
                                      <p:tavLst>
                                        <p:tav tm="0">
                                          <p:val>
                                            <p:fltVal val="0"/>
                                          </p:val>
                                        </p:tav>
                                        <p:tav tm="100000">
                                          <p:val>
                                            <p:strVal val="#ppt_w"/>
                                          </p:val>
                                        </p:tav>
                                      </p:tavLst>
                                    </p:anim>
                                    <p:anim calcmode="lin" valueType="num">
                                      <p:cBhvr>
                                        <p:cTn id="374" dur="2250" fill="hold"/>
                                        <p:tgtEl>
                                          <p:spTgt spid="93"/>
                                        </p:tgtEl>
                                        <p:attrNameLst>
                                          <p:attrName>ppt_h</p:attrName>
                                        </p:attrNameLst>
                                      </p:cBhvr>
                                      <p:tavLst>
                                        <p:tav tm="0">
                                          <p:val>
                                            <p:fltVal val="0"/>
                                          </p:val>
                                        </p:tav>
                                        <p:tav tm="100000">
                                          <p:val>
                                            <p:strVal val="#ppt_h"/>
                                          </p:val>
                                        </p:tav>
                                      </p:tavLst>
                                    </p:anim>
                                    <p:anim calcmode="lin" valueType="num">
                                      <p:cBhvr>
                                        <p:cTn id="375" dur="2250" fill="hold"/>
                                        <p:tgtEl>
                                          <p:spTgt spid="93"/>
                                        </p:tgtEl>
                                        <p:attrNameLst>
                                          <p:attrName>style.rotation</p:attrName>
                                        </p:attrNameLst>
                                      </p:cBhvr>
                                      <p:tavLst>
                                        <p:tav tm="0">
                                          <p:val>
                                            <p:fltVal val="360"/>
                                          </p:val>
                                        </p:tav>
                                        <p:tav tm="100000">
                                          <p:val>
                                            <p:fltVal val="0"/>
                                          </p:val>
                                        </p:tav>
                                      </p:tavLst>
                                    </p:anim>
                                    <p:animEffect transition="in" filter="fade">
                                      <p:cBhvr>
                                        <p:cTn id="376" dur="2250"/>
                                        <p:tgtEl>
                                          <p:spTgt spid="93"/>
                                        </p:tgtEl>
                                      </p:cBhvr>
                                    </p:animEffect>
                                  </p:childTnLst>
                                </p:cTn>
                              </p:par>
                              <p:par>
                                <p:cTn id="377" presetID="49" presetClass="entr" presetSubtype="0" decel="100000" fill="hold" grpId="0" nodeType="withEffect">
                                  <p:stCondLst>
                                    <p:cond delay="0"/>
                                  </p:stCondLst>
                                  <p:childTnLst>
                                    <p:set>
                                      <p:cBhvr>
                                        <p:cTn id="378" dur="1" fill="hold">
                                          <p:stCondLst>
                                            <p:cond delay="0"/>
                                          </p:stCondLst>
                                        </p:cTn>
                                        <p:tgtEl>
                                          <p:spTgt spid="94"/>
                                        </p:tgtEl>
                                        <p:attrNameLst>
                                          <p:attrName>style.visibility</p:attrName>
                                        </p:attrNameLst>
                                      </p:cBhvr>
                                      <p:to>
                                        <p:strVal val="visible"/>
                                      </p:to>
                                    </p:set>
                                    <p:anim calcmode="lin" valueType="num">
                                      <p:cBhvr>
                                        <p:cTn id="379" dur="2250" fill="hold"/>
                                        <p:tgtEl>
                                          <p:spTgt spid="94"/>
                                        </p:tgtEl>
                                        <p:attrNameLst>
                                          <p:attrName>ppt_w</p:attrName>
                                        </p:attrNameLst>
                                      </p:cBhvr>
                                      <p:tavLst>
                                        <p:tav tm="0">
                                          <p:val>
                                            <p:fltVal val="0"/>
                                          </p:val>
                                        </p:tav>
                                        <p:tav tm="100000">
                                          <p:val>
                                            <p:strVal val="#ppt_w"/>
                                          </p:val>
                                        </p:tav>
                                      </p:tavLst>
                                    </p:anim>
                                    <p:anim calcmode="lin" valueType="num">
                                      <p:cBhvr>
                                        <p:cTn id="380" dur="2250" fill="hold"/>
                                        <p:tgtEl>
                                          <p:spTgt spid="94"/>
                                        </p:tgtEl>
                                        <p:attrNameLst>
                                          <p:attrName>ppt_h</p:attrName>
                                        </p:attrNameLst>
                                      </p:cBhvr>
                                      <p:tavLst>
                                        <p:tav tm="0">
                                          <p:val>
                                            <p:fltVal val="0"/>
                                          </p:val>
                                        </p:tav>
                                        <p:tav tm="100000">
                                          <p:val>
                                            <p:strVal val="#ppt_h"/>
                                          </p:val>
                                        </p:tav>
                                      </p:tavLst>
                                    </p:anim>
                                    <p:anim calcmode="lin" valueType="num">
                                      <p:cBhvr>
                                        <p:cTn id="381" dur="2250" fill="hold"/>
                                        <p:tgtEl>
                                          <p:spTgt spid="94"/>
                                        </p:tgtEl>
                                        <p:attrNameLst>
                                          <p:attrName>style.rotation</p:attrName>
                                        </p:attrNameLst>
                                      </p:cBhvr>
                                      <p:tavLst>
                                        <p:tav tm="0">
                                          <p:val>
                                            <p:fltVal val="360"/>
                                          </p:val>
                                        </p:tav>
                                        <p:tav tm="100000">
                                          <p:val>
                                            <p:fltVal val="0"/>
                                          </p:val>
                                        </p:tav>
                                      </p:tavLst>
                                    </p:anim>
                                    <p:animEffect transition="in" filter="fade">
                                      <p:cBhvr>
                                        <p:cTn id="382" dur="2250"/>
                                        <p:tgtEl>
                                          <p:spTgt spid="94"/>
                                        </p:tgtEl>
                                      </p:cBhvr>
                                    </p:animEffect>
                                  </p:childTnLst>
                                </p:cTn>
                              </p:par>
                              <p:par>
                                <p:cTn id="383" presetID="49" presetClass="entr" presetSubtype="0" decel="100000" fill="hold" grpId="0" nodeType="withEffect">
                                  <p:stCondLst>
                                    <p:cond delay="0"/>
                                  </p:stCondLst>
                                  <p:childTnLst>
                                    <p:set>
                                      <p:cBhvr>
                                        <p:cTn id="384" dur="1" fill="hold">
                                          <p:stCondLst>
                                            <p:cond delay="0"/>
                                          </p:stCondLst>
                                        </p:cTn>
                                        <p:tgtEl>
                                          <p:spTgt spid="95"/>
                                        </p:tgtEl>
                                        <p:attrNameLst>
                                          <p:attrName>style.visibility</p:attrName>
                                        </p:attrNameLst>
                                      </p:cBhvr>
                                      <p:to>
                                        <p:strVal val="visible"/>
                                      </p:to>
                                    </p:set>
                                    <p:anim calcmode="lin" valueType="num">
                                      <p:cBhvr>
                                        <p:cTn id="385" dur="2250" fill="hold"/>
                                        <p:tgtEl>
                                          <p:spTgt spid="95"/>
                                        </p:tgtEl>
                                        <p:attrNameLst>
                                          <p:attrName>ppt_w</p:attrName>
                                        </p:attrNameLst>
                                      </p:cBhvr>
                                      <p:tavLst>
                                        <p:tav tm="0">
                                          <p:val>
                                            <p:fltVal val="0"/>
                                          </p:val>
                                        </p:tav>
                                        <p:tav tm="100000">
                                          <p:val>
                                            <p:strVal val="#ppt_w"/>
                                          </p:val>
                                        </p:tav>
                                      </p:tavLst>
                                    </p:anim>
                                    <p:anim calcmode="lin" valueType="num">
                                      <p:cBhvr>
                                        <p:cTn id="386" dur="2250" fill="hold"/>
                                        <p:tgtEl>
                                          <p:spTgt spid="95"/>
                                        </p:tgtEl>
                                        <p:attrNameLst>
                                          <p:attrName>ppt_h</p:attrName>
                                        </p:attrNameLst>
                                      </p:cBhvr>
                                      <p:tavLst>
                                        <p:tav tm="0">
                                          <p:val>
                                            <p:fltVal val="0"/>
                                          </p:val>
                                        </p:tav>
                                        <p:tav tm="100000">
                                          <p:val>
                                            <p:strVal val="#ppt_h"/>
                                          </p:val>
                                        </p:tav>
                                      </p:tavLst>
                                    </p:anim>
                                    <p:anim calcmode="lin" valueType="num">
                                      <p:cBhvr>
                                        <p:cTn id="387" dur="2250" fill="hold"/>
                                        <p:tgtEl>
                                          <p:spTgt spid="95"/>
                                        </p:tgtEl>
                                        <p:attrNameLst>
                                          <p:attrName>style.rotation</p:attrName>
                                        </p:attrNameLst>
                                      </p:cBhvr>
                                      <p:tavLst>
                                        <p:tav tm="0">
                                          <p:val>
                                            <p:fltVal val="360"/>
                                          </p:val>
                                        </p:tav>
                                        <p:tav tm="100000">
                                          <p:val>
                                            <p:fltVal val="0"/>
                                          </p:val>
                                        </p:tav>
                                      </p:tavLst>
                                    </p:anim>
                                    <p:animEffect transition="in" filter="fade">
                                      <p:cBhvr>
                                        <p:cTn id="388" dur="2250"/>
                                        <p:tgtEl>
                                          <p:spTgt spid="95"/>
                                        </p:tgtEl>
                                      </p:cBhvr>
                                    </p:animEffect>
                                  </p:childTnLst>
                                </p:cTn>
                              </p:par>
                              <p:par>
                                <p:cTn id="389" presetID="49" presetClass="entr" presetSubtype="0" decel="100000" fill="hold" grpId="0" nodeType="withEffect">
                                  <p:stCondLst>
                                    <p:cond delay="0"/>
                                  </p:stCondLst>
                                  <p:childTnLst>
                                    <p:set>
                                      <p:cBhvr>
                                        <p:cTn id="390" dur="1" fill="hold">
                                          <p:stCondLst>
                                            <p:cond delay="0"/>
                                          </p:stCondLst>
                                        </p:cTn>
                                        <p:tgtEl>
                                          <p:spTgt spid="96"/>
                                        </p:tgtEl>
                                        <p:attrNameLst>
                                          <p:attrName>style.visibility</p:attrName>
                                        </p:attrNameLst>
                                      </p:cBhvr>
                                      <p:to>
                                        <p:strVal val="visible"/>
                                      </p:to>
                                    </p:set>
                                    <p:anim calcmode="lin" valueType="num">
                                      <p:cBhvr>
                                        <p:cTn id="391" dur="2250" fill="hold"/>
                                        <p:tgtEl>
                                          <p:spTgt spid="96"/>
                                        </p:tgtEl>
                                        <p:attrNameLst>
                                          <p:attrName>ppt_w</p:attrName>
                                        </p:attrNameLst>
                                      </p:cBhvr>
                                      <p:tavLst>
                                        <p:tav tm="0">
                                          <p:val>
                                            <p:fltVal val="0"/>
                                          </p:val>
                                        </p:tav>
                                        <p:tav tm="100000">
                                          <p:val>
                                            <p:strVal val="#ppt_w"/>
                                          </p:val>
                                        </p:tav>
                                      </p:tavLst>
                                    </p:anim>
                                    <p:anim calcmode="lin" valueType="num">
                                      <p:cBhvr>
                                        <p:cTn id="392" dur="2250" fill="hold"/>
                                        <p:tgtEl>
                                          <p:spTgt spid="96"/>
                                        </p:tgtEl>
                                        <p:attrNameLst>
                                          <p:attrName>ppt_h</p:attrName>
                                        </p:attrNameLst>
                                      </p:cBhvr>
                                      <p:tavLst>
                                        <p:tav tm="0">
                                          <p:val>
                                            <p:fltVal val="0"/>
                                          </p:val>
                                        </p:tav>
                                        <p:tav tm="100000">
                                          <p:val>
                                            <p:strVal val="#ppt_h"/>
                                          </p:val>
                                        </p:tav>
                                      </p:tavLst>
                                    </p:anim>
                                    <p:anim calcmode="lin" valueType="num">
                                      <p:cBhvr>
                                        <p:cTn id="393" dur="2250" fill="hold"/>
                                        <p:tgtEl>
                                          <p:spTgt spid="96"/>
                                        </p:tgtEl>
                                        <p:attrNameLst>
                                          <p:attrName>style.rotation</p:attrName>
                                        </p:attrNameLst>
                                      </p:cBhvr>
                                      <p:tavLst>
                                        <p:tav tm="0">
                                          <p:val>
                                            <p:fltVal val="360"/>
                                          </p:val>
                                        </p:tav>
                                        <p:tav tm="100000">
                                          <p:val>
                                            <p:fltVal val="0"/>
                                          </p:val>
                                        </p:tav>
                                      </p:tavLst>
                                    </p:anim>
                                    <p:animEffect transition="in" filter="fade">
                                      <p:cBhvr>
                                        <p:cTn id="394" dur="2250"/>
                                        <p:tgtEl>
                                          <p:spTgt spid="96"/>
                                        </p:tgtEl>
                                      </p:cBhvr>
                                    </p:animEffect>
                                  </p:childTnLst>
                                </p:cTn>
                              </p:par>
                              <p:par>
                                <p:cTn id="395" presetID="49" presetClass="entr" presetSubtype="0" decel="100000" fill="hold" grpId="0" nodeType="withEffect">
                                  <p:stCondLst>
                                    <p:cond delay="0"/>
                                  </p:stCondLst>
                                  <p:childTnLst>
                                    <p:set>
                                      <p:cBhvr>
                                        <p:cTn id="396" dur="1" fill="hold">
                                          <p:stCondLst>
                                            <p:cond delay="0"/>
                                          </p:stCondLst>
                                        </p:cTn>
                                        <p:tgtEl>
                                          <p:spTgt spid="97"/>
                                        </p:tgtEl>
                                        <p:attrNameLst>
                                          <p:attrName>style.visibility</p:attrName>
                                        </p:attrNameLst>
                                      </p:cBhvr>
                                      <p:to>
                                        <p:strVal val="visible"/>
                                      </p:to>
                                    </p:set>
                                    <p:anim calcmode="lin" valueType="num">
                                      <p:cBhvr>
                                        <p:cTn id="397" dur="2250" fill="hold"/>
                                        <p:tgtEl>
                                          <p:spTgt spid="97"/>
                                        </p:tgtEl>
                                        <p:attrNameLst>
                                          <p:attrName>ppt_w</p:attrName>
                                        </p:attrNameLst>
                                      </p:cBhvr>
                                      <p:tavLst>
                                        <p:tav tm="0">
                                          <p:val>
                                            <p:fltVal val="0"/>
                                          </p:val>
                                        </p:tav>
                                        <p:tav tm="100000">
                                          <p:val>
                                            <p:strVal val="#ppt_w"/>
                                          </p:val>
                                        </p:tav>
                                      </p:tavLst>
                                    </p:anim>
                                    <p:anim calcmode="lin" valueType="num">
                                      <p:cBhvr>
                                        <p:cTn id="398" dur="2250" fill="hold"/>
                                        <p:tgtEl>
                                          <p:spTgt spid="97"/>
                                        </p:tgtEl>
                                        <p:attrNameLst>
                                          <p:attrName>ppt_h</p:attrName>
                                        </p:attrNameLst>
                                      </p:cBhvr>
                                      <p:tavLst>
                                        <p:tav tm="0">
                                          <p:val>
                                            <p:fltVal val="0"/>
                                          </p:val>
                                        </p:tav>
                                        <p:tav tm="100000">
                                          <p:val>
                                            <p:strVal val="#ppt_h"/>
                                          </p:val>
                                        </p:tav>
                                      </p:tavLst>
                                    </p:anim>
                                    <p:anim calcmode="lin" valueType="num">
                                      <p:cBhvr>
                                        <p:cTn id="399" dur="2250" fill="hold"/>
                                        <p:tgtEl>
                                          <p:spTgt spid="97"/>
                                        </p:tgtEl>
                                        <p:attrNameLst>
                                          <p:attrName>style.rotation</p:attrName>
                                        </p:attrNameLst>
                                      </p:cBhvr>
                                      <p:tavLst>
                                        <p:tav tm="0">
                                          <p:val>
                                            <p:fltVal val="360"/>
                                          </p:val>
                                        </p:tav>
                                        <p:tav tm="100000">
                                          <p:val>
                                            <p:fltVal val="0"/>
                                          </p:val>
                                        </p:tav>
                                      </p:tavLst>
                                    </p:anim>
                                    <p:animEffect transition="in" filter="fade">
                                      <p:cBhvr>
                                        <p:cTn id="400" dur="2250"/>
                                        <p:tgtEl>
                                          <p:spTgt spid="97"/>
                                        </p:tgtEl>
                                      </p:cBhvr>
                                    </p:animEffect>
                                  </p:childTnLst>
                                </p:cTn>
                              </p:par>
                              <p:par>
                                <p:cTn id="401" presetID="49" presetClass="entr" presetSubtype="0" decel="100000" fill="hold" grpId="0" nodeType="withEffect">
                                  <p:stCondLst>
                                    <p:cond delay="0"/>
                                  </p:stCondLst>
                                  <p:childTnLst>
                                    <p:set>
                                      <p:cBhvr>
                                        <p:cTn id="402" dur="1" fill="hold">
                                          <p:stCondLst>
                                            <p:cond delay="0"/>
                                          </p:stCondLst>
                                        </p:cTn>
                                        <p:tgtEl>
                                          <p:spTgt spid="98"/>
                                        </p:tgtEl>
                                        <p:attrNameLst>
                                          <p:attrName>style.visibility</p:attrName>
                                        </p:attrNameLst>
                                      </p:cBhvr>
                                      <p:to>
                                        <p:strVal val="visible"/>
                                      </p:to>
                                    </p:set>
                                    <p:anim calcmode="lin" valueType="num">
                                      <p:cBhvr>
                                        <p:cTn id="403" dur="2250" fill="hold"/>
                                        <p:tgtEl>
                                          <p:spTgt spid="98"/>
                                        </p:tgtEl>
                                        <p:attrNameLst>
                                          <p:attrName>ppt_w</p:attrName>
                                        </p:attrNameLst>
                                      </p:cBhvr>
                                      <p:tavLst>
                                        <p:tav tm="0">
                                          <p:val>
                                            <p:fltVal val="0"/>
                                          </p:val>
                                        </p:tav>
                                        <p:tav tm="100000">
                                          <p:val>
                                            <p:strVal val="#ppt_w"/>
                                          </p:val>
                                        </p:tav>
                                      </p:tavLst>
                                    </p:anim>
                                    <p:anim calcmode="lin" valueType="num">
                                      <p:cBhvr>
                                        <p:cTn id="404" dur="2250" fill="hold"/>
                                        <p:tgtEl>
                                          <p:spTgt spid="98"/>
                                        </p:tgtEl>
                                        <p:attrNameLst>
                                          <p:attrName>ppt_h</p:attrName>
                                        </p:attrNameLst>
                                      </p:cBhvr>
                                      <p:tavLst>
                                        <p:tav tm="0">
                                          <p:val>
                                            <p:fltVal val="0"/>
                                          </p:val>
                                        </p:tav>
                                        <p:tav tm="100000">
                                          <p:val>
                                            <p:strVal val="#ppt_h"/>
                                          </p:val>
                                        </p:tav>
                                      </p:tavLst>
                                    </p:anim>
                                    <p:anim calcmode="lin" valueType="num">
                                      <p:cBhvr>
                                        <p:cTn id="405" dur="2250" fill="hold"/>
                                        <p:tgtEl>
                                          <p:spTgt spid="98"/>
                                        </p:tgtEl>
                                        <p:attrNameLst>
                                          <p:attrName>style.rotation</p:attrName>
                                        </p:attrNameLst>
                                      </p:cBhvr>
                                      <p:tavLst>
                                        <p:tav tm="0">
                                          <p:val>
                                            <p:fltVal val="360"/>
                                          </p:val>
                                        </p:tav>
                                        <p:tav tm="100000">
                                          <p:val>
                                            <p:fltVal val="0"/>
                                          </p:val>
                                        </p:tav>
                                      </p:tavLst>
                                    </p:anim>
                                    <p:animEffect transition="in" filter="fade">
                                      <p:cBhvr>
                                        <p:cTn id="406" dur="2250"/>
                                        <p:tgtEl>
                                          <p:spTgt spid="98"/>
                                        </p:tgtEl>
                                      </p:cBhvr>
                                    </p:animEffect>
                                  </p:childTnLst>
                                </p:cTn>
                              </p:par>
                              <p:par>
                                <p:cTn id="407" presetID="49" presetClass="entr" presetSubtype="0" decel="100000" fill="hold" grpId="0" nodeType="withEffect">
                                  <p:stCondLst>
                                    <p:cond delay="0"/>
                                  </p:stCondLst>
                                  <p:childTnLst>
                                    <p:set>
                                      <p:cBhvr>
                                        <p:cTn id="408" dur="1" fill="hold">
                                          <p:stCondLst>
                                            <p:cond delay="0"/>
                                          </p:stCondLst>
                                        </p:cTn>
                                        <p:tgtEl>
                                          <p:spTgt spid="99"/>
                                        </p:tgtEl>
                                        <p:attrNameLst>
                                          <p:attrName>style.visibility</p:attrName>
                                        </p:attrNameLst>
                                      </p:cBhvr>
                                      <p:to>
                                        <p:strVal val="visible"/>
                                      </p:to>
                                    </p:set>
                                    <p:anim calcmode="lin" valueType="num">
                                      <p:cBhvr>
                                        <p:cTn id="409" dur="2250" fill="hold"/>
                                        <p:tgtEl>
                                          <p:spTgt spid="99"/>
                                        </p:tgtEl>
                                        <p:attrNameLst>
                                          <p:attrName>ppt_w</p:attrName>
                                        </p:attrNameLst>
                                      </p:cBhvr>
                                      <p:tavLst>
                                        <p:tav tm="0">
                                          <p:val>
                                            <p:fltVal val="0"/>
                                          </p:val>
                                        </p:tav>
                                        <p:tav tm="100000">
                                          <p:val>
                                            <p:strVal val="#ppt_w"/>
                                          </p:val>
                                        </p:tav>
                                      </p:tavLst>
                                    </p:anim>
                                    <p:anim calcmode="lin" valueType="num">
                                      <p:cBhvr>
                                        <p:cTn id="410" dur="2250" fill="hold"/>
                                        <p:tgtEl>
                                          <p:spTgt spid="99"/>
                                        </p:tgtEl>
                                        <p:attrNameLst>
                                          <p:attrName>ppt_h</p:attrName>
                                        </p:attrNameLst>
                                      </p:cBhvr>
                                      <p:tavLst>
                                        <p:tav tm="0">
                                          <p:val>
                                            <p:fltVal val="0"/>
                                          </p:val>
                                        </p:tav>
                                        <p:tav tm="100000">
                                          <p:val>
                                            <p:strVal val="#ppt_h"/>
                                          </p:val>
                                        </p:tav>
                                      </p:tavLst>
                                    </p:anim>
                                    <p:anim calcmode="lin" valueType="num">
                                      <p:cBhvr>
                                        <p:cTn id="411" dur="2250" fill="hold"/>
                                        <p:tgtEl>
                                          <p:spTgt spid="99"/>
                                        </p:tgtEl>
                                        <p:attrNameLst>
                                          <p:attrName>style.rotation</p:attrName>
                                        </p:attrNameLst>
                                      </p:cBhvr>
                                      <p:tavLst>
                                        <p:tav tm="0">
                                          <p:val>
                                            <p:fltVal val="360"/>
                                          </p:val>
                                        </p:tav>
                                        <p:tav tm="100000">
                                          <p:val>
                                            <p:fltVal val="0"/>
                                          </p:val>
                                        </p:tav>
                                      </p:tavLst>
                                    </p:anim>
                                    <p:animEffect transition="in" filter="fade">
                                      <p:cBhvr>
                                        <p:cTn id="412" dur="2250"/>
                                        <p:tgtEl>
                                          <p:spTgt spid="99"/>
                                        </p:tgtEl>
                                      </p:cBhvr>
                                    </p:animEffect>
                                  </p:childTnLst>
                                </p:cTn>
                              </p:par>
                              <p:par>
                                <p:cTn id="413" presetID="49" presetClass="entr" presetSubtype="0" decel="100000" fill="hold" grpId="0" nodeType="withEffect">
                                  <p:stCondLst>
                                    <p:cond delay="0"/>
                                  </p:stCondLst>
                                  <p:childTnLst>
                                    <p:set>
                                      <p:cBhvr>
                                        <p:cTn id="414" dur="1" fill="hold">
                                          <p:stCondLst>
                                            <p:cond delay="0"/>
                                          </p:stCondLst>
                                        </p:cTn>
                                        <p:tgtEl>
                                          <p:spTgt spid="100"/>
                                        </p:tgtEl>
                                        <p:attrNameLst>
                                          <p:attrName>style.visibility</p:attrName>
                                        </p:attrNameLst>
                                      </p:cBhvr>
                                      <p:to>
                                        <p:strVal val="visible"/>
                                      </p:to>
                                    </p:set>
                                    <p:anim calcmode="lin" valueType="num">
                                      <p:cBhvr>
                                        <p:cTn id="415" dur="2250" fill="hold"/>
                                        <p:tgtEl>
                                          <p:spTgt spid="100"/>
                                        </p:tgtEl>
                                        <p:attrNameLst>
                                          <p:attrName>ppt_w</p:attrName>
                                        </p:attrNameLst>
                                      </p:cBhvr>
                                      <p:tavLst>
                                        <p:tav tm="0">
                                          <p:val>
                                            <p:fltVal val="0"/>
                                          </p:val>
                                        </p:tav>
                                        <p:tav tm="100000">
                                          <p:val>
                                            <p:strVal val="#ppt_w"/>
                                          </p:val>
                                        </p:tav>
                                      </p:tavLst>
                                    </p:anim>
                                    <p:anim calcmode="lin" valueType="num">
                                      <p:cBhvr>
                                        <p:cTn id="416" dur="2250" fill="hold"/>
                                        <p:tgtEl>
                                          <p:spTgt spid="100"/>
                                        </p:tgtEl>
                                        <p:attrNameLst>
                                          <p:attrName>ppt_h</p:attrName>
                                        </p:attrNameLst>
                                      </p:cBhvr>
                                      <p:tavLst>
                                        <p:tav tm="0">
                                          <p:val>
                                            <p:fltVal val="0"/>
                                          </p:val>
                                        </p:tav>
                                        <p:tav tm="100000">
                                          <p:val>
                                            <p:strVal val="#ppt_h"/>
                                          </p:val>
                                        </p:tav>
                                      </p:tavLst>
                                    </p:anim>
                                    <p:anim calcmode="lin" valueType="num">
                                      <p:cBhvr>
                                        <p:cTn id="417" dur="2250" fill="hold"/>
                                        <p:tgtEl>
                                          <p:spTgt spid="100"/>
                                        </p:tgtEl>
                                        <p:attrNameLst>
                                          <p:attrName>style.rotation</p:attrName>
                                        </p:attrNameLst>
                                      </p:cBhvr>
                                      <p:tavLst>
                                        <p:tav tm="0">
                                          <p:val>
                                            <p:fltVal val="360"/>
                                          </p:val>
                                        </p:tav>
                                        <p:tav tm="100000">
                                          <p:val>
                                            <p:fltVal val="0"/>
                                          </p:val>
                                        </p:tav>
                                      </p:tavLst>
                                    </p:anim>
                                    <p:animEffect transition="in" filter="fade">
                                      <p:cBhvr>
                                        <p:cTn id="418" dur="2250"/>
                                        <p:tgtEl>
                                          <p:spTgt spid="100"/>
                                        </p:tgtEl>
                                      </p:cBhvr>
                                    </p:animEffect>
                                  </p:childTnLst>
                                </p:cTn>
                              </p:par>
                              <p:par>
                                <p:cTn id="419" presetID="49" presetClass="entr" presetSubtype="0" decel="100000" fill="hold" grpId="0" nodeType="withEffect">
                                  <p:stCondLst>
                                    <p:cond delay="0"/>
                                  </p:stCondLst>
                                  <p:childTnLst>
                                    <p:set>
                                      <p:cBhvr>
                                        <p:cTn id="420" dur="1" fill="hold">
                                          <p:stCondLst>
                                            <p:cond delay="0"/>
                                          </p:stCondLst>
                                        </p:cTn>
                                        <p:tgtEl>
                                          <p:spTgt spid="101"/>
                                        </p:tgtEl>
                                        <p:attrNameLst>
                                          <p:attrName>style.visibility</p:attrName>
                                        </p:attrNameLst>
                                      </p:cBhvr>
                                      <p:to>
                                        <p:strVal val="visible"/>
                                      </p:to>
                                    </p:set>
                                    <p:anim calcmode="lin" valueType="num">
                                      <p:cBhvr>
                                        <p:cTn id="421" dur="2250" fill="hold"/>
                                        <p:tgtEl>
                                          <p:spTgt spid="101"/>
                                        </p:tgtEl>
                                        <p:attrNameLst>
                                          <p:attrName>ppt_w</p:attrName>
                                        </p:attrNameLst>
                                      </p:cBhvr>
                                      <p:tavLst>
                                        <p:tav tm="0">
                                          <p:val>
                                            <p:fltVal val="0"/>
                                          </p:val>
                                        </p:tav>
                                        <p:tav tm="100000">
                                          <p:val>
                                            <p:strVal val="#ppt_w"/>
                                          </p:val>
                                        </p:tav>
                                      </p:tavLst>
                                    </p:anim>
                                    <p:anim calcmode="lin" valueType="num">
                                      <p:cBhvr>
                                        <p:cTn id="422" dur="2250" fill="hold"/>
                                        <p:tgtEl>
                                          <p:spTgt spid="101"/>
                                        </p:tgtEl>
                                        <p:attrNameLst>
                                          <p:attrName>ppt_h</p:attrName>
                                        </p:attrNameLst>
                                      </p:cBhvr>
                                      <p:tavLst>
                                        <p:tav tm="0">
                                          <p:val>
                                            <p:fltVal val="0"/>
                                          </p:val>
                                        </p:tav>
                                        <p:tav tm="100000">
                                          <p:val>
                                            <p:strVal val="#ppt_h"/>
                                          </p:val>
                                        </p:tav>
                                      </p:tavLst>
                                    </p:anim>
                                    <p:anim calcmode="lin" valueType="num">
                                      <p:cBhvr>
                                        <p:cTn id="423" dur="2250" fill="hold"/>
                                        <p:tgtEl>
                                          <p:spTgt spid="101"/>
                                        </p:tgtEl>
                                        <p:attrNameLst>
                                          <p:attrName>style.rotation</p:attrName>
                                        </p:attrNameLst>
                                      </p:cBhvr>
                                      <p:tavLst>
                                        <p:tav tm="0">
                                          <p:val>
                                            <p:fltVal val="360"/>
                                          </p:val>
                                        </p:tav>
                                        <p:tav tm="100000">
                                          <p:val>
                                            <p:fltVal val="0"/>
                                          </p:val>
                                        </p:tav>
                                      </p:tavLst>
                                    </p:anim>
                                    <p:animEffect transition="in" filter="fade">
                                      <p:cBhvr>
                                        <p:cTn id="424" dur="2250"/>
                                        <p:tgtEl>
                                          <p:spTgt spid="101"/>
                                        </p:tgtEl>
                                      </p:cBhvr>
                                    </p:animEffect>
                                  </p:childTnLst>
                                </p:cTn>
                              </p:par>
                              <p:par>
                                <p:cTn id="425" presetID="49" presetClass="entr" presetSubtype="0" decel="100000" fill="hold" grpId="0" nodeType="withEffect">
                                  <p:stCondLst>
                                    <p:cond delay="0"/>
                                  </p:stCondLst>
                                  <p:childTnLst>
                                    <p:set>
                                      <p:cBhvr>
                                        <p:cTn id="426" dur="1" fill="hold">
                                          <p:stCondLst>
                                            <p:cond delay="0"/>
                                          </p:stCondLst>
                                        </p:cTn>
                                        <p:tgtEl>
                                          <p:spTgt spid="102"/>
                                        </p:tgtEl>
                                        <p:attrNameLst>
                                          <p:attrName>style.visibility</p:attrName>
                                        </p:attrNameLst>
                                      </p:cBhvr>
                                      <p:to>
                                        <p:strVal val="visible"/>
                                      </p:to>
                                    </p:set>
                                    <p:anim calcmode="lin" valueType="num">
                                      <p:cBhvr>
                                        <p:cTn id="427" dur="2250" fill="hold"/>
                                        <p:tgtEl>
                                          <p:spTgt spid="102"/>
                                        </p:tgtEl>
                                        <p:attrNameLst>
                                          <p:attrName>ppt_w</p:attrName>
                                        </p:attrNameLst>
                                      </p:cBhvr>
                                      <p:tavLst>
                                        <p:tav tm="0">
                                          <p:val>
                                            <p:fltVal val="0"/>
                                          </p:val>
                                        </p:tav>
                                        <p:tav tm="100000">
                                          <p:val>
                                            <p:strVal val="#ppt_w"/>
                                          </p:val>
                                        </p:tav>
                                      </p:tavLst>
                                    </p:anim>
                                    <p:anim calcmode="lin" valueType="num">
                                      <p:cBhvr>
                                        <p:cTn id="428" dur="2250" fill="hold"/>
                                        <p:tgtEl>
                                          <p:spTgt spid="102"/>
                                        </p:tgtEl>
                                        <p:attrNameLst>
                                          <p:attrName>ppt_h</p:attrName>
                                        </p:attrNameLst>
                                      </p:cBhvr>
                                      <p:tavLst>
                                        <p:tav tm="0">
                                          <p:val>
                                            <p:fltVal val="0"/>
                                          </p:val>
                                        </p:tav>
                                        <p:tav tm="100000">
                                          <p:val>
                                            <p:strVal val="#ppt_h"/>
                                          </p:val>
                                        </p:tav>
                                      </p:tavLst>
                                    </p:anim>
                                    <p:anim calcmode="lin" valueType="num">
                                      <p:cBhvr>
                                        <p:cTn id="429" dur="2250" fill="hold"/>
                                        <p:tgtEl>
                                          <p:spTgt spid="102"/>
                                        </p:tgtEl>
                                        <p:attrNameLst>
                                          <p:attrName>style.rotation</p:attrName>
                                        </p:attrNameLst>
                                      </p:cBhvr>
                                      <p:tavLst>
                                        <p:tav tm="0">
                                          <p:val>
                                            <p:fltVal val="360"/>
                                          </p:val>
                                        </p:tav>
                                        <p:tav tm="100000">
                                          <p:val>
                                            <p:fltVal val="0"/>
                                          </p:val>
                                        </p:tav>
                                      </p:tavLst>
                                    </p:anim>
                                    <p:animEffect transition="in" filter="fade">
                                      <p:cBhvr>
                                        <p:cTn id="430" dur="2250"/>
                                        <p:tgtEl>
                                          <p:spTgt spid="102"/>
                                        </p:tgtEl>
                                      </p:cBhvr>
                                    </p:animEffect>
                                  </p:childTnLst>
                                </p:cTn>
                              </p:par>
                              <p:par>
                                <p:cTn id="431" presetID="49" presetClass="entr" presetSubtype="0" decel="100000" fill="hold" grpId="0" nodeType="withEffect">
                                  <p:stCondLst>
                                    <p:cond delay="0"/>
                                  </p:stCondLst>
                                  <p:childTnLst>
                                    <p:set>
                                      <p:cBhvr>
                                        <p:cTn id="432" dur="1" fill="hold">
                                          <p:stCondLst>
                                            <p:cond delay="0"/>
                                          </p:stCondLst>
                                        </p:cTn>
                                        <p:tgtEl>
                                          <p:spTgt spid="103"/>
                                        </p:tgtEl>
                                        <p:attrNameLst>
                                          <p:attrName>style.visibility</p:attrName>
                                        </p:attrNameLst>
                                      </p:cBhvr>
                                      <p:to>
                                        <p:strVal val="visible"/>
                                      </p:to>
                                    </p:set>
                                    <p:anim calcmode="lin" valueType="num">
                                      <p:cBhvr>
                                        <p:cTn id="433" dur="2250" fill="hold"/>
                                        <p:tgtEl>
                                          <p:spTgt spid="103"/>
                                        </p:tgtEl>
                                        <p:attrNameLst>
                                          <p:attrName>ppt_w</p:attrName>
                                        </p:attrNameLst>
                                      </p:cBhvr>
                                      <p:tavLst>
                                        <p:tav tm="0">
                                          <p:val>
                                            <p:fltVal val="0"/>
                                          </p:val>
                                        </p:tav>
                                        <p:tav tm="100000">
                                          <p:val>
                                            <p:strVal val="#ppt_w"/>
                                          </p:val>
                                        </p:tav>
                                      </p:tavLst>
                                    </p:anim>
                                    <p:anim calcmode="lin" valueType="num">
                                      <p:cBhvr>
                                        <p:cTn id="434" dur="2250" fill="hold"/>
                                        <p:tgtEl>
                                          <p:spTgt spid="103"/>
                                        </p:tgtEl>
                                        <p:attrNameLst>
                                          <p:attrName>ppt_h</p:attrName>
                                        </p:attrNameLst>
                                      </p:cBhvr>
                                      <p:tavLst>
                                        <p:tav tm="0">
                                          <p:val>
                                            <p:fltVal val="0"/>
                                          </p:val>
                                        </p:tav>
                                        <p:tav tm="100000">
                                          <p:val>
                                            <p:strVal val="#ppt_h"/>
                                          </p:val>
                                        </p:tav>
                                      </p:tavLst>
                                    </p:anim>
                                    <p:anim calcmode="lin" valueType="num">
                                      <p:cBhvr>
                                        <p:cTn id="435" dur="2250" fill="hold"/>
                                        <p:tgtEl>
                                          <p:spTgt spid="103"/>
                                        </p:tgtEl>
                                        <p:attrNameLst>
                                          <p:attrName>style.rotation</p:attrName>
                                        </p:attrNameLst>
                                      </p:cBhvr>
                                      <p:tavLst>
                                        <p:tav tm="0">
                                          <p:val>
                                            <p:fltVal val="360"/>
                                          </p:val>
                                        </p:tav>
                                        <p:tav tm="100000">
                                          <p:val>
                                            <p:fltVal val="0"/>
                                          </p:val>
                                        </p:tav>
                                      </p:tavLst>
                                    </p:anim>
                                    <p:animEffect transition="in" filter="fade">
                                      <p:cBhvr>
                                        <p:cTn id="436" dur="2250"/>
                                        <p:tgtEl>
                                          <p:spTgt spid="103"/>
                                        </p:tgtEl>
                                      </p:cBhvr>
                                    </p:animEffect>
                                  </p:childTnLst>
                                </p:cTn>
                              </p:par>
                              <p:par>
                                <p:cTn id="437" presetID="49" presetClass="entr" presetSubtype="0" decel="100000" fill="hold" grpId="0" nodeType="withEffect">
                                  <p:stCondLst>
                                    <p:cond delay="0"/>
                                  </p:stCondLst>
                                  <p:childTnLst>
                                    <p:set>
                                      <p:cBhvr>
                                        <p:cTn id="438" dur="1" fill="hold">
                                          <p:stCondLst>
                                            <p:cond delay="0"/>
                                          </p:stCondLst>
                                        </p:cTn>
                                        <p:tgtEl>
                                          <p:spTgt spid="104"/>
                                        </p:tgtEl>
                                        <p:attrNameLst>
                                          <p:attrName>style.visibility</p:attrName>
                                        </p:attrNameLst>
                                      </p:cBhvr>
                                      <p:to>
                                        <p:strVal val="visible"/>
                                      </p:to>
                                    </p:set>
                                    <p:anim calcmode="lin" valueType="num">
                                      <p:cBhvr>
                                        <p:cTn id="439" dur="2250" fill="hold"/>
                                        <p:tgtEl>
                                          <p:spTgt spid="104"/>
                                        </p:tgtEl>
                                        <p:attrNameLst>
                                          <p:attrName>ppt_w</p:attrName>
                                        </p:attrNameLst>
                                      </p:cBhvr>
                                      <p:tavLst>
                                        <p:tav tm="0">
                                          <p:val>
                                            <p:fltVal val="0"/>
                                          </p:val>
                                        </p:tav>
                                        <p:tav tm="100000">
                                          <p:val>
                                            <p:strVal val="#ppt_w"/>
                                          </p:val>
                                        </p:tav>
                                      </p:tavLst>
                                    </p:anim>
                                    <p:anim calcmode="lin" valueType="num">
                                      <p:cBhvr>
                                        <p:cTn id="440" dur="2250" fill="hold"/>
                                        <p:tgtEl>
                                          <p:spTgt spid="104"/>
                                        </p:tgtEl>
                                        <p:attrNameLst>
                                          <p:attrName>ppt_h</p:attrName>
                                        </p:attrNameLst>
                                      </p:cBhvr>
                                      <p:tavLst>
                                        <p:tav tm="0">
                                          <p:val>
                                            <p:fltVal val="0"/>
                                          </p:val>
                                        </p:tav>
                                        <p:tav tm="100000">
                                          <p:val>
                                            <p:strVal val="#ppt_h"/>
                                          </p:val>
                                        </p:tav>
                                      </p:tavLst>
                                    </p:anim>
                                    <p:anim calcmode="lin" valueType="num">
                                      <p:cBhvr>
                                        <p:cTn id="441" dur="2250" fill="hold"/>
                                        <p:tgtEl>
                                          <p:spTgt spid="104"/>
                                        </p:tgtEl>
                                        <p:attrNameLst>
                                          <p:attrName>style.rotation</p:attrName>
                                        </p:attrNameLst>
                                      </p:cBhvr>
                                      <p:tavLst>
                                        <p:tav tm="0">
                                          <p:val>
                                            <p:fltVal val="360"/>
                                          </p:val>
                                        </p:tav>
                                        <p:tav tm="100000">
                                          <p:val>
                                            <p:fltVal val="0"/>
                                          </p:val>
                                        </p:tav>
                                      </p:tavLst>
                                    </p:anim>
                                    <p:animEffect transition="in" filter="fade">
                                      <p:cBhvr>
                                        <p:cTn id="442" dur="2250"/>
                                        <p:tgtEl>
                                          <p:spTgt spid="104"/>
                                        </p:tgtEl>
                                      </p:cBhvr>
                                    </p:animEffect>
                                  </p:childTnLst>
                                </p:cTn>
                              </p:par>
                              <p:par>
                                <p:cTn id="443" presetID="49" presetClass="entr" presetSubtype="0" decel="100000" fill="hold" grpId="0" nodeType="withEffect">
                                  <p:stCondLst>
                                    <p:cond delay="0"/>
                                  </p:stCondLst>
                                  <p:childTnLst>
                                    <p:set>
                                      <p:cBhvr>
                                        <p:cTn id="444" dur="1" fill="hold">
                                          <p:stCondLst>
                                            <p:cond delay="0"/>
                                          </p:stCondLst>
                                        </p:cTn>
                                        <p:tgtEl>
                                          <p:spTgt spid="105"/>
                                        </p:tgtEl>
                                        <p:attrNameLst>
                                          <p:attrName>style.visibility</p:attrName>
                                        </p:attrNameLst>
                                      </p:cBhvr>
                                      <p:to>
                                        <p:strVal val="visible"/>
                                      </p:to>
                                    </p:set>
                                    <p:anim calcmode="lin" valueType="num">
                                      <p:cBhvr>
                                        <p:cTn id="445" dur="2250" fill="hold"/>
                                        <p:tgtEl>
                                          <p:spTgt spid="105"/>
                                        </p:tgtEl>
                                        <p:attrNameLst>
                                          <p:attrName>ppt_w</p:attrName>
                                        </p:attrNameLst>
                                      </p:cBhvr>
                                      <p:tavLst>
                                        <p:tav tm="0">
                                          <p:val>
                                            <p:fltVal val="0"/>
                                          </p:val>
                                        </p:tav>
                                        <p:tav tm="100000">
                                          <p:val>
                                            <p:strVal val="#ppt_w"/>
                                          </p:val>
                                        </p:tav>
                                      </p:tavLst>
                                    </p:anim>
                                    <p:anim calcmode="lin" valueType="num">
                                      <p:cBhvr>
                                        <p:cTn id="446" dur="2250" fill="hold"/>
                                        <p:tgtEl>
                                          <p:spTgt spid="105"/>
                                        </p:tgtEl>
                                        <p:attrNameLst>
                                          <p:attrName>ppt_h</p:attrName>
                                        </p:attrNameLst>
                                      </p:cBhvr>
                                      <p:tavLst>
                                        <p:tav tm="0">
                                          <p:val>
                                            <p:fltVal val="0"/>
                                          </p:val>
                                        </p:tav>
                                        <p:tav tm="100000">
                                          <p:val>
                                            <p:strVal val="#ppt_h"/>
                                          </p:val>
                                        </p:tav>
                                      </p:tavLst>
                                    </p:anim>
                                    <p:anim calcmode="lin" valueType="num">
                                      <p:cBhvr>
                                        <p:cTn id="447" dur="2250" fill="hold"/>
                                        <p:tgtEl>
                                          <p:spTgt spid="105"/>
                                        </p:tgtEl>
                                        <p:attrNameLst>
                                          <p:attrName>style.rotation</p:attrName>
                                        </p:attrNameLst>
                                      </p:cBhvr>
                                      <p:tavLst>
                                        <p:tav tm="0">
                                          <p:val>
                                            <p:fltVal val="360"/>
                                          </p:val>
                                        </p:tav>
                                        <p:tav tm="100000">
                                          <p:val>
                                            <p:fltVal val="0"/>
                                          </p:val>
                                        </p:tav>
                                      </p:tavLst>
                                    </p:anim>
                                    <p:animEffect transition="in" filter="fade">
                                      <p:cBhvr>
                                        <p:cTn id="448" dur="2250"/>
                                        <p:tgtEl>
                                          <p:spTgt spid="105"/>
                                        </p:tgtEl>
                                      </p:cBhvr>
                                    </p:animEffect>
                                  </p:childTnLst>
                                </p:cTn>
                              </p:par>
                              <p:par>
                                <p:cTn id="449" presetID="49" presetClass="entr" presetSubtype="0" decel="100000" fill="hold" grpId="0" nodeType="withEffect">
                                  <p:stCondLst>
                                    <p:cond delay="0"/>
                                  </p:stCondLst>
                                  <p:childTnLst>
                                    <p:set>
                                      <p:cBhvr>
                                        <p:cTn id="450" dur="1" fill="hold">
                                          <p:stCondLst>
                                            <p:cond delay="0"/>
                                          </p:stCondLst>
                                        </p:cTn>
                                        <p:tgtEl>
                                          <p:spTgt spid="106"/>
                                        </p:tgtEl>
                                        <p:attrNameLst>
                                          <p:attrName>style.visibility</p:attrName>
                                        </p:attrNameLst>
                                      </p:cBhvr>
                                      <p:to>
                                        <p:strVal val="visible"/>
                                      </p:to>
                                    </p:set>
                                    <p:anim calcmode="lin" valueType="num">
                                      <p:cBhvr>
                                        <p:cTn id="451" dur="2250" fill="hold"/>
                                        <p:tgtEl>
                                          <p:spTgt spid="106"/>
                                        </p:tgtEl>
                                        <p:attrNameLst>
                                          <p:attrName>ppt_w</p:attrName>
                                        </p:attrNameLst>
                                      </p:cBhvr>
                                      <p:tavLst>
                                        <p:tav tm="0">
                                          <p:val>
                                            <p:fltVal val="0"/>
                                          </p:val>
                                        </p:tav>
                                        <p:tav tm="100000">
                                          <p:val>
                                            <p:strVal val="#ppt_w"/>
                                          </p:val>
                                        </p:tav>
                                      </p:tavLst>
                                    </p:anim>
                                    <p:anim calcmode="lin" valueType="num">
                                      <p:cBhvr>
                                        <p:cTn id="452" dur="2250" fill="hold"/>
                                        <p:tgtEl>
                                          <p:spTgt spid="106"/>
                                        </p:tgtEl>
                                        <p:attrNameLst>
                                          <p:attrName>ppt_h</p:attrName>
                                        </p:attrNameLst>
                                      </p:cBhvr>
                                      <p:tavLst>
                                        <p:tav tm="0">
                                          <p:val>
                                            <p:fltVal val="0"/>
                                          </p:val>
                                        </p:tav>
                                        <p:tav tm="100000">
                                          <p:val>
                                            <p:strVal val="#ppt_h"/>
                                          </p:val>
                                        </p:tav>
                                      </p:tavLst>
                                    </p:anim>
                                    <p:anim calcmode="lin" valueType="num">
                                      <p:cBhvr>
                                        <p:cTn id="453" dur="2250" fill="hold"/>
                                        <p:tgtEl>
                                          <p:spTgt spid="106"/>
                                        </p:tgtEl>
                                        <p:attrNameLst>
                                          <p:attrName>style.rotation</p:attrName>
                                        </p:attrNameLst>
                                      </p:cBhvr>
                                      <p:tavLst>
                                        <p:tav tm="0">
                                          <p:val>
                                            <p:fltVal val="360"/>
                                          </p:val>
                                        </p:tav>
                                        <p:tav tm="100000">
                                          <p:val>
                                            <p:fltVal val="0"/>
                                          </p:val>
                                        </p:tav>
                                      </p:tavLst>
                                    </p:anim>
                                    <p:animEffect transition="in" filter="fade">
                                      <p:cBhvr>
                                        <p:cTn id="454" dur="2250"/>
                                        <p:tgtEl>
                                          <p:spTgt spid="106"/>
                                        </p:tgtEl>
                                      </p:cBhvr>
                                    </p:animEffect>
                                  </p:childTnLst>
                                </p:cTn>
                              </p:par>
                              <p:par>
                                <p:cTn id="455" presetID="49" presetClass="entr" presetSubtype="0" decel="100000" fill="hold" grpId="0" nodeType="withEffect">
                                  <p:stCondLst>
                                    <p:cond delay="0"/>
                                  </p:stCondLst>
                                  <p:childTnLst>
                                    <p:set>
                                      <p:cBhvr>
                                        <p:cTn id="456" dur="1" fill="hold">
                                          <p:stCondLst>
                                            <p:cond delay="0"/>
                                          </p:stCondLst>
                                        </p:cTn>
                                        <p:tgtEl>
                                          <p:spTgt spid="107"/>
                                        </p:tgtEl>
                                        <p:attrNameLst>
                                          <p:attrName>style.visibility</p:attrName>
                                        </p:attrNameLst>
                                      </p:cBhvr>
                                      <p:to>
                                        <p:strVal val="visible"/>
                                      </p:to>
                                    </p:set>
                                    <p:anim calcmode="lin" valueType="num">
                                      <p:cBhvr>
                                        <p:cTn id="457" dur="2250" fill="hold"/>
                                        <p:tgtEl>
                                          <p:spTgt spid="107"/>
                                        </p:tgtEl>
                                        <p:attrNameLst>
                                          <p:attrName>ppt_w</p:attrName>
                                        </p:attrNameLst>
                                      </p:cBhvr>
                                      <p:tavLst>
                                        <p:tav tm="0">
                                          <p:val>
                                            <p:fltVal val="0"/>
                                          </p:val>
                                        </p:tav>
                                        <p:tav tm="100000">
                                          <p:val>
                                            <p:strVal val="#ppt_w"/>
                                          </p:val>
                                        </p:tav>
                                      </p:tavLst>
                                    </p:anim>
                                    <p:anim calcmode="lin" valueType="num">
                                      <p:cBhvr>
                                        <p:cTn id="458" dur="2250" fill="hold"/>
                                        <p:tgtEl>
                                          <p:spTgt spid="107"/>
                                        </p:tgtEl>
                                        <p:attrNameLst>
                                          <p:attrName>ppt_h</p:attrName>
                                        </p:attrNameLst>
                                      </p:cBhvr>
                                      <p:tavLst>
                                        <p:tav tm="0">
                                          <p:val>
                                            <p:fltVal val="0"/>
                                          </p:val>
                                        </p:tav>
                                        <p:tav tm="100000">
                                          <p:val>
                                            <p:strVal val="#ppt_h"/>
                                          </p:val>
                                        </p:tav>
                                      </p:tavLst>
                                    </p:anim>
                                    <p:anim calcmode="lin" valueType="num">
                                      <p:cBhvr>
                                        <p:cTn id="459" dur="2250" fill="hold"/>
                                        <p:tgtEl>
                                          <p:spTgt spid="107"/>
                                        </p:tgtEl>
                                        <p:attrNameLst>
                                          <p:attrName>style.rotation</p:attrName>
                                        </p:attrNameLst>
                                      </p:cBhvr>
                                      <p:tavLst>
                                        <p:tav tm="0">
                                          <p:val>
                                            <p:fltVal val="360"/>
                                          </p:val>
                                        </p:tav>
                                        <p:tav tm="100000">
                                          <p:val>
                                            <p:fltVal val="0"/>
                                          </p:val>
                                        </p:tav>
                                      </p:tavLst>
                                    </p:anim>
                                    <p:animEffect transition="in" filter="fade">
                                      <p:cBhvr>
                                        <p:cTn id="460" dur="2250"/>
                                        <p:tgtEl>
                                          <p:spTgt spid="107"/>
                                        </p:tgtEl>
                                      </p:cBhvr>
                                    </p:animEffect>
                                  </p:childTnLst>
                                </p:cTn>
                              </p:par>
                              <p:par>
                                <p:cTn id="461" presetID="49" presetClass="entr" presetSubtype="0" decel="100000" fill="hold" grpId="0" nodeType="withEffect">
                                  <p:stCondLst>
                                    <p:cond delay="0"/>
                                  </p:stCondLst>
                                  <p:childTnLst>
                                    <p:set>
                                      <p:cBhvr>
                                        <p:cTn id="462" dur="1" fill="hold">
                                          <p:stCondLst>
                                            <p:cond delay="0"/>
                                          </p:stCondLst>
                                        </p:cTn>
                                        <p:tgtEl>
                                          <p:spTgt spid="108"/>
                                        </p:tgtEl>
                                        <p:attrNameLst>
                                          <p:attrName>style.visibility</p:attrName>
                                        </p:attrNameLst>
                                      </p:cBhvr>
                                      <p:to>
                                        <p:strVal val="visible"/>
                                      </p:to>
                                    </p:set>
                                    <p:anim calcmode="lin" valueType="num">
                                      <p:cBhvr>
                                        <p:cTn id="463" dur="2250" fill="hold"/>
                                        <p:tgtEl>
                                          <p:spTgt spid="108"/>
                                        </p:tgtEl>
                                        <p:attrNameLst>
                                          <p:attrName>ppt_w</p:attrName>
                                        </p:attrNameLst>
                                      </p:cBhvr>
                                      <p:tavLst>
                                        <p:tav tm="0">
                                          <p:val>
                                            <p:fltVal val="0"/>
                                          </p:val>
                                        </p:tav>
                                        <p:tav tm="100000">
                                          <p:val>
                                            <p:strVal val="#ppt_w"/>
                                          </p:val>
                                        </p:tav>
                                      </p:tavLst>
                                    </p:anim>
                                    <p:anim calcmode="lin" valueType="num">
                                      <p:cBhvr>
                                        <p:cTn id="464" dur="2250" fill="hold"/>
                                        <p:tgtEl>
                                          <p:spTgt spid="108"/>
                                        </p:tgtEl>
                                        <p:attrNameLst>
                                          <p:attrName>ppt_h</p:attrName>
                                        </p:attrNameLst>
                                      </p:cBhvr>
                                      <p:tavLst>
                                        <p:tav tm="0">
                                          <p:val>
                                            <p:fltVal val="0"/>
                                          </p:val>
                                        </p:tav>
                                        <p:tav tm="100000">
                                          <p:val>
                                            <p:strVal val="#ppt_h"/>
                                          </p:val>
                                        </p:tav>
                                      </p:tavLst>
                                    </p:anim>
                                    <p:anim calcmode="lin" valueType="num">
                                      <p:cBhvr>
                                        <p:cTn id="465" dur="2250" fill="hold"/>
                                        <p:tgtEl>
                                          <p:spTgt spid="108"/>
                                        </p:tgtEl>
                                        <p:attrNameLst>
                                          <p:attrName>style.rotation</p:attrName>
                                        </p:attrNameLst>
                                      </p:cBhvr>
                                      <p:tavLst>
                                        <p:tav tm="0">
                                          <p:val>
                                            <p:fltVal val="360"/>
                                          </p:val>
                                        </p:tav>
                                        <p:tav tm="100000">
                                          <p:val>
                                            <p:fltVal val="0"/>
                                          </p:val>
                                        </p:tav>
                                      </p:tavLst>
                                    </p:anim>
                                    <p:animEffect transition="in" filter="fade">
                                      <p:cBhvr>
                                        <p:cTn id="466" dur="2250"/>
                                        <p:tgtEl>
                                          <p:spTgt spid="108"/>
                                        </p:tgtEl>
                                      </p:cBhvr>
                                    </p:animEffect>
                                  </p:childTnLst>
                                </p:cTn>
                              </p:par>
                              <p:par>
                                <p:cTn id="467" presetID="49" presetClass="entr" presetSubtype="0" decel="100000" fill="hold" grpId="0" nodeType="withEffect">
                                  <p:stCondLst>
                                    <p:cond delay="0"/>
                                  </p:stCondLst>
                                  <p:childTnLst>
                                    <p:set>
                                      <p:cBhvr>
                                        <p:cTn id="468" dur="1" fill="hold">
                                          <p:stCondLst>
                                            <p:cond delay="0"/>
                                          </p:stCondLst>
                                        </p:cTn>
                                        <p:tgtEl>
                                          <p:spTgt spid="109"/>
                                        </p:tgtEl>
                                        <p:attrNameLst>
                                          <p:attrName>style.visibility</p:attrName>
                                        </p:attrNameLst>
                                      </p:cBhvr>
                                      <p:to>
                                        <p:strVal val="visible"/>
                                      </p:to>
                                    </p:set>
                                    <p:anim calcmode="lin" valueType="num">
                                      <p:cBhvr>
                                        <p:cTn id="469" dur="2250" fill="hold"/>
                                        <p:tgtEl>
                                          <p:spTgt spid="109"/>
                                        </p:tgtEl>
                                        <p:attrNameLst>
                                          <p:attrName>ppt_w</p:attrName>
                                        </p:attrNameLst>
                                      </p:cBhvr>
                                      <p:tavLst>
                                        <p:tav tm="0">
                                          <p:val>
                                            <p:fltVal val="0"/>
                                          </p:val>
                                        </p:tav>
                                        <p:tav tm="100000">
                                          <p:val>
                                            <p:strVal val="#ppt_w"/>
                                          </p:val>
                                        </p:tav>
                                      </p:tavLst>
                                    </p:anim>
                                    <p:anim calcmode="lin" valueType="num">
                                      <p:cBhvr>
                                        <p:cTn id="470" dur="2250" fill="hold"/>
                                        <p:tgtEl>
                                          <p:spTgt spid="109"/>
                                        </p:tgtEl>
                                        <p:attrNameLst>
                                          <p:attrName>ppt_h</p:attrName>
                                        </p:attrNameLst>
                                      </p:cBhvr>
                                      <p:tavLst>
                                        <p:tav tm="0">
                                          <p:val>
                                            <p:fltVal val="0"/>
                                          </p:val>
                                        </p:tav>
                                        <p:tav tm="100000">
                                          <p:val>
                                            <p:strVal val="#ppt_h"/>
                                          </p:val>
                                        </p:tav>
                                      </p:tavLst>
                                    </p:anim>
                                    <p:anim calcmode="lin" valueType="num">
                                      <p:cBhvr>
                                        <p:cTn id="471" dur="2250" fill="hold"/>
                                        <p:tgtEl>
                                          <p:spTgt spid="109"/>
                                        </p:tgtEl>
                                        <p:attrNameLst>
                                          <p:attrName>style.rotation</p:attrName>
                                        </p:attrNameLst>
                                      </p:cBhvr>
                                      <p:tavLst>
                                        <p:tav tm="0">
                                          <p:val>
                                            <p:fltVal val="360"/>
                                          </p:val>
                                        </p:tav>
                                        <p:tav tm="100000">
                                          <p:val>
                                            <p:fltVal val="0"/>
                                          </p:val>
                                        </p:tav>
                                      </p:tavLst>
                                    </p:anim>
                                    <p:animEffect transition="in" filter="fade">
                                      <p:cBhvr>
                                        <p:cTn id="472" dur="2250"/>
                                        <p:tgtEl>
                                          <p:spTgt spid="109"/>
                                        </p:tgtEl>
                                      </p:cBhvr>
                                    </p:animEffect>
                                  </p:childTnLst>
                                </p:cTn>
                              </p:par>
                              <p:par>
                                <p:cTn id="473" presetID="49" presetClass="entr" presetSubtype="0" decel="100000" fill="hold" grpId="0" nodeType="withEffect">
                                  <p:stCondLst>
                                    <p:cond delay="0"/>
                                  </p:stCondLst>
                                  <p:childTnLst>
                                    <p:set>
                                      <p:cBhvr>
                                        <p:cTn id="474" dur="1" fill="hold">
                                          <p:stCondLst>
                                            <p:cond delay="0"/>
                                          </p:stCondLst>
                                        </p:cTn>
                                        <p:tgtEl>
                                          <p:spTgt spid="110"/>
                                        </p:tgtEl>
                                        <p:attrNameLst>
                                          <p:attrName>style.visibility</p:attrName>
                                        </p:attrNameLst>
                                      </p:cBhvr>
                                      <p:to>
                                        <p:strVal val="visible"/>
                                      </p:to>
                                    </p:set>
                                    <p:anim calcmode="lin" valueType="num">
                                      <p:cBhvr>
                                        <p:cTn id="475" dur="2250" fill="hold"/>
                                        <p:tgtEl>
                                          <p:spTgt spid="110"/>
                                        </p:tgtEl>
                                        <p:attrNameLst>
                                          <p:attrName>ppt_w</p:attrName>
                                        </p:attrNameLst>
                                      </p:cBhvr>
                                      <p:tavLst>
                                        <p:tav tm="0">
                                          <p:val>
                                            <p:fltVal val="0"/>
                                          </p:val>
                                        </p:tav>
                                        <p:tav tm="100000">
                                          <p:val>
                                            <p:strVal val="#ppt_w"/>
                                          </p:val>
                                        </p:tav>
                                      </p:tavLst>
                                    </p:anim>
                                    <p:anim calcmode="lin" valueType="num">
                                      <p:cBhvr>
                                        <p:cTn id="476" dur="2250" fill="hold"/>
                                        <p:tgtEl>
                                          <p:spTgt spid="110"/>
                                        </p:tgtEl>
                                        <p:attrNameLst>
                                          <p:attrName>ppt_h</p:attrName>
                                        </p:attrNameLst>
                                      </p:cBhvr>
                                      <p:tavLst>
                                        <p:tav tm="0">
                                          <p:val>
                                            <p:fltVal val="0"/>
                                          </p:val>
                                        </p:tav>
                                        <p:tav tm="100000">
                                          <p:val>
                                            <p:strVal val="#ppt_h"/>
                                          </p:val>
                                        </p:tav>
                                      </p:tavLst>
                                    </p:anim>
                                    <p:anim calcmode="lin" valueType="num">
                                      <p:cBhvr>
                                        <p:cTn id="477" dur="2250" fill="hold"/>
                                        <p:tgtEl>
                                          <p:spTgt spid="110"/>
                                        </p:tgtEl>
                                        <p:attrNameLst>
                                          <p:attrName>style.rotation</p:attrName>
                                        </p:attrNameLst>
                                      </p:cBhvr>
                                      <p:tavLst>
                                        <p:tav tm="0">
                                          <p:val>
                                            <p:fltVal val="360"/>
                                          </p:val>
                                        </p:tav>
                                        <p:tav tm="100000">
                                          <p:val>
                                            <p:fltVal val="0"/>
                                          </p:val>
                                        </p:tav>
                                      </p:tavLst>
                                    </p:anim>
                                    <p:animEffect transition="in" filter="fade">
                                      <p:cBhvr>
                                        <p:cTn id="478" dur="2250"/>
                                        <p:tgtEl>
                                          <p:spTgt spid="110"/>
                                        </p:tgtEl>
                                      </p:cBhvr>
                                    </p:animEffect>
                                  </p:childTnLst>
                                </p:cTn>
                              </p:par>
                              <p:par>
                                <p:cTn id="479" presetID="49" presetClass="entr" presetSubtype="0" decel="100000" fill="hold" grpId="0" nodeType="withEffect">
                                  <p:stCondLst>
                                    <p:cond delay="0"/>
                                  </p:stCondLst>
                                  <p:childTnLst>
                                    <p:set>
                                      <p:cBhvr>
                                        <p:cTn id="480" dur="1" fill="hold">
                                          <p:stCondLst>
                                            <p:cond delay="0"/>
                                          </p:stCondLst>
                                        </p:cTn>
                                        <p:tgtEl>
                                          <p:spTgt spid="111"/>
                                        </p:tgtEl>
                                        <p:attrNameLst>
                                          <p:attrName>style.visibility</p:attrName>
                                        </p:attrNameLst>
                                      </p:cBhvr>
                                      <p:to>
                                        <p:strVal val="visible"/>
                                      </p:to>
                                    </p:set>
                                    <p:anim calcmode="lin" valueType="num">
                                      <p:cBhvr>
                                        <p:cTn id="481" dur="2250" fill="hold"/>
                                        <p:tgtEl>
                                          <p:spTgt spid="111"/>
                                        </p:tgtEl>
                                        <p:attrNameLst>
                                          <p:attrName>ppt_w</p:attrName>
                                        </p:attrNameLst>
                                      </p:cBhvr>
                                      <p:tavLst>
                                        <p:tav tm="0">
                                          <p:val>
                                            <p:fltVal val="0"/>
                                          </p:val>
                                        </p:tav>
                                        <p:tav tm="100000">
                                          <p:val>
                                            <p:strVal val="#ppt_w"/>
                                          </p:val>
                                        </p:tav>
                                      </p:tavLst>
                                    </p:anim>
                                    <p:anim calcmode="lin" valueType="num">
                                      <p:cBhvr>
                                        <p:cTn id="482" dur="2250" fill="hold"/>
                                        <p:tgtEl>
                                          <p:spTgt spid="111"/>
                                        </p:tgtEl>
                                        <p:attrNameLst>
                                          <p:attrName>ppt_h</p:attrName>
                                        </p:attrNameLst>
                                      </p:cBhvr>
                                      <p:tavLst>
                                        <p:tav tm="0">
                                          <p:val>
                                            <p:fltVal val="0"/>
                                          </p:val>
                                        </p:tav>
                                        <p:tav tm="100000">
                                          <p:val>
                                            <p:strVal val="#ppt_h"/>
                                          </p:val>
                                        </p:tav>
                                      </p:tavLst>
                                    </p:anim>
                                    <p:anim calcmode="lin" valueType="num">
                                      <p:cBhvr>
                                        <p:cTn id="483" dur="2250" fill="hold"/>
                                        <p:tgtEl>
                                          <p:spTgt spid="111"/>
                                        </p:tgtEl>
                                        <p:attrNameLst>
                                          <p:attrName>style.rotation</p:attrName>
                                        </p:attrNameLst>
                                      </p:cBhvr>
                                      <p:tavLst>
                                        <p:tav tm="0">
                                          <p:val>
                                            <p:fltVal val="360"/>
                                          </p:val>
                                        </p:tav>
                                        <p:tav tm="100000">
                                          <p:val>
                                            <p:fltVal val="0"/>
                                          </p:val>
                                        </p:tav>
                                      </p:tavLst>
                                    </p:anim>
                                    <p:animEffect transition="in" filter="fade">
                                      <p:cBhvr>
                                        <p:cTn id="484" dur="2250"/>
                                        <p:tgtEl>
                                          <p:spTgt spid="111"/>
                                        </p:tgtEl>
                                      </p:cBhvr>
                                    </p:animEffect>
                                  </p:childTnLst>
                                </p:cTn>
                              </p:par>
                              <p:par>
                                <p:cTn id="485" presetID="49" presetClass="entr" presetSubtype="0" decel="100000" fill="hold" grpId="0" nodeType="withEffect">
                                  <p:stCondLst>
                                    <p:cond delay="0"/>
                                  </p:stCondLst>
                                  <p:childTnLst>
                                    <p:set>
                                      <p:cBhvr>
                                        <p:cTn id="486" dur="1" fill="hold">
                                          <p:stCondLst>
                                            <p:cond delay="0"/>
                                          </p:stCondLst>
                                        </p:cTn>
                                        <p:tgtEl>
                                          <p:spTgt spid="112"/>
                                        </p:tgtEl>
                                        <p:attrNameLst>
                                          <p:attrName>style.visibility</p:attrName>
                                        </p:attrNameLst>
                                      </p:cBhvr>
                                      <p:to>
                                        <p:strVal val="visible"/>
                                      </p:to>
                                    </p:set>
                                    <p:anim calcmode="lin" valueType="num">
                                      <p:cBhvr>
                                        <p:cTn id="487" dur="2250" fill="hold"/>
                                        <p:tgtEl>
                                          <p:spTgt spid="112"/>
                                        </p:tgtEl>
                                        <p:attrNameLst>
                                          <p:attrName>ppt_w</p:attrName>
                                        </p:attrNameLst>
                                      </p:cBhvr>
                                      <p:tavLst>
                                        <p:tav tm="0">
                                          <p:val>
                                            <p:fltVal val="0"/>
                                          </p:val>
                                        </p:tav>
                                        <p:tav tm="100000">
                                          <p:val>
                                            <p:strVal val="#ppt_w"/>
                                          </p:val>
                                        </p:tav>
                                      </p:tavLst>
                                    </p:anim>
                                    <p:anim calcmode="lin" valueType="num">
                                      <p:cBhvr>
                                        <p:cTn id="488" dur="2250" fill="hold"/>
                                        <p:tgtEl>
                                          <p:spTgt spid="112"/>
                                        </p:tgtEl>
                                        <p:attrNameLst>
                                          <p:attrName>ppt_h</p:attrName>
                                        </p:attrNameLst>
                                      </p:cBhvr>
                                      <p:tavLst>
                                        <p:tav tm="0">
                                          <p:val>
                                            <p:fltVal val="0"/>
                                          </p:val>
                                        </p:tav>
                                        <p:tav tm="100000">
                                          <p:val>
                                            <p:strVal val="#ppt_h"/>
                                          </p:val>
                                        </p:tav>
                                      </p:tavLst>
                                    </p:anim>
                                    <p:anim calcmode="lin" valueType="num">
                                      <p:cBhvr>
                                        <p:cTn id="489" dur="2250" fill="hold"/>
                                        <p:tgtEl>
                                          <p:spTgt spid="112"/>
                                        </p:tgtEl>
                                        <p:attrNameLst>
                                          <p:attrName>style.rotation</p:attrName>
                                        </p:attrNameLst>
                                      </p:cBhvr>
                                      <p:tavLst>
                                        <p:tav tm="0">
                                          <p:val>
                                            <p:fltVal val="360"/>
                                          </p:val>
                                        </p:tav>
                                        <p:tav tm="100000">
                                          <p:val>
                                            <p:fltVal val="0"/>
                                          </p:val>
                                        </p:tav>
                                      </p:tavLst>
                                    </p:anim>
                                    <p:animEffect transition="in" filter="fade">
                                      <p:cBhvr>
                                        <p:cTn id="490" dur="2250"/>
                                        <p:tgtEl>
                                          <p:spTgt spid="112"/>
                                        </p:tgtEl>
                                      </p:cBhvr>
                                    </p:animEffect>
                                  </p:childTnLst>
                                </p:cTn>
                              </p:par>
                              <p:par>
                                <p:cTn id="491" presetID="49" presetClass="entr" presetSubtype="0" decel="100000" fill="hold" grpId="0" nodeType="withEffect">
                                  <p:stCondLst>
                                    <p:cond delay="0"/>
                                  </p:stCondLst>
                                  <p:childTnLst>
                                    <p:set>
                                      <p:cBhvr>
                                        <p:cTn id="492" dur="1" fill="hold">
                                          <p:stCondLst>
                                            <p:cond delay="0"/>
                                          </p:stCondLst>
                                        </p:cTn>
                                        <p:tgtEl>
                                          <p:spTgt spid="113"/>
                                        </p:tgtEl>
                                        <p:attrNameLst>
                                          <p:attrName>style.visibility</p:attrName>
                                        </p:attrNameLst>
                                      </p:cBhvr>
                                      <p:to>
                                        <p:strVal val="visible"/>
                                      </p:to>
                                    </p:set>
                                    <p:anim calcmode="lin" valueType="num">
                                      <p:cBhvr>
                                        <p:cTn id="493" dur="2250" fill="hold"/>
                                        <p:tgtEl>
                                          <p:spTgt spid="113"/>
                                        </p:tgtEl>
                                        <p:attrNameLst>
                                          <p:attrName>ppt_w</p:attrName>
                                        </p:attrNameLst>
                                      </p:cBhvr>
                                      <p:tavLst>
                                        <p:tav tm="0">
                                          <p:val>
                                            <p:fltVal val="0"/>
                                          </p:val>
                                        </p:tav>
                                        <p:tav tm="100000">
                                          <p:val>
                                            <p:strVal val="#ppt_w"/>
                                          </p:val>
                                        </p:tav>
                                      </p:tavLst>
                                    </p:anim>
                                    <p:anim calcmode="lin" valueType="num">
                                      <p:cBhvr>
                                        <p:cTn id="494" dur="2250" fill="hold"/>
                                        <p:tgtEl>
                                          <p:spTgt spid="113"/>
                                        </p:tgtEl>
                                        <p:attrNameLst>
                                          <p:attrName>ppt_h</p:attrName>
                                        </p:attrNameLst>
                                      </p:cBhvr>
                                      <p:tavLst>
                                        <p:tav tm="0">
                                          <p:val>
                                            <p:fltVal val="0"/>
                                          </p:val>
                                        </p:tav>
                                        <p:tav tm="100000">
                                          <p:val>
                                            <p:strVal val="#ppt_h"/>
                                          </p:val>
                                        </p:tav>
                                      </p:tavLst>
                                    </p:anim>
                                    <p:anim calcmode="lin" valueType="num">
                                      <p:cBhvr>
                                        <p:cTn id="495" dur="2250" fill="hold"/>
                                        <p:tgtEl>
                                          <p:spTgt spid="113"/>
                                        </p:tgtEl>
                                        <p:attrNameLst>
                                          <p:attrName>style.rotation</p:attrName>
                                        </p:attrNameLst>
                                      </p:cBhvr>
                                      <p:tavLst>
                                        <p:tav tm="0">
                                          <p:val>
                                            <p:fltVal val="360"/>
                                          </p:val>
                                        </p:tav>
                                        <p:tav tm="100000">
                                          <p:val>
                                            <p:fltVal val="0"/>
                                          </p:val>
                                        </p:tav>
                                      </p:tavLst>
                                    </p:anim>
                                    <p:animEffect transition="in" filter="fade">
                                      <p:cBhvr>
                                        <p:cTn id="496" dur="2250"/>
                                        <p:tgtEl>
                                          <p:spTgt spid="113"/>
                                        </p:tgtEl>
                                      </p:cBhvr>
                                    </p:animEffect>
                                  </p:childTnLst>
                                </p:cTn>
                              </p:par>
                              <p:par>
                                <p:cTn id="497" presetID="49" presetClass="entr" presetSubtype="0" decel="100000" fill="hold" grpId="0" nodeType="withEffect">
                                  <p:stCondLst>
                                    <p:cond delay="0"/>
                                  </p:stCondLst>
                                  <p:childTnLst>
                                    <p:set>
                                      <p:cBhvr>
                                        <p:cTn id="498" dur="1" fill="hold">
                                          <p:stCondLst>
                                            <p:cond delay="0"/>
                                          </p:stCondLst>
                                        </p:cTn>
                                        <p:tgtEl>
                                          <p:spTgt spid="114"/>
                                        </p:tgtEl>
                                        <p:attrNameLst>
                                          <p:attrName>style.visibility</p:attrName>
                                        </p:attrNameLst>
                                      </p:cBhvr>
                                      <p:to>
                                        <p:strVal val="visible"/>
                                      </p:to>
                                    </p:set>
                                    <p:anim calcmode="lin" valueType="num">
                                      <p:cBhvr>
                                        <p:cTn id="499" dur="2250" fill="hold"/>
                                        <p:tgtEl>
                                          <p:spTgt spid="114"/>
                                        </p:tgtEl>
                                        <p:attrNameLst>
                                          <p:attrName>ppt_w</p:attrName>
                                        </p:attrNameLst>
                                      </p:cBhvr>
                                      <p:tavLst>
                                        <p:tav tm="0">
                                          <p:val>
                                            <p:fltVal val="0"/>
                                          </p:val>
                                        </p:tav>
                                        <p:tav tm="100000">
                                          <p:val>
                                            <p:strVal val="#ppt_w"/>
                                          </p:val>
                                        </p:tav>
                                      </p:tavLst>
                                    </p:anim>
                                    <p:anim calcmode="lin" valueType="num">
                                      <p:cBhvr>
                                        <p:cTn id="500" dur="2250" fill="hold"/>
                                        <p:tgtEl>
                                          <p:spTgt spid="114"/>
                                        </p:tgtEl>
                                        <p:attrNameLst>
                                          <p:attrName>ppt_h</p:attrName>
                                        </p:attrNameLst>
                                      </p:cBhvr>
                                      <p:tavLst>
                                        <p:tav tm="0">
                                          <p:val>
                                            <p:fltVal val="0"/>
                                          </p:val>
                                        </p:tav>
                                        <p:tav tm="100000">
                                          <p:val>
                                            <p:strVal val="#ppt_h"/>
                                          </p:val>
                                        </p:tav>
                                      </p:tavLst>
                                    </p:anim>
                                    <p:anim calcmode="lin" valueType="num">
                                      <p:cBhvr>
                                        <p:cTn id="501" dur="2250" fill="hold"/>
                                        <p:tgtEl>
                                          <p:spTgt spid="114"/>
                                        </p:tgtEl>
                                        <p:attrNameLst>
                                          <p:attrName>style.rotation</p:attrName>
                                        </p:attrNameLst>
                                      </p:cBhvr>
                                      <p:tavLst>
                                        <p:tav tm="0">
                                          <p:val>
                                            <p:fltVal val="360"/>
                                          </p:val>
                                        </p:tav>
                                        <p:tav tm="100000">
                                          <p:val>
                                            <p:fltVal val="0"/>
                                          </p:val>
                                        </p:tav>
                                      </p:tavLst>
                                    </p:anim>
                                    <p:animEffect transition="in" filter="fade">
                                      <p:cBhvr>
                                        <p:cTn id="502" dur="2250"/>
                                        <p:tgtEl>
                                          <p:spTgt spid="114"/>
                                        </p:tgtEl>
                                      </p:cBhvr>
                                    </p:animEffect>
                                  </p:childTnLst>
                                </p:cTn>
                              </p:par>
                              <p:par>
                                <p:cTn id="503" presetID="49" presetClass="entr" presetSubtype="0" decel="100000" fill="hold" grpId="0" nodeType="withEffect">
                                  <p:stCondLst>
                                    <p:cond delay="0"/>
                                  </p:stCondLst>
                                  <p:childTnLst>
                                    <p:set>
                                      <p:cBhvr>
                                        <p:cTn id="504" dur="1" fill="hold">
                                          <p:stCondLst>
                                            <p:cond delay="0"/>
                                          </p:stCondLst>
                                        </p:cTn>
                                        <p:tgtEl>
                                          <p:spTgt spid="115"/>
                                        </p:tgtEl>
                                        <p:attrNameLst>
                                          <p:attrName>style.visibility</p:attrName>
                                        </p:attrNameLst>
                                      </p:cBhvr>
                                      <p:to>
                                        <p:strVal val="visible"/>
                                      </p:to>
                                    </p:set>
                                    <p:anim calcmode="lin" valueType="num">
                                      <p:cBhvr>
                                        <p:cTn id="505" dur="2250" fill="hold"/>
                                        <p:tgtEl>
                                          <p:spTgt spid="115"/>
                                        </p:tgtEl>
                                        <p:attrNameLst>
                                          <p:attrName>ppt_w</p:attrName>
                                        </p:attrNameLst>
                                      </p:cBhvr>
                                      <p:tavLst>
                                        <p:tav tm="0">
                                          <p:val>
                                            <p:fltVal val="0"/>
                                          </p:val>
                                        </p:tav>
                                        <p:tav tm="100000">
                                          <p:val>
                                            <p:strVal val="#ppt_w"/>
                                          </p:val>
                                        </p:tav>
                                      </p:tavLst>
                                    </p:anim>
                                    <p:anim calcmode="lin" valueType="num">
                                      <p:cBhvr>
                                        <p:cTn id="506" dur="2250" fill="hold"/>
                                        <p:tgtEl>
                                          <p:spTgt spid="115"/>
                                        </p:tgtEl>
                                        <p:attrNameLst>
                                          <p:attrName>ppt_h</p:attrName>
                                        </p:attrNameLst>
                                      </p:cBhvr>
                                      <p:tavLst>
                                        <p:tav tm="0">
                                          <p:val>
                                            <p:fltVal val="0"/>
                                          </p:val>
                                        </p:tav>
                                        <p:tav tm="100000">
                                          <p:val>
                                            <p:strVal val="#ppt_h"/>
                                          </p:val>
                                        </p:tav>
                                      </p:tavLst>
                                    </p:anim>
                                    <p:anim calcmode="lin" valueType="num">
                                      <p:cBhvr>
                                        <p:cTn id="507" dur="2250" fill="hold"/>
                                        <p:tgtEl>
                                          <p:spTgt spid="115"/>
                                        </p:tgtEl>
                                        <p:attrNameLst>
                                          <p:attrName>style.rotation</p:attrName>
                                        </p:attrNameLst>
                                      </p:cBhvr>
                                      <p:tavLst>
                                        <p:tav tm="0">
                                          <p:val>
                                            <p:fltVal val="360"/>
                                          </p:val>
                                        </p:tav>
                                        <p:tav tm="100000">
                                          <p:val>
                                            <p:fltVal val="0"/>
                                          </p:val>
                                        </p:tav>
                                      </p:tavLst>
                                    </p:anim>
                                    <p:animEffect transition="in" filter="fade">
                                      <p:cBhvr>
                                        <p:cTn id="508" dur="2250"/>
                                        <p:tgtEl>
                                          <p:spTgt spid="115"/>
                                        </p:tgtEl>
                                      </p:cBhvr>
                                    </p:animEffect>
                                  </p:childTnLst>
                                </p:cTn>
                              </p:par>
                              <p:par>
                                <p:cTn id="509" presetID="49" presetClass="entr" presetSubtype="0" decel="100000" fill="hold" grpId="0" nodeType="withEffect">
                                  <p:stCondLst>
                                    <p:cond delay="0"/>
                                  </p:stCondLst>
                                  <p:childTnLst>
                                    <p:set>
                                      <p:cBhvr>
                                        <p:cTn id="510" dur="1" fill="hold">
                                          <p:stCondLst>
                                            <p:cond delay="0"/>
                                          </p:stCondLst>
                                        </p:cTn>
                                        <p:tgtEl>
                                          <p:spTgt spid="116"/>
                                        </p:tgtEl>
                                        <p:attrNameLst>
                                          <p:attrName>style.visibility</p:attrName>
                                        </p:attrNameLst>
                                      </p:cBhvr>
                                      <p:to>
                                        <p:strVal val="visible"/>
                                      </p:to>
                                    </p:set>
                                    <p:anim calcmode="lin" valueType="num">
                                      <p:cBhvr>
                                        <p:cTn id="511" dur="2250" fill="hold"/>
                                        <p:tgtEl>
                                          <p:spTgt spid="116"/>
                                        </p:tgtEl>
                                        <p:attrNameLst>
                                          <p:attrName>ppt_w</p:attrName>
                                        </p:attrNameLst>
                                      </p:cBhvr>
                                      <p:tavLst>
                                        <p:tav tm="0">
                                          <p:val>
                                            <p:fltVal val="0"/>
                                          </p:val>
                                        </p:tav>
                                        <p:tav tm="100000">
                                          <p:val>
                                            <p:strVal val="#ppt_w"/>
                                          </p:val>
                                        </p:tav>
                                      </p:tavLst>
                                    </p:anim>
                                    <p:anim calcmode="lin" valueType="num">
                                      <p:cBhvr>
                                        <p:cTn id="512" dur="2250" fill="hold"/>
                                        <p:tgtEl>
                                          <p:spTgt spid="116"/>
                                        </p:tgtEl>
                                        <p:attrNameLst>
                                          <p:attrName>ppt_h</p:attrName>
                                        </p:attrNameLst>
                                      </p:cBhvr>
                                      <p:tavLst>
                                        <p:tav tm="0">
                                          <p:val>
                                            <p:fltVal val="0"/>
                                          </p:val>
                                        </p:tav>
                                        <p:tav tm="100000">
                                          <p:val>
                                            <p:strVal val="#ppt_h"/>
                                          </p:val>
                                        </p:tav>
                                      </p:tavLst>
                                    </p:anim>
                                    <p:anim calcmode="lin" valueType="num">
                                      <p:cBhvr>
                                        <p:cTn id="513" dur="2250" fill="hold"/>
                                        <p:tgtEl>
                                          <p:spTgt spid="116"/>
                                        </p:tgtEl>
                                        <p:attrNameLst>
                                          <p:attrName>style.rotation</p:attrName>
                                        </p:attrNameLst>
                                      </p:cBhvr>
                                      <p:tavLst>
                                        <p:tav tm="0">
                                          <p:val>
                                            <p:fltVal val="360"/>
                                          </p:val>
                                        </p:tav>
                                        <p:tav tm="100000">
                                          <p:val>
                                            <p:fltVal val="0"/>
                                          </p:val>
                                        </p:tav>
                                      </p:tavLst>
                                    </p:anim>
                                    <p:animEffect transition="in" filter="fade">
                                      <p:cBhvr>
                                        <p:cTn id="514" dur="2250"/>
                                        <p:tgtEl>
                                          <p:spTgt spid="116"/>
                                        </p:tgtEl>
                                      </p:cBhvr>
                                    </p:animEffect>
                                  </p:childTnLst>
                                </p:cTn>
                              </p:par>
                              <p:par>
                                <p:cTn id="515" presetID="49" presetClass="entr" presetSubtype="0" decel="100000" fill="hold" grpId="0" nodeType="withEffect">
                                  <p:stCondLst>
                                    <p:cond delay="0"/>
                                  </p:stCondLst>
                                  <p:childTnLst>
                                    <p:set>
                                      <p:cBhvr>
                                        <p:cTn id="516" dur="1" fill="hold">
                                          <p:stCondLst>
                                            <p:cond delay="0"/>
                                          </p:stCondLst>
                                        </p:cTn>
                                        <p:tgtEl>
                                          <p:spTgt spid="117"/>
                                        </p:tgtEl>
                                        <p:attrNameLst>
                                          <p:attrName>style.visibility</p:attrName>
                                        </p:attrNameLst>
                                      </p:cBhvr>
                                      <p:to>
                                        <p:strVal val="visible"/>
                                      </p:to>
                                    </p:set>
                                    <p:anim calcmode="lin" valueType="num">
                                      <p:cBhvr>
                                        <p:cTn id="517" dur="2250" fill="hold"/>
                                        <p:tgtEl>
                                          <p:spTgt spid="117"/>
                                        </p:tgtEl>
                                        <p:attrNameLst>
                                          <p:attrName>ppt_w</p:attrName>
                                        </p:attrNameLst>
                                      </p:cBhvr>
                                      <p:tavLst>
                                        <p:tav tm="0">
                                          <p:val>
                                            <p:fltVal val="0"/>
                                          </p:val>
                                        </p:tav>
                                        <p:tav tm="100000">
                                          <p:val>
                                            <p:strVal val="#ppt_w"/>
                                          </p:val>
                                        </p:tav>
                                      </p:tavLst>
                                    </p:anim>
                                    <p:anim calcmode="lin" valueType="num">
                                      <p:cBhvr>
                                        <p:cTn id="518" dur="2250" fill="hold"/>
                                        <p:tgtEl>
                                          <p:spTgt spid="117"/>
                                        </p:tgtEl>
                                        <p:attrNameLst>
                                          <p:attrName>ppt_h</p:attrName>
                                        </p:attrNameLst>
                                      </p:cBhvr>
                                      <p:tavLst>
                                        <p:tav tm="0">
                                          <p:val>
                                            <p:fltVal val="0"/>
                                          </p:val>
                                        </p:tav>
                                        <p:tav tm="100000">
                                          <p:val>
                                            <p:strVal val="#ppt_h"/>
                                          </p:val>
                                        </p:tav>
                                      </p:tavLst>
                                    </p:anim>
                                    <p:anim calcmode="lin" valueType="num">
                                      <p:cBhvr>
                                        <p:cTn id="519" dur="2250" fill="hold"/>
                                        <p:tgtEl>
                                          <p:spTgt spid="117"/>
                                        </p:tgtEl>
                                        <p:attrNameLst>
                                          <p:attrName>style.rotation</p:attrName>
                                        </p:attrNameLst>
                                      </p:cBhvr>
                                      <p:tavLst>
                                        <p:tav tm="0">
                                          <p:val>
                                            <p:fltVal val="360"/>
                                          </p:val>
                                        </p:tav>
                                        <p:tav tm="100000">
                                          <p:val>
                                            <p:fltVal val="0"/>
                                          </p:val>
                                        </p:tav>
                                      </p:tavLst>
                                    </p:anim>
                                    <p:animEffect transition="in" filter="fade">
                                      <p:cBhvr>
                                        <p:cTn id="520" dur="2250"/>
                                        <p:tgtEl>
                                          <p:spTgt spid="117"/>
                                        </p:tgtEl>
                                      </p:cBhvr>
                                    </p:animEffect>
                                  </p:childTnLst>
                                </p:cTn>
                              </p:par>
                              <p:par>
                                <p:cTn id="521" presetID="49" presetClass="entr" presetSubtype="0" decel="100000" fill="hold" grpId="0" nodeType="withEffect">
                                  <p:stCondLst>
                                    <p:cond delay="0"/>
                                  </p:stCondLst>
                                  <p:childTnLst>
                                    <p:set>
                                      <p:cBhvr>
                                        <p:cTn id="522" dur="1" fill="hold">
                                          <p:stCondLst>
                                            <p:cond delay="0"/>
                                          </p:stCondLst>
                                        </p:cTn>
                                        <p:tgtEl>
                                          <p:spTgt spid="118"/>
                                        </p:tgtEl>
                                        <p:attrNameLst>
                                          <p:attrName>style.visibility</p:attrName>
                                        </p:attrNameLst>
                                      </p:cBhvr>
                                      <p:to>
                                        <p:strVal val="visible"/>
                                      </p:to>
                                    </p:set>
                                    <p:anim calcmode="lin" valueType="num">
                                      <p:cBhvr>
                                        <p:cTn id="523" dur="2250" fill="hold"/>
                                        <p:tgtEl>
                                          <p:spTgt spid="118"/>
                                        </p:tgtEl>
                                        <p:attrNameLst>
                                          <p:attrName>ppt_w</p:attrName>
                                        </p:attrNameLst>
                                      </p:cBhvr>
                                      <p:tavLst>
                                        <p:tav tm="0">
                                          <p:val>
                                            <p:fltVal val="0"/>
                                          </p:val>
                                        </p:tav>
                                        <p:tav tm="100000">
                                          <p:val>
                                            <p:strVal val="#ppt_w"/>
                                          </p:val>
                                        </p:tav>
                                      </p:tavLst>
                                    </p:anim>
                                    <p:anim calcmode="lin" valueType="num">
                                      <p:cBhvr>
                                        <p:cTn id="524" dur="2250" fill="hold"/>
                                        <p:tgtEl>
                                          <p:spTgt spid="118"/>
                                        </p:tgtEl>
                                        <p:attrNameLst>
                                          <p:attrName>ppt_h</p:attrName>
                                        </p:attrNameLst>
                                      </p:cBhvr>
                                      <p:tavLst>
                                        <p:tav tm="0">
                                          <p:val>
                                            <p:fltVal val="0"/>
                                          </p:val>
                                        </p:tav>
                                        <p:tav tm="100000">
                                          <p:val>
                                            <p:strVal val="#ppt_h"/>
                                          </p:val>
                                        </p:tav>
                                      </p:tavLst>
                                    </p:anim>
                                    <p:anim calcmode="lin" valueType="num">
                                      <p:cBhvr>
                                        <p:cTn id="525" dur="2250" fill="hold"/>
                                        <p:tgtEl>
                                          <p:spTgt spid="118"/>
                                        </p:tgtEl>
                                        <p:attrNameLst>
                                          <p:attrName>style.rotation</p:attrName>
                                        </p:attrNameLst>
                                      </p:cBhvr>
                                      <p:tavLst>
                                        <p:tav tm="0">
                                          <p:val>
                                            <p:fltVal val="360"/>
                                          </p:val>
                                        </p:tav>
                                        <p:tav tm="100000">
                                          <p:val>
                                            <p:fltVal val="0"/>
                                          </p:val>
                                        </p:tav>
                                      </p:tavLst>
                                    </p:anim>
                                    <p:animEffect transition="in" filter="fade">
                                      <p:cBhvr>
                                        <p:cTn id="526" dur="2250"/>
                                        <p:tgtEl>
                                          <p:spTgt spid="118"/>
                                        </p:tgtEl>
                                      </p:cBhvr>
                                    </p:animEffect>
                                  </p:childTnLst>
                                </p:cTn>
                              </p:par>
                              <p:par>
                                <p:cTn id="527" presetID="49" presetClass="entr" presetSubtype="0" decel="100000" fill="hold" grpId="0" nodeType="withEffect">
                                  <p:stCondLst>
                                    <p:cond delay="0"/>
                                  </p:stCondLst>
                                  <p:childTnLst>
                                    <p:set>
                                      <p:cBhvr>
                                        <p:cTn id="528" dur="1" fill="hold">
                                          <p:stCondLst>
                                            <p:cond delay="0"/>
                                          </p:stCondLst>
                                        </p:cTn>
                                        <p:tgtEl>
                                          <p:spTgt spid="119"/>
                                        </p:tgtEl>
                                        <p:attrNameLst>
                                          <p:attrName>style.visibility</p:attrName>
                                        </p:attrNameLst>
                                      </p:cBhvr>
                                      <p:to>
                                        <p:strVal val="visible"/>
                                      </p:to>
                                    </p:set>
                                    <p:anim calcmode="lin" valueType="num">
                                      <p:cBhvr>
                                        <p:cTn id="529" dur="2250" fill="hold"/>
                                        <p:tgtEl>
                                          <p:spTgt spid="119"/>
                                        </p:tgtEl>
                                        <p:attrNameLst>
                                          <p:attrName>ppt_w</p:attrName>
                                        </p:attrNameLst>
                                      </p:cBhvr>
                                      <p:tavLst>
                                        <p:tav tm="0">
                                          <p:val>
                                            <p:fltVal val="0"/>
                                          </p:val>
                                        </p:tav>
                                        <p:tav tm="100000">
                                          <p:val>
                                            <p:strVal val="#ppt_w"/>
                                          </p:val>
                                        </p:tav>
                                      </p:tavLst>
                                    </p:anim>
                                    <p:anim calcmode="lin" valueType="num">
                                      <p:cBhvr>
                                        <p:cTn id="530" dur="2250" fill="hold"/>
                                        <p:tgtEl>
                                          <p:spTgt spid="119"/>
                                        </p:tgtEl>
                                        <p:attrNameLst>
                                          <p:attrName>ppt_h</p:attrName>
                                        </p:attrNameLst>
                                      </p:cBhvr>
                                      <p:tavLst>
                                        <p:tav tm="0">
                                          <p:val>
                                            <p:fltVal val="0"/>
                                          </p:val>
                                        </p:tav>
                                        <p:tav tm="100000">
                                          <p:val>
                                            <p:strVal val="#ppt_h"/>
                                          </p:val>
                                        </p:tav>
                                      </p:tavLst>
                                    </p:anim>
                                    <p:anim calcmode="lin" valueType="num">
                                      <p:cBhvr>
                                        <p:cTn id="531" dur="2250" fill="hold"/>
                                        <p:tgtEl>
                                          <p:spTgt spid="119"/>
                                        </p:tgtEl>
                                        <p:attrNameLst>
                                          <p:attrName>style.rotation</p:attrName>
                                        </p:attrNameLst>
                                      </p:cBhvr>
                                      <p:tavLst>
                                        <p:tav tm="0">
                                          <p:val>
                                            <p:fltVal val="360"/>
                                          </p:val>
                                        </p:tav>
                                        <p:tav tm="100000">
                                          <p:val>
                                            <p:fltVal val="0"/>
                                          </p:val>
                                        </p:tav>
                                      </p:tavLst>
                                    </p:anim>
                                    <p:animEffect transition="in" filter="fade">
                                      <p:cBhvr>
                                        <p:cTn id="532" dur="2250"/>
                                        <p:tgtEl>
                                          <p:spTgt spid="119"/>
                                        </p:tgtEl>
                                      </p:cBhvr>
                                    </p:animEffect>
                                  </p:childTnLst>
                                </p:cTn>
                              </p:par>
                              <p:par>
                                <p:cTn id="533" presetID="49" presetClass="entr" presetSubtype="0" decel="100000" fill="hold" grpId="0" nodeType="withEffect">
                                  <p:stCondLst>
                                    <p:cond delay="0"/>
                                  </p:stCondLst>
                                  <p:childTnLst>
                                    <p:set>
                                      <p:cBhvr>
                                        <p:cTn id="534" dur="1" fill="hold">
                                          <p:stCondLst>
                                            <p:cond delay="0"/>
                                          </p:stCondLst>
                                        </p:cTn>
                                        <p:tgtEl>
                                          <p:spTgt spid="120"/>
                                        </p:tgtEl>
                                        <p:attrNameLst>
                                          <p:attrName>style.visibility</p:attrName>
                                        </p:attrNameLst>
                                      </p:cBhvr>
                                      <p:to>
                                        <p:strVal val="visible"/>
                                      </p:to>
                                    </p:set>
                                    <p:anim calcmode="lin" valueType="num">
                                      <p:cBhvr>
                                        <p:cTn id="535" dur="2250" fill="hold"/>
                                        <p:tgtEl>
                                          <p:spTgt spid="120"/>
                                        </p:tgtEl>
                                        <p:attrNameLst>
                                          <p:attrName>ppt_w</p:attrName>
                                        </p:attrNameLst>
                                      </p:cBhvr>
                                      <p:tavLst>
                                        <p:tav tm="0">
                                          <p:val>
                                            <p:fltVal val="0"/>
                                          </p:val>
                                        </p:tav>
                                        <p:tav tm="100000">
                                          <p:val>
                                            <p:strVal val="#ppt_w"/>
                                          </p:val>
                                        </p:tav>
                                      </p:tavLst>
                                    </p:anim>
                                    <p:anim calcmode="lin" valueType="num">
                                      <p:cBhvr>
                                        <p:cTn id="536" dur="2250" fill="hold"/>
                                        <p:tgtEl>
                                          <p:spTgt spid="120"/>
                                        </p:tgtEl>
                                        <p:attrNameLst>
                                          <p:attrName>ppt_h</p:attrName>
                                        </p:attrNameLst>
                                      </p:cBhvr>
                                      <p:tavLst>
                                        <p:tav tm="0">
                                          <p:val>
                                            <p:fltVal val="0"/>
                                          </p:val>
                                        </p:tav>
                                        <p:tav tm="100000">
                                          <p:val>
                                            <p:strVal val="#ppt_h"/>
                                          </p:val>
                                        </p:tav>
                                      </p:tavLst>
                                    </p:anim>
                                    <p:anim calcmode="lin" valueType="num">
                                      <p:cBhvr>
                                        <p:cTn id="537" dur="2250" fill="hold"/>
                                        <p:tgtEl>
                                          <p:spTgt spid="120"/>
                                        </p:tgtEl>
                                        <p:attrNameLst>
                                          <p:attrName>style.rotation</p:attrName>
                                        </p:attrNameLst>
                                      </p:cBhvr>
                                      <p:tavLst>
                                        <p:tav tm="0">
                                          <p:val>
                                            <p:fltVal val="360"/>
                                          </p:val>
                                        </p:tav>
                                        <p:tav tm="100000">
                                          <p:val>
                                            <p:fltVal val="0"/>
                                          </p:val>
                                        </p:tav>
                                      </p:tavLst>
                                    </p:anim>
                                    <p:animEffect transition="in" filter="fade">
                                      <p:cBhvr>
                                        <p:cTn id="538" dur="2250"/>
                                        <p:tgtEl>
                                          <p:spTgt spid="120"/>
                                        </p:tgtEl>
                                      </p:cBhvr>
                                    </p:animEffect>
                                  </p:childTnLst>
                                </p:cTn>
                              </p:par>
                              <p:par>
                                <p:cTn id="539" presetID="49" presetClass="entr" presetSubtype="0" decel="100000" fill="hold" grpId="0" nodeType="withEffect">
                                  <p:stCondLst>
                                    <p:cond delay="0"/>
                                  </p:stCondLst>
                                  <p:childTnLst>
                                    <p:set>
                                      <p:cBhvr>
                                        <p:cTn id="540" dur="1" fill="hold">
                                          <p:stCondLst>
                                            <p:cond delay="0"/>
                                          </p:stCondLst>
                                        </p:cTn>
                                        <p:tgtEl>
                                          <p:spTgt spid="121"/>
                                        </p:tgtEl>
                                        <p:attrNameLst>
                                          <p:attrName>style.visibility</p:attrName>
                                        </p:attrNameLst>
                                      </p:cBhvr>
                                      <p:to>
                                        <p:strVal val="visible"/>
                                      </p:to>
                                    </p:set>
                                    <p:anim calcmode="lin" valueType="num">
                                      <p:cBhvr>
                                        <p:cTn id="541" dur="2250" fill="hold"/>
                                        <p:tgtEl>
                                          <p:spTgt spid="121"/>
                                        </p:tgtEl>
                                        <p:attrNameLst>
                                          <p:attrName>ppt_w</p:attrName>
                                        </p:attrNameLst>
                                      </p:cBhvr>
                                      <p:tavLst>
                                        <p:tav tm="0">
                                          <p:val>
                                            <p:fltVal val="0"/>
                                          </p:val>
                                        </p:tav>
                                        <p:tav tm="100000">
                                          <p:val>
                                            <p:strVal val="#ppt_w"/>
                                          </p:val>
                                        </p:tav>
                                      </p:tavLst>
                                    </p:anim>
                                    <p:anim calcmode="lin" valueType="num">
                                      <p:cBhvr>
                                        <p:cTn id="542" dur="2250" fill="hold"/>
                                        <p:tgtEl>
                                          <p:spTgt spid="121"/>
                                        </p:tgtEl>
                                        <p:attrNameLst>
                                          <p:attrName>ppt_h</p:attrName>
                                        </p:attrNameLst>
                                      </p:cBhvr>
                                      <p:tavLst>
                                        <p:tav tm="0">
                                          <p:val>
                                            <p:fltVal val="0"/>
                                          </p:val>
                                        </p:tav>
                                        <p:tav tm="100000">
                                          <p:val>
                                            <p:strVal val="#ppt_h"/>
                                          </p:val>
                                        </p:tav>
                                      </p:tavLst>
                                    </p:anim>
                                    <p:anim calcmode="lin" valueType="num">
                                      <p:cBhvr>
                                        <p:cTn id="543" dur="2250" fill="hold"/>
                                        <p:tgtEl>
                                          <p:spTgt spid="121"/>
                                        </p:tgtEl>
                                        <p:attrNameLst>
                                          <p:attrName>style.rotation</p:attrName>
                                        </p:attrNameLst>
                                      </p:cBhvr>
                                      <p:tavLst>
                                        <p:tav tm="0">
                                          <p:val>
                                            <p:fltVal val="360"/>
                                          </p:val>
                                        </p:tav>
                                        <p:tav tm="100000">
                                          <p:val>
                                            <p:fltVal val="0"/>
                                          </p:val>
                                        </p:tav>
                                      </p:tavLst>
                                    </p:anim>
                                    <p:animEffect transition="in" filter="fade">
                                      <p:cBhvr>
                                        <p:cTn id="544" dur="2250"/>
                                        <p:tgtEl>
                                          <p:spTgt spid="121"/>
                                        </p:tgtEl>
                                      </p:cBhvr>
                                    </p:animEffect>
                                  </p:childTnLst>
                                </p:cTn>
                              </p:par>
                              <p:par>
                                <p:cTn id="545" presetID="49" presetClass="entr" presetSubtype="0" decel="100000" fill="hold" grpId="0" nodeType="withEffect">
                                  <p:stCondLst>
                                    <p:cond delay="0"/>
                                  </p:stCondLst>
                                  <p:childTnLst>
                                    <p:set>
                                      <p:cBhvr>
                                        <p:cTn id="546" dur="1" fill="hold">
                                          <p:stCondLst>
                                            <p:cond delay="0"/>
                                          </p:stCondLst>
                                        </p:cTn>
                                        <p:tgtEl>
                                          <p:spTgt spid="163"/>
                                        </p:tgtEl>
                                        <p:attrNameLst>
                                          <p:attrName>style.visibility</p:attrName>
                                        </p:attrNameLst>
                                      </p:cBhvr>
                                      <p:to>
                                        <p:strVal val="visible"/>
                                      </p:to>
                                    </p:set>
                                    <p:anim calcmode="lin" valueType="num">
                                      <p:cBhvr>
                                        <p:cTn id="547" dur="2250" fill="hold"/>
                                        <p:tgtEl>
                                          <p:spTgt spid="163"/>
                                        </p:tgtEl>
                                        <p:attrNameLst>
                                          <p:attrName>ppt_w</p:attrName>
                                        </p:attrNameLst>
                                      </p:cBhvr>
                                      <p:tavLst>
                                        <p:tav tm="0">
                                          <p:val>
                                            <p:fltVal val="0"/>
                                          </p:val>
                                        </p:tav>
                                        <p:tav tm="100000">
                                          <p:val>
                                            <p:strVal val="#ppt_w"/>
                                          </p:val>
                                        </p:tav>
                                      </p:tavLst>
                                    </p:anim>
                                    <p:anim calcmode="lin" valueType="num">
                                      <p:cBhvr>
                                        <p:cTn id="548" dur="2250" fill="hold"/>
                                        <p:tgtEl>
                                          <p:spTgt spid="163"/>
                                        </p:tgtEl>
                                        <p:attrNameLst>
                                          <p:attrName>ppt_h</p:attrName>
                                        </p:attrNameLst>
                                      </p:cBhvr>
                                      <p:tavLst>
                                        <p:tav tm="0">
                                          <p:val>
                                            <p:fltVal val="0"/>
                                          </p:val>
                                        </p:tav>
                                        <p:tav tm="100000">
                                          <p:val>
                                            <p:strVal val="#ppt_h"/>
                                          </p:val>
                                        </p:tav>
                                      </p:tavLst>
                                    </p:anim>
                                    <p:anim calcmode="lin" valueType="num">
                                      <p:cBhvr>
                                        <p:cTn id="549" dur="2250" fill="hold"/>
                                        <p:tgtEl>
                                          <p:spTgt spid="163"/>
                                        </p:tgtEl>
                                        <p:attrNameLst>
                                          <p:attrName>style.rotation</p:attrName>
                                        </p:attrNameLst>
                                      </p:cBhvr>
                                      <p:tavLst>
                                        <p:tav tm="0">
                                          <p:val>
                                            <p:fltVal val="360"/>
                                          </p:val>
                                        </p:tav>
                                        <p:tav tm="100000">
                                          <p:val>
                                            <p:fltVal val="0"/>
                                          </p:val>
                                        </p:tav>
                                      </p:tavLst>
                                    </p:anim>
                                    <p:animEffect transition="in" filter="fade">
                                      <p:cBhvr>
                                        <p:cTn id="550" dur="2250"/>
                                        <p:tgtEl>
                                          <p:spTgt spid="163"/>
                                        </p:tgtEl>
                                      </p:cBhvr>
                                    </p:animEffect>
                                  </p:childTnLst>
                                </p:cTn>
                              </p:par>
                              <p:par>
                                <p:cTn id="551" presetID="49" presetClass="entr" presetSubtype="0" decel="100000" fill="hold" grpId="0" nodeType="withEffect">
                                  <p:stCondLst>
                                    <p:cond delay="0"/>
                                  </p:stCondLst>
                                  <p:childTnLst>
                                    <p:set>
                                      <p:cBhvr>
                                        <p:cTn id="552" dur="1" fill="hold">
                                          <p:stCondLst>
                                            <p:cond delay="0"/>
                                          </p:stCondLst>
                                        </p:cTn>
                                        <p:tgtEl>
                                          <p:spTgt spid="164"/>
                                        </p:tgtEl>
                                        <p:attrNameLst>
                                          <p:attrName>style.visibility</p:attrName>
                                        </p:attrNameLst>
                                      </p:cBhvr>
                                      <p:to>
                                        <p:strVal val="visible"/>
                                      </p:to>
                                    </p:set>
                                    <p:anim calcmode="lin" valueType="num">
                                      <p:cBhvr>
                                        <p:cTn id="553" dur="2250" fill="hold"/>
                                        <p:tgtEl>
                                          <p:spTgt spid="164"/>
                                        </p:tgtEl>
                                        <p:attrNameLst>
                                          <p:attrName>ppt_w</p:attrName>
                                        </p:attrNameLst>
                                      </p:cBhvr>
                                      <p:tavLst>
                                        <p:tav tm="0">
                                          <p:val>
                                            <p:fltVal val="0"/>
                                          </p:val>
                                        </p:tav>
                                        <p:tav tm="100000">
                                          <p:val>
                                            <p:strVal val="#ppt_w"/>
                                          </p:val>
                                        </p:tav>
                                      </p:tavLst>
                                    </p:anim>
                                    <p:anim calcmode="lin" valueType="num">
                                      <p:cBhvr>
                                        <p:cTn id="554" dur="2250" fill="hold"/>
                                        <p:tgtEl>
                                          <p:spTgt spid="164"/>
                                        </p:tgtEl>
                                        <p:attrNameLst>
                                          <p:attrName>ppt_h</p:attrName>
                                        </p:attrNameLst>
                                      </p:cBhvr>
                                      <p:tavLst>
                                        <p:tav tm="0">
                                          <p:val>
                                            <p:fltVal val="0"/>
                                          </p:val>
                                        </p:tav>
                                        <p:tav tm="100000">
                                          <p:val>
                                            <p:strVal val="#ppt_h"/>
                                          </p:val>
                                        </p:tav>
                                      </p:tavLst>
                                    </p:anim>
                                    <p:anim calcmode="lin" valueType="num">
                                      <p:cBhvr>
                                        <p:cTn id="555" dur="2250" fill="hold"/>
                                        <p:tgtEl>
                                          <p:spTgt spid="164"/>
                                        </p:tgtEl>
                                        <p:attrNameLst>
                                          <p:attrName>style.rotation</p:attrName>
                                        </p:attrNameLst>
                                      </p:cBhvr>
                                      <p:tavLst>
                                        <p:tav tm="0">
                                          <p:val>
                                            <p:fltVal val="360"/>
                                          </p:val>
                                        </p:tav>
                                        <p:tav tm="100000">
                                          <p:val>
                                            <p:fltVal val="0"/>
                                          </p:val>
                                        </p:tav>
                                      </p:tavLst>
                                    </p:anim>
                                    <p:animEffect transition="in" filter="fade">
                                      <p:cBhvr>
                                        <p:cTn id="556" dur="2250"/>
                                        <p:tgtEl>
                                          <p:spTgt spid="164"/>
                                        </p:tgtEl>
                                      </p:cBhvr>
                                    </p:animEffect>
                                  </p:childTnLst>
                                </p:cTn>
                              </p:par>
                              <p:par>
                                <p:cTn id="557" presetID="49" presetClass="entr" presetSubtype="0" decel="100000" fill="hold" grpId="0" nodeType="withEffect">
                                  <p:stCondLst>
                                    <p:cond delay="0"/>
                                  </p:stCondLst>
                                  <p:childTnLst>
                                    <p:set>
                                      <p:cBhvr>
                                        <p:cTn id="558" dur="1" fill="hold">
                                          <p:stCondLst>
                                            <p:cond delay="0"/>
                                          </p:stCondLst>
                                        </p:cTn>
                                        <p:tgtEl>
                                          <p:spTgt spid="165"/>
                                        </p:tgtEl>
                                        <p:attrNameLst>
                                          <p:attrName>style.visibility</p:attrName>
                                        </p:attrNameLst>
                                      </p:cBhvr>
                                      <p:to>
                                        <p:strVal val="visible"/>
                                      </p:to>
                                    </p:set>
                                    <p:anim calcmode="lin" valueType="num">
                                      <p:cBhvr>
                                        <p:cTn id="559" dur="2250" fill="hold"/>
                                        <p:tgtEl>
                                          <p:spTgt spid="165"/>
                                        </p:tgtEl>
                                        <p:attrNameLst>
                                          <p:attrName>ppt_w</p:attrName>
                                        </p:attrNameLst>
                                      </p:cBhvr>
                                      <p:tavLst>
                                        <p:tav tm="0">
                                          <p:val>
                                            <p:fltVal val="0"/>
                                          </p:val>
                                        </p:tav>
                                        <p:tav tm="100000">
                                          <p:val>
                                            <p:strVal val="#ppt_w"/>
                                          </p:val>
                                        </p:tav>
                                      </p:tavLst>
                                    </p:anim>
                                    <p:anim calcmode="lin" valueType="num">
                                      <p:cBhvr>
                                        <p:cTn id="560" dur="2250" fill="hold"/>
                                        <p:tgtEl>
                                          <p:spTgt spid="165"/>
                                        </p:tgtEl>
                                        <p:attrNameLst>
                                          <p:attrName>ppt_h</p:attrName>
                                        </p:attrNameLst>
                                      </p:cBhvr>
                                      <p:tavLst>
                                        <p:tav tm="0">
                                          <p:val>
                                            <p:fltVal val="0"/>
                                          </p:val>
                                        </p:tav>
                                        <p:tav tm="100000">
                                          <p:val>
                                            <p:strVal val="#ppt_h"/>
                                          </p:val>
                                        </p:tav>
                                      </p:tavLst>
                                    </p:anim>
                                    <p:anim calcmode="lin" valueType="num">
                                      <p:cBhvr>
                                        <p:cTn id="561" dur="2250" fill="hold"/>
                                        <p:tgtEl>
                                          <p:spTgt spid="165"/>
                                        </p:tgtEl>
                                        <p:attrNameLst>
                                          <p:attrName>style.rotation</p:attrName>
                                        </p:attrNameLst>
                                      </p:cBhvr>
                                      <p:tavLst>
                                        <p:tav tm="0">
                                          <p:val>
                                            <p:fltVal val="360"/>
                                          </p:val>
                                        </p:tav>
                                        <p:tav tm="100000">
                                          <p:val>
                                            <p:fltVal val="0"/>
                                          </p:val>
                                        </p:tav>
                                      </p:tavLst>
                                    </p:anim>
                                    <p:animEffect transition="in" filter="fade">
                                      <p:cBhvr>
                                        <p:cTn id="562" dur="2250"/>
                                        <p:tgtEl>
                                          <p:spTgt spid="165"/>
                                        </p:tgtEl>
                                      </p:cBhvr>
                                    </p:animEffect>
                                  </p:childTnLst>
                                </p:cTn>
                              </p:par>
                              <p:par>
                                <p:cTn id="563" presetID="49" presetClass="entr" presetSubtype="0" decel="100000" fill="hold" grpId="0" nodeType="withEffect">
                                  <p:stCondLst>
                                    <p:cond delay="0"/>
                                  </p:stCondLst>
                                  <p:childTnLst>
                                    <p:set>
                                      <p:cBhvr>
                                        <p:cTn id="564" dur="1" fill="hold">
                                          <p:stCondLst>
                                            <p:cond delay="0"/>
                                          </p:stCondLst>
                                        </p:cTn>
                                        <p:tgtEl>
                                          <p:spTgt spid="166"/>
                                        </p:tgtEl>
                                        <p:attrNameLst>
                                          <p:attrName>style.visibility</p:attrName>
                                        </p:attrNameLst>
                                      </p:cBhvr>
                                      <p:to>
                                        <p:strVal val="visible"/>
                                      </p:to>
                                    </p:set>
                                    <p:anim calcmode="lin" valueType="num">
                                      <p:cBhvr>
                                        <p:cTn id="565" dur="2250" fill="hold"/>
                                        <p:tgtEl>
                                          <p:spTgt spid="166"/>
                                        </p:tgtEl>
                                        <p:attrNameLst>
                                          <p:attrName>ppt_w</p:attrName>
                                        </p:attrNameLst>
                                      </p:cBhvr>
                                      <p:tavLst>
                                        <p:tav tm="0">
                                          <p:val>
                                            <p:fltVal val="0"/>
                                          </p:val>
                                        </p:tav>
                                        <p:tav tm="100000">
                                          <p:val>
                                            <p:strVal val="#ppt_w"/>
                                          </p:val>
                                        </p:tav>
                                      </p:tavLst>
                                    </p:anim>
                                    <p:anim calcmode="lin" valueType="num">
                                      <p:cBhvr>
                                        <p:cTn id="566" dur="2250" fill="hold"/>
                                        <p:tgtEl>
                                          <p:spTgt spid="166"/>
                                        </p:tgtEl>
                                        <p:attrNameLst>
                                          <p:attrName>ppt_h</p:attrName>
                                        </p:attrNameLst>
                                      </p:cBhvr>
                                      <p:tavLst>
                                        <p:tav tm="0">
                                          <p:val>
                                            <p:fltVal val="0"/>
                                          </p:val>
                                        </p:tav>
                                        <p:tav tm="100000">
                                          <p:val>
                                            <p:strVal val="#ppt_h"/>
                                          </p:val>
                                        </p:tav>
                                      </p:tavLst>
                                    </p:anim>
                                    <p:anim calcmode="lin" valueType="num">
                                      <p:cBhvr>
                                        <p:cTn id="567" dur="2250" fill="hold"/>
                                        <p:tgtEl>
                                          <p:spTgt spid="166"/>
                                        </p:tgtEl>
                                        <p:attrNameLst>
                                          <p:attrName>style.rotation</p:attrName>
                                        </p:attrNameLst>
                                      </p:cBhvr>
                                      <p:tavLst>
                                        <p:tav tm="0">
                                          <p:val>
                                            <p:fltVal val="360"/>
                                          </p:val>
                                        </p:tav>
                                        <p:tav tm="100000">
                                          <p:val>
                                            <p:fltVal val="0"/>
                                          </p:val>
                                        </p:tav>
                                      </p:tavLst>
                                    </p:anim>
                                    <p:animEffect transition="in" filter="fade">
                                      <p:cBhvr>
                                        <p:cTn id="568" dur="2250"/>
                                        <p:tgtEl>
                                          <p:spTgt spid="166"/>
                                        </p:tgtEl>
                                      </p:cBhvr>
                                    </p:animEffect>
                                  </p:childTnLst>
                                </p:cTn>
                              </p:par>
                              <p:par>
                                <p:cTn id="569" presetID="49" presetClass="entr" presetSubtype="0" decel="100000" fill="hold" grpId="0" nodeType="withEffect">
                                  <p:stCondLst>
                                    <p:cond delay="0"/>
                                  </p:stCondLst>
                                  <p:childTnLst>
                                    <p:set>
                                      <p:cBhvr>
                                        <p:cTn id="570" dur="1" fill="hold">
                                          <p:stCondLst>
                                            <p:cond delay="0"/>
                                          </p:stCondLst>
                                        </p:cTn>
                                        <p:tgtEl>
                                          <p:spTgt spid="167"/>
                                        </p:tgtEl>
                                        <p:attrNameLst>
                                          <p:attrName>style.visibility</p:attrName>
                                        </p:attrNameLst>
                                      </p:cBhvr>
                                      <p:to>
                                        <p:strVal val="visible"/>
                                      </p:to>
                                    </p:set>
                                    <p:anim calcmode="lin" valueType="num">
                                      <p:cBhvr>
                                        <p:cTn id="571" dur="2250" fill="hold"/>
                                        <p:tgtEl>
                                          <p:spTgt spid="167"/>
                                        </p:tgtEl>
                                        <p:attrNameLst>
                                          <p:attrName>ppt_w</p:attrName>
                                        </p:attrNameLst>
                                      </p:cBhvr>
                                      <p:tavLst>
                                        <p:tav tm="0">
                                          <p:val>
                                            <p:fltVal val="0"/>
                                          </p:val>
                                        </p:tav>
                                        <p:tav tm="100000">
                                          <p:val>
                                            <p:strVal val="#ppt_w"/>
                                          </p:val>
                                        </p:tav>
                                      </p:tavLst>
                                    </p:anim>
                                    <p:anim calcmode="lin" valueType="num">
                                      <p:cBhvr>
                                        <p:cTn id="572" dur="2250" fill="hold"/>
                                        <p:tgtEl>
                                          <p:spTgt spid="167"/>
                                        </p:tgtEl>
                                        <p:attrNameLst>
                                          <p:attrName>ppt_h</p:attrName>
                                        </p:attrNameLst>
                                      </p:cBhvr>
                                      <p:tavLst>
                                        <p:tav tm="0">
                                          <p:val>
                                            <p:fltVal val="0"/>
                                          </p:val>
                                        </p:tav>
                                        <p:tav tm="100000">
                                          <p:val>
                                            <p:strVal val="#ppt_h"/>
                                          </p:val>
                                        </p:tav>
                                      </p:tavLst>
                                    </p:anim>
                                    <p:anim calcmode="lin" valueType="num">
                                      <p:cBhvr>
                                        <p:cTn id="573" dur="2250" fill="hold"/>
                                        <p:tgtEl>
                                          <p:spTgt spid="167"/>
                                        </p:tgtEl>
                                        <p:attrNameLst>
                                          <p:attrName>style.rotation</p:attrName>
                                        </p:attrNameLst>
                                      </p:cBhvr>
                                      <p:tavLst>
                                        <p:tav tm="0">
                                          <p:val>
                                            <p:fltVal val="360"/>
                                          </p:val>
                                        </p:tav>
                                        <p:tav tm="100000">
                                          <p:val>
                                            <p:fltVal val="0"/>
                                          </p:val>
                                        </p:tav>
                                      </p:tavLst>
                                    </p:anim>
                                    <p:animEffect transition="in" filter="fade">
                                      <p:cBhvr>
                                        <p:cTn id="574" dur="2250"/>
                                        <p:tgtEl>
                                          <p:spTgt spid="167"/>
                                        </p:tgtEl>
                                      </p:cBhvr>
                                    </p:animEffect>
                                  </p:childTnLst>
                                </p:cTn>
                              </p:par>
                              <p:par>
                                <p:cTn id="575" presetID="49" presetClass="entr" presetSubtype="0" decel="100000" fill="hold" grpId="0" nodeType="withEffect">
                                  <p:stCondLst>
                                    <p:cond delay="0"/>
                                  </p:stCondLst>
                                  <p:childTnLst>
                                    <p:set>
                                      <p:cBhvr>
                                        <p:cTn id="576" dur="1" fill="hold">
                                          <p:stCondLst>
                                            <p:cond delay="0"/>
                                          </p:stCondLst>
                                        </p:cTn>
                                        <p:tgtEl>
                                          <p:spTgt spid="168"/>
                                        </p:tgtEl>
                                        <p:attrNameLst>
                                          <p:attrName>style.visibility</p:attrName>
                                        </p:attrNameLst>
                                      </p:cBhvr>
                                      <p:to>
                                        <p:strVal val="visible"/>
                                      </p:to>
                                    </p:set>
                                    <p:anim calcmode="lin" valueType="num">
                                      <p:cBhvr>
                                        <p:cTn id="577" dur="2250" fill="hold"/>
                                        <p:tgtEl>
                                          <p:spTgt spid="168"/>
                                        </p:tgtEl>
                                        <p:attrNameLst>
                                          <p:attrName>ppt_w</p:attrName>
                                        </p:attrNameLst>
                                      </p:cBhvr>
                                      <p:tavLst>
                                        <p:tav tm="0">
                                          <p:val>
                                            <p:fltVal val="0"/>
                                          </p:val>
                                        </p:tav>
                                        <p:tav tm="100000">
                                          <p:val>
                                            <p:strVal val="#ppt_w"/>
                                          </p:val>
                                        </p:tav>
                                      </p:tavLst>
                                    </p:anim>
                                    <p:anim calcmode="lin" valueType="num">
                                      <p:cBhvr>
                                        <p:cTn id="578" dur="2250" fill="hold"/>
                                        <p:tgtEl>
                                          <p:spTgt spid="168"/>
                                        </p:tgtEl>
                                        <p:attrNameLst>
                                          <p:attrName>ppt_h</p:attrName>
                                        </p:attrNameLst>
                                      </p:cBhvr>
                                      <p:tavLst>
                                        <p:tav tm="0">
                                          <p:val>
                                            <p:fltVal val="0"/>
                                          </p:val>
                                        </p:tav>
                                        <p:tav tm="100000">
                                          <p:val>
                                            <p:strVal val="#ppt_h"/>
                                          </p:val>
                                        </p:tav>
                                      </p:tavLst>
                                    </p:anim>
                                    <p:anim calcmode="lin" valueType="num">
                                      <p:cBhvr>
                                        <p:cTn id="579" dur="2250" fill="hold"/>
                                        <p:tgtEl>
                                          <p:spTgt spid="168"/>
                                        </p:tgtEl>
                                        <p:attrNameLst>
                                          <p:attrName>style.rotation</p:attrName>
                                        </p:attrNameLst>
                                      </p:cBhvr>
                                      <p:tavLst>
                                        <p:tav tm="0">
                                          <p:val>
                                            <p:fltVal val="360"/>
                                          </p:val>
                                        </p:tav>
                                        <p:tav tm="100000">
                                          <p:val>
                                            <p:fltVal val="0"/>
                                          </p:val>
                                        </p:tav>
                                      </p:tavLst>
                                    </p:anim>
                                    <p:animEffect transition="in" filter="fade">
                                      <p:cBhvr>
                                        <p:cTn id="580" dur="2250"/>
                                        <p:tgtEl>
                                          <p:spTgt spid="168"/>
                                        </p:tgtEl>
                                      </p:cBhvr>
                                    </p:animEffect>
                                  </p:childTnLst>
                                </p:cTn>
                              </p:par>
                              <p:par>
                                <p:cTn id="581" presetID="49" presetClass="entr" presetSubtype="0" decel="100000" fill="hold" grpId="0" nodeType="withEffect">
                                  <p:stCondLst>
                                    <p:cond delay="0"/>
                                  </p:stCondLst>
                                  <p:childTnLst>
                                    <p:set>
                                      <p:cBhvr>
                                        <p:cTn id="582" dur="1" fill="hold">
                                          <p:stCondLst>
                                            <p:cond delay="0"/>
                                          </p:stCondLst>
                                        </p:cTn>
                                        <p:tgtEl>
                                          <p:spTgt spid="169"/>
                                        </p:tgtEl>
                                        <p:attrNameLst>
                                          <p:attrName>style.visibility</p:attrName>
                                        </p:attrNameLst>
                                      </p:cBhvr>
                                      <p:to>
                                        <p:strVal val="visible"/>
                                      </p:to>
                                    </p:set>
                                    <p:anim calcmode="lin" valueType="num">
                                      <p:cBhvr>
                                        <p:cTn id="583" dur="2250" fill="hold"/>
                                        <p:tgtEl>
                                          <p:spTgt spid="169"/>
                                        </p:tgtEl>
                                        <p:attrNameLst>
                                          <p:attrName>ppt_w</p:attrName>
                                        </p:attrNameLst>
                                      </p:cBhvr>
                                      <p:tavLst>
                                        <p:tav tm="0">
                                          <p:val>
                                            <p:fltVal val="0"/>
                                          </p:val>
                                        </p:tav>
                                        <p:tav tm="100000">
                                          <p:val>
                                            <p:strVal val="#ppt_w"/>
                                          </p:val>
                                        </p:tav>
                                      </p:tavLst>
                                    </p:anim>
                                    <p:anim calcmode="lin" valueType="num">
                                      <p:cBhvr>
                                        <p:cTn id="584" dur="2250" fill="hold"/>
                                        <p:tgtEl>
                                          <p:spTgt spid="169"/>
                                        </p:tgtEl>
                                        <p:attrNameLst>
                                          <p:attrName>ppt_h</p:attrName>
                                        </p:attrNameLst>
                                      </p:cBhvr>
                                      <p:tavLst>
                                        <p:tav tm="0">
                                          <p:val>
                                            <p:fltVal val="0"/>
                                          </p:val>
                                        </p:tav>
                                        <p:tav tm="100000">
                                          <p:val>
                                            <p:strVal val="#ppt_h"/>
                                          </p:val>
                                        </p:tav>
                                      </p:tavLst>
                                    </p:anim>
                                    <p:anim calcmode="lin" valueType="num">
                                      <p:cBhvr>
                                        <p:cTn id="585" dur="2250" fill="hold"/>
                                        <p:tgtEl>
                                          <p:spTgt spid="169"/>
                                        </p:tgtEl>
                                        <p:attrNameLst>
                                          <p:attrName>style.rotation</p:attrName>
                                        </p:attrNameLst>
                                      </p:cBhvr>
                                      <p:tavLst>
                                        <p:tav tm="0">
                                          <p:val>
                                            <p:fltVal val="360"/>
                                          </p:val>
                                        </p:tav>
                                        <p:tav tm="100000">
                                          <p:val>
                                            <p:fltVal val="0"/>
                                          </p:val>
                                        </p:tav>
                                      </p:tavLst>
                                    </p:anim>
                                    <p:animEffect transition="in" filter="fade">
                                      <p:cBhvr>
                                        <p:cTn id="586" dur="2250"/>
                                        <p:tgtEl>
                                          <p:spTgt spid="169"/>
                                        </p:tgtEl>
                                      </p:cBhvr>
                                    </p:animEffect>
                                  </p:childTnLst>
                                </p:cTn>
                              </p:par>
                              <p:par>
                                <p:cTn id="587" presetID="49" presetClass="entr" presetSubtype="0" decel="100000" fill="hold" grpId="0" nodeType="withEffect">
                                  <p:stCondLst>
                                    <p:cond delay="0"/>
                                  </p:stCondLst>
                                  <p:childTnLst>
                                    <p:set>
                                      <p:cBhvr>
                                        <p:cTn id="588" dur="1" fill="hold">
                                          <p:stCondLst>
                                            <p:cond delay="0"/>
                                          </p:stCondLst>
                                        </p:cTn>
                                        <p:tgtEl>
                                          <p:spTgt spid="170"/>
                                        </p:tgtEl>
                                        <p:attrNameLst>
                                          <p:attrName>style.visibility</p:attrName>
                                        </p:attrNameLst>
                                      </p:cBhvr>
                                      <p:to>
                                        <p:strVal val="visible"/>
                                      </p:to>
                                    </p:set>
                                    <p:anim calcmode="lin" valueType="num">
                                      <p:cBhvr>
                                        <p:cTn id="589" dur="2250" fill="hold"/>
                                        <p:tgtEl>
                                          <p:spTgt spid="170"/>
                                        </p:tgtEl>
                                        <p:attrNameLst>
                                          <p:attrName>ppt_w</p:attrName>
                                        </p:attrNameLst>
                                      </p:cBhvr>
                                      <p:tavLst>
                                        <p:tav tm="0">
                                          <p:val>
                                            <p:fltVal val="0"/>
                                          </p:val>
                                        </p:tav>
                                        <p:tav tm="100000">
                                          <p:val>
                                            <p:strVal val="#ppt_w"/>
                                          </p:val>
                                        </p:tav>
                                      </p:tavLst>
                                    </p:anim>
                                    <p:anim calcmode="lin" valueType="num">
                                      <p:cBhvr>
                                        <p:cTn id="590" dur="2250" fill="hold"/>
                                        <p:tgtEl>
                                          <p:spTgt spid="170"/>
                                        </p:tgtEl>
                                        <p:attrNameLst>
                                          <p:attrName>ppt_h</p:attrName>
                                        </p:attrNameLst>
                                      </p:cBhvr>
                                      <p:tavLst>
                                        <p:tav tm="0">
                                          <p:val>
                                            <p:fltVal val="0"/>
                                          </p:val>
                                        </p:tav>
                                        <p:tav tm="100000">
                                          <p:val>
                                            <p:strVal val="#ppt_h"/>
                                          </p:val>
                                        </p:tav>
                                      </p:tavLst>
                                    </p:anim>
                                    <p:anim calcmode="lin" valueType="num">
                                      <p:cBhvr>
                                        <p:cTn id="591" dur="2250" fill="hold"/>
                                        <p:tgtEl>
                                          <p:spTgt spid="170"/>
                                        </p:tgtEl>
                                        <p:attrNameLst>
                                          <p:attrName>style.rotation</p:attrName>
                                        </p:attrNameLst>
                                      </p:cBhvr>
                                      <p:tavLst>
                                        <p:tav tm="0">
                                          <p:val>
                                            <p:fltVal val="360"/>
                                          </p:val>
                                        </p:tav>
                                        <p:tav tm="100000">
                                          <p:val>
                                            <p:fltVal val="0"/>
                                          </p:val>
                                        </p:tav>
                                      </p:tavLst>
                                    </p:anim>
                                    <p:animEffect transition="in" filter="fade">
                                      <p:cBhvr>
                                        <p:cTn id="592" dur="2250"/>
                                        <p:tgtEl>
                                          <p:spTgt spid="170"/>
                                        </p:tgtEl>
                                      </p:cBhvr>
                                    </p:animEffect>
                                  </p:childTnLst>
                                </p:cTn>
                              </p:par>
                              <p:par>
                                <p:cTn id="593" presetID="49" presetClass="entr" presetSubtype="0" decel="100000" fill="hold" grpId="0" nodeType="withEffect">
                                  <p:stCondLst>
                                    <p:cond delay="0"/>
                                  </p:stCondLst>
                                  <p:childTnLst>
                                    <p:set>
                                      <p:cBhvr>
                                        <p:cTn id="594" dur="1" fill="hold">
                                          <p:stCondLst>
                                            <p:cond delay="0"/>
                                          </p:stCondLst>
                                        </p:cTn>
                                        <p:tgtEl>
                                          <p:spTgt spid="171"/>
                                        </p:tgtEl>
                                        <p:attrNameLst>
                                          <p:attrName>style.visibility</p:attrName>
                                        </p:attrNameLst>
                                      </p:cBhvr>
                                      <p:to>
                                        <p:strVal val="visible"/>
                                      </p:to>
                                    </p:set>
                                    <p:anim calcmode="lin" valueType="num">
                                      <p:cBhvr>
                                        <p:cTn id="595" dur="2250" fill="hold"/>
                                        <p:tgtEl>
                                          <p:spTgt spid="171"/>
                                        </p:tgtEl>
                                        <p:attrNameLst>
                                          <p:attrName>ppt_w</p:attrName>
                                        </p:attrNameLst>
                                      </p:cBhvr>
                                      <p:tavLst>
                                        <p:tav tm="0">
                                          <p:val>
                                            <p:fltVal val="0"/>
                                          </p:val>
                                        </p:tav>
                                        <p:tav tm="100000">
                                          <p:val>
                                            <p:strVal val="#ppt_w"/>
                                          </p:val>
                                        </p:tav>
                                      </p:tavLst>
                                    </p:anim>
                                    <p:anim calcmode="lin" valueType="num">
                                      <p:cBhvr>
                                        <p:cTn id="596" dur="2250" fill="hold"/>
                                        <p:tgtEl>
                                          <p:spTgt spid="171"/>
                                        </p:tgtEl>
                                        <p:attrNameLst>
                                          <p:attrName>ppt_h</p:attrName>
                                        </p:attrNameLst>
                                      </p:cBhvr>
                                      <p:tavLst>
                                        <p:tav tm="0">
                                          <p:val>
                                            <p:fltVal val="0"/>
                                          </p:val>
                                        </p:tav>
                                        <p:tav tm="100000">
                                          <p:val>
                                            <p:strVal val="#ppt_h"/>
                                          </p:val>
                                        </p:tav>
                                      </p:tavLst>
                                    </p:anim>
                                    <p:anim calcmode="lin" valueType="num">
                                      <p:cBhvr>
                                        <p:cTn id="597" dur="2250" fill="hold"/>
                                        <p:tgtEl>
                                          <p:spTgt spid="171"/>
                                        </p:tgtEl>
                                        <p:attrNameLst>
                                          <p:attrName>style.rotation</p:attrName>
                                        </p:attrNameLst>
                                      </p:cBhvr>
                                      <p:tavLst>
                                        <p:tav tm="0">
                                          <p:val>
                                            <p:fltVal val="360"/>
                                          </p:val>
                                        </p:tav>
                                        <p:tav tm="100000">
                                          <p:val>
                                            <p:fltVal val="0"/>
                                          </p:val>
                                        </p:tav>
                                      </p:tavLst>
                                    </p:anim>
                                    <p:animEffect transition="in" filter="fade">
                                      <p:cBhvr>
                                        <p:cTn id="598" dur="2250"/>
                                        <p:tgtEl>
                                          <p:spTgt spid="171"/>
                                        </p:tgtEl>
                                      </p:cBhvr>
                                    </p:animEffect>
                                  </p:childTnLst>
                                </p:cTn>
                              </p:par>
                              <p:par>
                                <p:cTn id="599" presetID="49" presetClass="entr" presetSubtype="0" decel="100000" fill="hold" grpId="0" nodeType="withEffect">
                                  <p:stCondLst>
                                    <p:cond delay="0"/>
                                  </p:stCondLst>
                                  <p:childTnLst>
                                    <p:set>
                                      <p:cBhvr>
                                        <p:cTn id="600" dur="1" fill="hold">
                                          <p:stCondLst>
                                            <p:cond delay="0"/>
                                          </p:stCondLst>
                                        </p:cTn>
                                        <p:tgtEl>
                                          <p:spTgt spid="172"/>
                                        </p:tgtEl>
                                        <p:attrNameLst>
                                          <p:attrName>style.visibility</p:attrName>
                                        </p:attrNameLst>
                                      </p:cBhvr>
                                      <p:to>
                                        <p:strVal val="visible"/>
                                      </p:to>
                                    </p:set>
                                    <p:anim calcmode="lin" valueType="num">
                                      <p:cBhvr>
                                        <p:cTn id="601" dur="2250" fill="hold"/>
                                        <p:tgtEl>
                                          <p:spTgt spid="172"/>
                                        </p:tgtEl>
                                        <p:attrNameLst>
                                          <p:attrName>ppt_w</p:attrName>
                                        </p:attrNameLst>
                                      </p:cBhvr>
                                      <p:tavLst>
                                        <p:tav tm="0">
                                          <p:val>
                                            <p:fltVal val="0"/>
                                          </p:val>
                                        </p:tav>
                                        <p:tav tm="100000">
                                          <p:val>
                                            <p:strVal val="#ppt_w"/>
                                          </p:val>
                                        </p:tav>
                                      </p:tavLst>
                                    </p:anim>
                                    <p:anim calcmode="lin" valueType="num">
                                      <p:cBhvr>
                                        <p:cTn id="602" dur="2250" fill="hold"/>
                                        <p:tgtEl>
                                          <p:spTgt spid="172"/>
                                        </p:tgtEl>
                                        <p:attrNameLst>
                                          <p:attrName>ppt_h</p:attrName>
                                        </p:attrNameLst>
                                      </p:cBhvr>
                                      <p:tavLst>
                                        <p:tav tm="0">
                                          <p:val>
                                            <p:fltVal val="0"/>
                                          </p:val>
                                        </p:tav>
                                        <p:tav tm="100000">
                                          <p:val>
                                            <p:strVal val="#ppt_h"/>
                                          </p:val>
                                        </p:tav>
                                      </p:tavLst>
                                    </p:anim>
                                    <p:anim calcmode="lin" valueType="num">
                                      <p:cBhvr>
                                        <p:cTn id="603" dur="2250" fill="hold"/>
                                        <p:tgtEl>
                                          <p:spTgt spid="172"/>
                                        </p:tgtEl>
                                        <p:attrNameLst>
                                          <p:attrName>style.rotation</p:attrName>
                                        </p:attrNameLst>
                                      </p:cBhvr>
                                      <p:tavLst>
                                        <p:tav tm="0">
                                          <p:val>
                                            <p:fltVal val="360"/>
                                          </p:val>
                                        </p:tav>
                                        <p:tav tm="100000">
                                          <p:val>
                                            <p:fltVal val="0"/>
                                          </p:val>
                                        </p:tav>
                                      </p:tavLst>
                                    </p:anim>
                                    <p:animEffect transition="in" filter="fade">
                                      <p:cBhvr>
                                        <p:cTn id="604" dur="2250"/>
                                        <p:tgtEl>
                                          <p:spTgt spid="172"/>
                                        </p:tgtEl>
                                      </p:cBhvr>
                                    </p:animEffect>
                                  </p:childTnLst>
                                </p:cTn>
                              </p:par>
                              <p:par>
                                <p:cTn id="605" presetID="49" presetClass="entr" presetSubtype="0" decel="100000" fill="hold" grpId="0" nodeType="withEffect">
                                  <p:stCondLst>
                                    <p:cond delay="0"/>
                                  </p:stCondLst>
                                  <p:childTnLst>
                                    <p:set>
                                      <p:cBhvr>
                                        <p:cTn id="606" dur="1" fill="hold">
                                          <p:stCondLst>
                                            <p:cond delay="0"/>
                                          </p:stCondLst>
                                        </p:cTn>
                                        <p:tgtEl>
                                          <p:spTgt spid="173"/>
                                        </p:tgtEl>
                                        <p:attrNameLst>
                                          <p:attrName>style.visibility</p:attrName>
                                        </p:attrNameLst>
                                      </p:cBhvr>
                                      <p:to>
                                        <p:strVal val="visible"/>
                                      </p:to>
                                    </p:set>
                                    <p:anim calcmode="lin" valueType="num">
                                      <p:cBhvr>
                                        <p:cTn id="607" dur="2250" fill="hold"/>
                                        <p:tgtEl>
                                          <p:spTgt spid="173"/>
                                        </p:tgtEl>
                                        <p:attrNameLst>
                                          <p:attrName>ppt_w</p:attrName>
                                        </p:attrNameLst>
                                      </p:cBhvr>
                                      <p:tavLst>
                                        <p:tav tm="0">
                                          <p:val>
                                            <p:fltVal val="0"/>
                                          </p:val>
                                        </p:tav>
                                        <p:tav tm="100000">
                                          <p:val>
                                            <p:strVal val="#ppt_w"/>
                                          </p:val>
                                        </p:tav>
                                      </p:tavLst>
                                    </p:anim>
                                    <p:anim calcmode="lin" valueType="num">
                                      <p:cBhvr>
                                        <p:cTn id="608" dur="2250" fill="hold"/>
                                        <p:tgtEl>
                                          <p:spTgt spid="173"/>
                                        </p:tgtEl>
                                        <p:attrNameLst>
                                          <p:attrName>ppt_h</p:attrName>
                                        </p:attrNameLst>
                                      </p:cBhvr>
                                      <p:tavLst>
                                        <p:tav tm="0">
                                          <p:val>
                                            <p:fltVal val="0"/>
                                          </p:val>
                                        </p:tav>
                                        <p:tav tm="100000">
                                          <p:val>
                                            <p:strVal val="#ppt_h"/>
                                          </p:val>
                                        </p:tav>
                                      </p:tavLst>
                                    </p:anim>
                                    <p:anim calcmode="lin" valueType="num">
                                      <p:cBhvr>
                                        <p:cTn id="609" dur="2250" fill="hold"/>
                                        <p:tgtEl>
                                          <p:spTgt spid="173"/>
                                        </p:tgtEl>
                                        <p:attrNameLst>
                                          <p:attrName>style.rotation</p:attrName>
                                        </p:attrNameLst>
                                      </p:cBhvr>
                                      <p:tavLst>
                                        <p:tav tm="0">
                                          <p:val>
                                            <p:fltVal val="360"/>
                                          </p:val>
                                        </p:tav>
                                        <p:tav tm="100000">
                                          <p:val>
                                            <p:fltVal val="0"/>
                                          </p:val>
                                        </p:tav>
                                      </p:tavLst>
                                    </p:anim>
                                    <p:animEffect transition="in" filter="fade">
                                      <p:cBhvr>
                                        <p:cTn id="610" dur="2250"/>
                                        <p:tgtEl>
                                          <p:spTgt spid="173"/>
                                        </p:tgtEl>
                                      </p:cBhvr>
                                    </p:animEffect>
                                  </p:childTnLst>
                                </p:cTn>
                              </p:par>
                              <p:par>
                                <p:cTn id="611" presetID="49" presetClass="entr" presetSubtype="0" decel="100000" fill="hold" grpId="0" nodeType="withEffect">
                                  <p:stCondLst>
                                    <p:cond delay="0"/>
                                  </p:stCondLst>
                                  <p:childTnLst>
                                    <p:set>
                                      <p:cBhvr>
                                        <p:cTn id="612" dur="1" fill="hold">
                                          <p:stCondLst>
                                            <p:cond delay="0"/>
                                          </p:stCondLst>
                                        </p:cTn>
                                        <p:tgtEl>
                                          <p:spTgt spid="174"/>
                                        </p:tgtEl>
                                        <p:attrNameLst>
                                          <p:attrName>style.visibility</p:attrName>
                                        </p:attrNameLst>
                                      </p:cBhvr>
                                      <p:to>
                                        <p:strVal val="visible"/>
                                      </p:to>
                                    </p:set>
                                    <p:anim calcmode="lin" valueType="num">
                                      <p:cBhvr>
                                        <p:cTn id="613" dur="2250" fill="hold"/>
                                        <p:tgtEl>
                                          <p:spTgt spid="174"/>
                                        </p:tgtEl>
                                        <p:attrNameLst>
                                          <p:attrName>ppt_w</p:attrName>
                                        </p:attrNameLst>
                                      </p:cBhvr>
                                      <p:tavLst>
                                        <p:tav tm="0">
                                          <p:val>
                                            <p:fltVal val="0"/>
                                          </p:val>
                                        </p:tav>
                                        <p:tav tm="100000">
                                          <p:val>
                                            <p:strVal val="#ppt_w"/>
                                          </p:val>
                                        </p:tav>
                                      </p:tavLst>
                                    </p:anim>
                                    <p:anim calcmode="lin" valueType="num">
                                      <p:cBhvr>
                                        <p:cTn id="614" dur="2250" fill="hold"/>
                                        <p:tgtEl>
                                          <p:spTgt spid="174"/>
                                        </p:tgtEl>
                                        <p:attrNameLst>
                                          <p:attrName>ppt_h</p:attrName>
                                        </p:attrNameLst>
                                      </p:cBhvr>
                                      <p:tavLst>
                                        <p:tav tm="0">
                                          <p:val>
                                            <p:fltVal val="0"/>
                                          </p:val>
                                        </p:tav>
                                        <p:tav tm="100000">
                                          <p:val>
                                            <p:strVal val="#ppt_h"/>
                                          </p:val>
                                        </p:tav>
                                      </p:tavLst>
                                    </p:anim>
                                    <p:anim calcmode="lin" valueType="num">
                                      <p:cBhvr>
                                        <p:cTn id="615" dur="2250" fill="hold"/>
                                        <p:tgtEl>
                                          <p:spTgt spid="174"/>
                                        </p:tgtEl>
                                        <p:attrNameLst>
                                          <p:attrName>style.rotation</p:attrName>
                                        </p:attrNameLst>
                                      </p:cBhvr>
                                      <p:tavLst>
                                        <p:tav tm="0">
                                          <p:val>
                                            <p:fltVal val="360"/>
                                          </p:val>
                                        </p:tav>
                                        <p:tav tm="100000">
                                          <p:val>
                                            <p:fltVal val="0"/>
                                          </p:val>
                                        </p:tav>
                                      </p:tavLst>
                                    </p:anim>
                                    <p:animEffect transition="in" filter="fade">
                                      <p:cBhvr>
                                        <p:cTn id="616" dur="2250"/>
                                        <p:tgtEl>
                                          <p:spTgt spid="174"/>
                                        </p:tgtEl>
                                      </p:cBhvr>
                                    </p:animEffect>
                                  </p:childTnLst>
                                </p:cTn>
                              </p:par>
                              <p:par>
                                <p:cTn id="617" presetID="49" presetClass="entr" presetSubtype="0" decel="100000" fill="hold" grpId="0" nodeType="withEffect">
                                  <p:stCondLst>
                                    <p:cond delay="0"/>
                                  </p:stCondLst>
                                  <p:childTnLst>
                                    <p:set>
                                      <p:cBhvr>
                                        <p:cTn id="618" dur="1" fill="hold">
                                          <p:stCondLst>
                                            <p:cond delay="0"/>
                                          </p:stCondLst>
                                        </p:cTn>
                                        <p:tgtEl>
                                          <p:spTgt spid="175"/>
                                        </p:tgtEl>
                                        <p:attrNameLst>
                                          <p:attrName>style.visibility</p:attrName>
                                        </p:attrNameLst>
                                      </p:cBhvr>
                                      <p:to>
                                        <p:strVal val="visible"/>
                                      </p:to>
                                    </p:set>
                                    <p:anim calcmode="lin" valueType="num">
                                      <p:cBhvr>
                                        <p:cTn id="619" dur="2250" fill="hold"/>
                                        <p:tgtEl>
                                          <p:spTgt spid="175"/>
                                        </p:tgtEl>
                                        <p:attrNameLst>
                                          <p:attrName>ppt_w</p:attrName>
                                        </p:attrNameLst>
                                      </p:cBhvr>
                                      <p:tavLst>
                                        <p:tav tm="0">
                                          <p:val>
                                            <p:fltVal val="0"/>
                                          </p:val>
                                        </p:tav>
                                        <p:tav tm="100000">
                                          <p:val>
                                            <p:strVal val="#ppt_w"/>
                                          </p:val>
                                        </p:tav>
                                      </p:tavLst>
                                    </p:anim>
                                    <p:anim calcmode="lin" valueType="num">
                                      <p:cBhvr>
                                        <p:cTn id="620" dur="2250" fill="hold"/>
                                        <p:tgtEl>
                                          <p:spTgt spid="175"/>
                                        </p:tgtEl>
                                        <p:attrNameLst>
                                          <p:attrName>ppt_h</p:attrName>
                                        </p:attrNameLst>
                                      </p:cBhvr>
                                      <p:tavLst>
                                        <p:tav tm="0">
                                          <p:val>
                                            <p:fltVal val="0"/>
                                          </p:val>
                                        </p:tav>
                                        <p:tav tm="100000">
                                          <p:val>
                                            <p:strVal val="#ppt_h"/>
                                          </p:val>
                                        </p:tav>
                                      </p:tavLst>
                                    </p:anim>
                                    <p:anim calcmode="lin" valueType="num">
                                      <p:cBhvr>
                                        <p:cTn id="621" dur="2250" fill="hold"/>
                                        <p:tgtEl>
                                          <p:spTgt spid="175"/>
                                        </p:tgtEl>
                                        <p:attrNameLst>
                                          <p:attrName>style.rotation</p:attrName>
                                        </p:attrNameLst>
                                      </p:cBhvr>
                                      <p:tavLst>
                                        <p:tav tm="0">
                                          <p:val>
                                            <p:fltVal val="360"/>
                                          </p:val>
                                        </p:tav>
                                        <p:tav tm="100000">
                                          <p:val>
                                            <p:fltVal val="0"/>
                                          </p:val>
                                        </p:tav>
                                      </p:tavLst>
                                    </p:anim>
                                    <p:animEffect transition="in" filter="fade">
                                      <p:cBhvr>
                                        <p:cTn id="622" dur="2250"/>
                                        <p:tgtEl>
                                          <p:spTgt spid="175"/>
                                        </p:tgtEl>
                                      </p:cBhvr>
                                    </p:animEffect>
                                  </p:childTnLst>
                                </p:cTn>
                              </p:par>
                              <p:par>
                                <p:cTn id="623" presetID="49" presetClass="entr" presetSubtype="0" decel="100000" fill="hold" grpId="0" nodeType="withEffect">
                                  <p:stCondLst>
                                    <p:cond delay="0"/>
                                  </p:stCondLst>
                                  <p:childTnLst>
                                    <p:set>
                                      <p:cBhvr>
                                        <p:cTn id="624" dur="1" fill="hold">
                                          <p:stCondLst>
                                            <p:cond delay="0"/>
                                          </p:stCondLst>
                                        </p:cTn>
                                        <p:tgtEl>
                                          <p:spTgt spid="176"/>
                                        </p:tgtEl>
                                        <p:attrNameLst>
                                          <p:attrName>style.visibility</p:attrName>
                                        </p:attrNameLst>
                                      </p:cBhvr>
                                      <p:to>
                                        <p:strVal val="visible"/>
                                      </p:to>
                                    </p:set>
                                    <p:anim calcmode="lin" valueType="num">
                                      <p:cBhvr>
                                        <p:cTn id="625" dur="2250" fill="hold"/>
                                        <p:tgtEl>
                                          <p:spTgt spid="176"/>
                                        </p:tgtEl>
                                        <p:attrNameLst>
                                          <p:attrName>ppt_w</p:attrName>
                                        </p:attrNameLst>
                                      </p:cBhvr>
                                      <p:tavLst>
                                        <p:tav tm="0">
                                          <p:val>
                                            <p:fltVal val="0"/>
                                          </p:val>
                                        </p:tav>
                                        <p:tav tm="100000">
                                          <p:val>
                                            <p:strVal val="#ppt_w"/>
                                          </p:val>
                                        </p:tav>
                                      </p:tavLst>
                                    </p:anim>
                                    <p:anim calcmode="lin" valueType="num">
                                      <p:cBhvr>
                                        <p:cTn id="626" dur="2250" fill="hold"/>
                                        <p:tgtEl>
                                          <p:spTgt spid="176"/>
                                        </p:tgtEl>
                                        <p:attrNameLst>
                                          <p:attrName>ppt_h</p:attrName>
                                        </p:attrNameLst>
                                      </p:cBhvr>
                                      <p:tavLst>
                                        <p:tav tm="0">
                                          <p:val>
                                            <p:fltVal val="0"/>
                                          </p:val>
                                        </p:tav>
                                        <p:tav tm="100000">
                                          <p:val>
                                            <p:strVal val="#ppt_h"/>
                                          </p:val>
                                        </p:tav>
                                      </p:tavLst>
                                    </p:anim>
                                    <p:anim calcmode="lin" valueType="num">
                                      <p:cBhvr>
                                        <p:cTn id="627" dur="2250" fill="hold"/>
                                        <p:tgtEl>
                                          <p:spTgt spid="176"/>
                                        </p:tgtEl>
                                        <p:attrNameLst>
                                          <p:attrName>style.rotation</p:attrName>
                                        </p:attrNameLst>
                                      </p:cBhvr>
                                      <p:tavLst>
                                        <p:tav tm="0">
                                          <p:val>
                                            <p:fltVal val="360"/>
                                          </p:val>
                                        </p:tav>
                                        <p:tav tm="100000">
                                          <p:val>
                                            <p:fltVal val="0"/>
                                          </p:val>
                                        </p:tav>
                                      </p:tavLst>
                                    </p:anim>
                                    <p:animEffect transition="in" filter="fade">
                                      <p:cBhvr>
                                        <p:cTn id="628" dur="2250"/>
                                        <p:tgtEl>
                                          <p:spTgt spid="176"/>
                                        </p:tgtEl>
                                      </p:cBhvr>
                                    </p:animEffect>
                                  </p:childTnLst>
                                </p:cTn>
                              </p:par>
                              <p:par>
                                <p:cTn id="629" presetID="49" presetClass="entr" presetSubtype="0" decel="100000" fill="hold" grpId="0" nodeType="withEffect">
                                  <p:stCondLst>
                                    <p:cond delay="0"/>
                                  </p:stCondLst>
                                  <p:childTnLst>
                                    <p:set>
                                      <p:cBhvr>
                                        <p:cTn id="630" dur="1" fill="hold">
                                          <p:stCondLst>
                                            <p:cond delay="0"/>
                                          </p:stCondLst>
                                        </p:cTn>
                                        <p:tgtEl>
                                          <p:spTgt spid="177"/>
                                        </p:tgtEl>
                                        <p:attrNameLst>
                                          <p:attrName>style.visibility</p:attrName>
                                        </p:attrNameLst>
                                      </p:cBhvr>
                                      <p:to>
                                        <p:strVal val="visible"/>
                                      </p:to>
                                    </p:set>
                                    <p:anim calcmode="lin" valueType="num">
                                      <p:cBhvr>
                                        <p:cTn id="631" dur="2250" fill="hold"/>
                                        <p:tgtEl>
                                          <p:spTgt spid="177"/>
                                        </p:tgtEl>
                                        <p:attrNameLst>
                                          <p:attrName>ppt_w</p:attrName>
                                        </p:attrNameLst>
                                      </p:cBhvr>
                                      <p:tavLst>
                                        <p:tav tm="0">
                                          <p:val>
                                            <p:fltVal val="0"/>
                                          </p:val>
                                        </p:tav>
                                        <p:tav tm="100000">
                                          <p:val>
                                            <p:strVal val="#ppt_w"/>
                                          </p:val>
                                        </p:tav>
                                      </p:tavLst>
                                    </p:anim>
                                    <p:anim calcmode="lin" valueType="num">
                                      <p:cBhvr>
                                        <p:cTn id="632" dur="2250" fill="hold"/>
                                        <p:tgtEl>
                                          <p:spTgt spid="177"/>
                                        </p:tgtEl>
                                        <p:attrNameLst>
                                          <p:attrName>ppt_h</p:attrName>
                                        </p:attrNameLst>
                                      </p:cBhvr>
                                      <p:tavLst>
                                        <p:tav tm="0">
                                          <p:val>
                                            <p:fltVal val="0"/>
                                          </p:val>
                                        </p:tav>
                                        <p:tav tm="100000">
                                          <p:val>
                                            <p:strVal val="#ppt_h"/>
                                          </p:val>
                                        </p:tav>
                                      </p:tavLst>
                                    </p:anim>
                                    <p:anim calcmode="lin" valueType="num">
                                      <p:cBhvr>
                                        <p:cTn id="633" dur="2250" fill="hold"/>
                                        <p:tgtEl>
                                          <p:spTgt spid="177"/>
                                        </p:tgtEl>
                                        <p:attrNameLst>
                                          <p:attrName>style.rotation</p:attrName>
                                        </p:attrNameLst>
                                      </p:cBhvr>
                                      <p:tavLst>
                                        <p:tav tm="0">
                                          <p:val>
                                            <p:fltVal val="360"/>
                                          </p:val>
                                        </p:tav>
                                        <p:tav tm="100000">
                                          <p:val>
                                            <p:fltVal val="0"/>
                                          </p:val>
                                        </p:tav>
                                      </p:tavLst>
                                    </p:anim>
                                    <p:animEffect transition="in" filter="fade">
                                      <p:cBhvr>
                                        <p:cTn id="634" dur="2250"/>
                                        <p:tgtEl>
                                          <p:spTgt spid="177"/>
                                        </p:tgtEl>
                                      </p:cBhvr>
                                    </p:animEffect>
                                  </p:childTnLst>
                                </p:cTn>
                              </p:par>
                              <p:par>
                                <p:cTn id="635" presetID="49" presetClass="entr" presetSubtype="0" decel="100000" fill="hold" grpId="0" nodeType="withEffect">
                                  <p:stCondLst>
                                    <p:cond delay="0"/>
                                  </p:stCondLst>
                                  <p:childTnLst>
                                    <p:set>
                                      <p:cBhvr>
                                        <p:cTn id="636" dur="1" fill="hold">
                                          <p:stCondLst>
                                            <p:cond delay="0"/>
                                          </p:stCondLst>
                                        </p:cTn>
                                        <p:tgtEl>
                                          <p:spTgt spid="178"/>
                                        </p:tgtEl>
                                        <p:attrNameLst>
                                          <p:attrName>style.visibility</p:attrName>
                                        </p:attrNameLst>
                                      </p:cBhvr>
                                      <p:to>
                                        <p:strVal val="visible"/>
                                      </p:to>
                                    </p:set>
                                    <p:anim calcmode="lin" valueType="num">
                                      <p:cBhvr>
                                        <p:cTn id="637" dur="2250" fill="hold"/>
                                        <p:tgtEl>
                                          <p:spTgt spid="178"/>
                                        </p:tgtEl>
                                        <p:attrNameLst>
                                          <p:attrName>ppt_w</p:attrName>
                                        </p:attrNameLst>
                                      </p:cBhvr>
                                      <p:tavLst>
                                        <p:tav tm="0">
                                          <p:val>
                                            <p:fltVal val="0"/>
                                          </p:val>
                                        </p:tav>
                                        <p:tav tm="100000">
                                          <p:val>
                                            <p:strVal val="#ppt_w"/>
                                          </p:val>
                                        </p:tav>
                                      </p:tavLst>
                                    </p:anim>
                                    <p:anim calcmode="lin" valueType="num">
                                      <p:cBhvr>
                                        <p:cTn id="638" dur="2250" fill="hold"/>
                                        <p:tgtEl>
                                          <p:spTgt spid="178"/>
                                        </p:tgtEl>
                                        <p:attrNameLst>
                                          <p:attrName>ppt_h</p:attrName>
                                        </p:attrNameLst>
                                      </p:cBhvr>
                                      <p:tavLst>
                                        <p:tav tm="0">
                                          <p:val>
                                            <p:fltVal val="0"/>
                                          </p:val>
                                        </p:tav>
                                        <p:tav tm="100000">
                                          <p:val>
                                            <p:strVal val="#ppt_h"/>
                                          </p:val>
                                        </p:tav>
                                      </p:tavLst>
                                    </p:anim>
                                    <p:anim calcmode="lin" valueType="num">
                                      <p:cBhvr>
                                        <p:cTn id="639" dur="2250" fill="hold"/>
                                        <p:tgtEl>
                                          <p:spTgt spid="178"/>
                                        </p:tgtEl>
                                        <p:attrNameLst>
                                          <p:attrName>style.rotation</p:attrName>
                                        </p:attrNameLst>
                                      </p:cBhvr>
                                      <p:tavLst>
                                        <p:tav tm="0">
                                          <p:val>
                                            <p:fltVal val="360"/>
                                          </p:val>
                                        </p:tav>
                                        <p:tav tm="100000">
                                          <p:val>
                                            <p:fltVal val="0"/>
                                          </p:val>
                                        </p:tav>
                                      </p:tavLst>
                                    </p:anim>
                                    <p:animEffect transition="in" filter="fade">
                                      <p:cBhvr>
                                        <p:cTn id="640" dur="2250"/>
                                        <p:tgtEl>
                                          <p:spTgt spid="178"/>
                                        </p:tgtEl>
                                      </p:cBhvr>
                                    </p:animEffect>
                                  </p:childTnLst>
                                </p:cTn>
                              </p:par>
                              <p:par>
                                <p:cTn id="641" presetID="49" presetClass="entr" presetSubtype="0" decel="100000" fill="hold" grpId="0" nodeType="withEffect">
                                  <p:stCondLst>
                                    <p:cond delay="0"/>
                                  </p:stCondLst>
                                  <p:childTnLst>
                                    <p:set>
                                      <p:cBhvr>
                                        <p:cTn id="642" dur="1" fill="hold">
                                          <p:stCondLst>
                                            <p:cond delay="0"/>
                                          </p:stCondLst>
                                        </p:cTn>
                                        <p:tgtEl>
                                          <p:spTgt spid="179"/>
                                        </p:tgtEl>
                                        <p:attrNameLst>
                                          <p:attrName>style.visibility</p:attrName>
                                        </p:attrNameLst>
                                      </p:cBhvr>
                                      <p:to>
                                        <p:strVal val="visible"/>
                                      </p:to>
                                    </p:set>
                                    <p:anim calcmode="lin" valueType="num">
                                      <p:cBhvr>
                                        <p:cTn id="643" dur="2250" fill="hold"/>
                                        <p:tgtEl>
                                          <p:spTgt spid="179"/>
                                        </p:tgtEl>
                                        <p:attrNameLst>
                                          <p:attrName>ppt_w</p:attrName>
                                        </p:attrNameLst>
                                      </p:cBhvr>
                                      <p:tavLst>
                                        <p:tav tm="0">
                                          <p:val>
                                            <p:fltVal val="0"/>
                                          </p:val>
                                        </p:tav>
                                        <p:tav tm="100000">
                                          <p:val>
                                            <p:strVal val="#ppt_w"/>
                                          </p:val>
                                        </p:tav>
                                      </p:tavLst>
                                    </p:anim>
                                    <p:anim calcmode="lin" valueType="num">
                                      <p:cBhvr>
                                        <p:cTn id="644" dur="2250" fill="hold"/>
                                        <p:tgtEl>
                                          <p:spTgt spid="179"/>
                                        </p:tgtEl>
                                        <p:attrNameLst>
                                          <p:attrName>ppt_h</p:attrName>
                                        </p:attrNameLst>
                                      </p:cBhvr>
                                      <p:tavLst>
                                        <p:tav tm="0">
                                          <p:val>
                                            <p:fltVal val="0"/>
                                          </p:val>
                                        </p:tav>
                                        <p:tav tm="100000">
                                          <p:val>
                                            <p:strVal val="#ppt_h"/>
                                          </p:val>
                                        </p:tav>
                                      </p:tavLst>
                                    </p:anim>
                                    <p:anim calcmode="lin" valueType="num">
                                      <p:cBhvr>
                                        <p:cTn id="645" dur="2250" fill="hold"/>
                                        <p:tgtEl>
                                          <p:spTgt spid="179"/>
                                        </p:tgtEl>
                                        <p:attrNameLst>
                                          <p:attrName>style.rotation</p:attrName>
                                        </p:attrNameLst>
                                      </p:cBhvr>
                                      <p:tavLst>
                                        <p:tav tm="0">
                                          <p:val>
                                            <p:fltVal val="360"/>
                                          </p:val>
                                        </p:tav>
                                        <p:tav tm="100000">
                                          <p:val>
                                            <p:fltVal val="0"/>
                                          </p:val>
                                        </p:tav>
                                      </p:tavLst>
                                    </p:anim>
                                    <p:animEffect transition="in" filter="fade">
                                      <p:cBhvr>
                                        <p:cTn id="646" dur="22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F9C56C3-7437-42CA-AF2B-8CF0C5EFA9AA}" type="datetimeFigureOut">
              <a:rPr lang="zh-CN" altLang="en-US" smtClean="0"/>
              <a:t>2024/6/4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D2392-9B12-49D5-A9C6-729F23FBA419}" type="slidenum">
              <a:rPr lang="zh-CN" altLang="en-US" smtClean="0"/>
              <a:t>‹#›</a:t>
            </a:fld>
            <a:endParaRPr lang="zh-CN" altLang="en-US"/>
          </a:p>
        </p:txBody>
      </p:sp>
    </p:spTree>
    <p:extLst>
      <p:ext uri="{BB962C8B-B14F-4D97-AF65-F5344CB8AC3E}">
        <p14:creationId xmlns:p14="http://schemas.microsoft.com/office/powerpoint/2010/main" val="30278044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F9C56C3-7437-42CA-AF2B-8CF0C5EFA9AA}" type="datetimeFigureOut">
              <a:rPr lang="zh-CN" altLang="en-US" smtClean="0"/>
              <a:t>2024/6/4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DD2392-9B12-49D5-A9C6-729F23FBA419}" type="slidenum">
              <a:rPr lang="zh-CN" altLang="en-US" smtClean="0"/>
              <a:t>‹#›</a:t>
            </a:fld>
            <a:endParaRPr lang="zh-CN" altLang="en-US"/>
          </a:p>
        </p:txBody>
      </p:sp>
    </p:spTree>
    <p:extLst>
      <p:ext uri="{BB962C8B-B14F-4D97-AF65-F5344CB8AC3E}">
        <p14:creationId xmlns:p14="http://schemas.microsoft.com/office/powerpoint/2010/main" val="3078860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标题和内容">
    <p:bg>
      <p:bgPr>
        <a:gradFill>
          <a:gsLst>
            <a:gs pos="20000">
              <a:srgbClr val="050537"/>
            </a:gs>
            <a:gs pos="58000">
              <a:srgbClr val="180F3A"/>
            </a:gs>
            <a:gs pos="84000">
              <a:srgbClr val="4A113C"/>
            </a:gs>
          </a:gsLst>
          <a:lin ang="5400000" scaled="0"/>
        </a:gradFill>
        <a:effectLst/>
      </p:bgPr>
    </p:bg>
    <p:spTree>
      <p:nvGrpSpPr>
        <p:cNvPr id="1" name=""/>
        <p:cNvGrpSpPr/>
        <p:nvPr/>
      </p:nvGrpSpPr>
      <p:grpSpPr>
        <a:xfrm>
          <a:off x="0" y="0"/>
          <a:ext cx="0" cy="0"/>
          <a:chOff x="0" y="0"/>
          <a:chExt cx="0" cy="0"/>
        </a:xfrm>
      </p:grpSpPr>
      <p:sp>
        <p:nvSpPr>
          <p:cNvPr id="43" name="弧形 42"/>
          <p:cNvSpPr/>
          <p:nvPr userDrawn="1"/>
        </p:nvSpPr>
        <p:spPr>
          <a:xfrm rot="18284835">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4" name="弧形 43"/>
          <p:cNvSpPr/>
          <p:nvPr userDrawn="1"/>
        </p:nvSpPr>
        <p:spPr>
          <a:xfrm rot="18981609">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5" name="弧形 44"/>
          <p:cNvSpPr/>
          <p:nvPr userDrawn="1"/>
        </p:nvSpPr>
        <p:spPr>
          <a:xfrm rot="2955803">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6" name="弧形 45"/>
          <p:cNvSpPr/>
          <p:nvPr userDrawn="1"/>
        </p:nvSpPr>
        <p:spPr>
          <a:xfrm rot="19678384">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7" name="弧形 46"/>
          <p:cNvSpPr/>
          <p:nvPr userDrawn="1"/>
        </p:nvSpPr>
        <p:spPr>
          <a:xfrm rot="20375158">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弧形 47"/>
          <p:cNvSpPr/>
          <p:nvPr userDrawn="1"/>
        </p:nvSpPr>
        <p:spPr>
          <a:xfrm rot="21071932">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弧形 48"/>
          <p:cNvSpPr/>
          <p:nvPr userDrawn="1"/>
        </p:nvSpPr>
        <p:spPr>
          <a:xfrm rot="865480">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0" name="弧形 49"/>
          <p:cNvSpPr/>
          <p:nvPr userDrawn="1"/>
        </p:nvSpPr>
        <p:spPr>
          <a:xfrm rot="1562255">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1" name="弧形 50"/>
          <p:cNvSpPr/>
          <p:nvPr userDrawn="1"/>
        </p:nvSpPr>
        <p:spPr>
          <a:xfrm rot="2259029">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2" name="弧形 51"/>
          <p:cNvSpPr/>
          <p:nvPr userDrawn="1"/>
        </p:nvSpPr>
        <p:spPr>
          <a:xfrm rot="3652577">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 name="弧形 52"/>
          <p:cNvSpPr/>
          <p:nvPr userDrawn="1"/>
        </p:nvSpPr>
        <p:spPr>
          <a:xfrm rot="4349352">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 name="弧形 53"/>
          <p:cNvSpPr/>
          <p:nvPr userDrawn="1"/>
        </p:nvSpPr>
        <p:spPr>
          <a:xfrm rot="5046126">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弧形 54"/>
          <p:cNvSpPr/>
          <p:nvPr userDrawn="1"/>
        </p:nvSpPr>
        <p:spPr>
          <a:xfrm rot="5742900">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弧形 55"/>
          <p:cNvSpPr/>
          <p:nvPr userDrawn="1"/>
        </p:nvSpPr>
        <p:spPr>
          <a:xfrm rot="6439675">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7" name="弧形 56"/>
          <p:cNvSpPr/>
          <p:nvPr userDrawn="1"/>
        </p:nvSpPr>
        <p:spPr>
          <a:xfrm rot="7136449">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8" name="弧形 57"/>
          <p:cNvSpPr/>
          <p:nvPr userDrawn="1"/>
        </p:nvSpPr>
        <p:spPr>
          <a:xfrm rot="7833223">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弧形 58"/>
          <p:cNvSpPr/>
          <p:nvPr userDrawn="1"/>
        </p:nvSpPr>
        <p:spPr>
          <a:xfrm rot="8529997">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0" name="弧形 59"/>
          <p:cNvSpPr/>
          <p:nvPr userDrawn="1"/>
        </p:nvSpPr>
        <p:spPr>
          <a:xfrm rot="9226771">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弧形 60"/>
          <p:cNvSpPr/>
          <p:nvPr userDrawn="1"/>
        </p:nvSpPr>
        <p:spPr>
          <a:xfrm rot="9923546">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2" name="弧形 61"/>
          <p:cNvSpPr/>
          <p:nvPr userDrawn="1"/>
        </p:nvSpPr>
        <p:spPr>
          <a:xfrm rot="12013868">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3" name="弧形 62"/>
          <p:cNvSpPr/>
          <p:nvPr userDrawn="1"/>
        </p:nvSpPr>
        <p:spPr>
          <a:xfrm rot="12710641">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4" name="弧形 63"/>
          <p:cNvSpPr/>
          <p:nvPr userDrawn="1"/>
        </p:nvSpPr>
        <p:spPr>
          <a:xfrm rot="13407416">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5" name="弧形 64"/>
          <p:cNvSpPr/>
          <p:nvPr userDrawn="1"/>
        </p:nvSpPr>
        <p:spPr>
          <a:xfrm rot="14104191">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6" name="弧形 65"/>
          <p:cNvSpPr/>
          <p:nvPr userDrawn="1"/>
        </p:nvSpPr>
        <p:spPr>
          <a:xfrm rot="14800964">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7" name="弧形 66"/>
          <p:cNvSpPr/>
          <p:nvPr userDrawn="1"/>
        </p:nvSpPr>
        <p:spPr>
          <a:xfrm rot="168706">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8" name="弧形 67"/>
          <p:cNvSpPr/>
          <p:nvPr userDrawn="1"/>
        </p:nvSpPr>
        <p:spPr>
          <a:xfrm rot="10620319">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9" name="弧形 68"/>
          <p:cNvSpPr/>
          <p:nvPr userDrawn="1"/>
        </p:nvSpPr>
        <p:spPr>
          <a:xfrm rot="11317094">
            <a:off x="5107474" y="2415680"/>
            <a:ext cx="2009606" cy="2009604"/>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0" name="弧形 69"/>
          <p:cNvSpPr/>
          <p:nvPr userDrawn="1"/>
        </p:nvSpPr>
        <p:spPr>
          <a:xfrm rot="15497739">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弧形 70"/>
          <p:cNvSpPr/>
          <p:nvPr userDrawn="1"/>
        </p:nvSpPr>
        <p:spPr>
          <a:xfrm rot="16194514">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2" name="弧形 71"/>
          <p:cNvSpPr/>
          <p:nvPr userDrawn="1"/>
        </p:nvSpPr>
        <p:spPr>
          <a:xfrm rot="16891287">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3" name="弧形 72"/>
          <p:cNvSpPr/>
          <p:nvPr userDrawn="1"/>
        </p:nvSpPr>
        <p:spPr>
          <a:xfrm rot="17588062">
            <a:off x="5107475" y="2415679"/>
            <a:ext cx="2009604" cy="2009606"/>
          </a:xfrm>
          <a:prstGeom prst="arc">
            <a:avLst>
              <a:gd name="adj1" fmla="val 14780916"/>
              <a:gd name="adj2" fmla="val 18647840"/>
            </a:avLst>
          </a:prstGeom>
          <a:ln w="25400">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Freeform 6"/>
          <p:cNvSpPr>
            <a:spLocks/>
          </p:cNvSpPr>
          <p:nvPr userDrawn="1"/>
        </p:nvSpPr>
        <p:spPr bwMode="auto">
          <a:xfrm rot="16200000">
            <a:off x="-418164" y="-2314895"/>
            <a:ext cx="13063989" cy="1149572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5" name="Freeform 6"/>
          <p:cNvSpPr>
            <a:spLocks/>
          </p:cNvSpPr>
          <p:nvPr userDrawn="1"/>
        </p:nvSpPr>
        <p:spPr bwMode="auto">
          <a:xfrm rot="16768421">
            <a:off x="-535196" y="-2417881"/>
            <a:ext cx="13298054" cy="1170169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6" name="Freeform 6"/>
          <p:cNvSpPr>
            <a:spLocks/>
          </p:cNvSpPr>
          <p:nvPr userDrawn="1"/>
        </p:nvSpPr>
        <p:spPr bwMode="auto">
          <a:xfrm rot="17336842">
            <a:off x="-652229" y="-2520868"/>
            <a:ext cx="13532123" cy="1190766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7" name="Freeform 6"/>
          <p:cNvSpPr>
            <a:spLocks/>
          </p:cNvSpPr>
          <p:nvPr userDrawn="1"/>
        </p:nvSpPr>
        <p:spPr bwMode="auto">
          <a:xfrm rot="17905263">
            <a:off x="-769265" y="-2623851"/>
            <a:ext cx="13766195" cy="121136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8" name="Freeform 6"/>
          <p:cNvSpPr>
            <a:spLocks/>
          </p:cNvSpPr>
          <p:nvPr userDrawn="1"/>
        </p:nvSpPr>
        <p:spPr bwMode="auto">
          <a:xfrm rot="18473684">
            <a:off x="-886301" y="-2726837"/>
            <a:ext cx="14000260" cy="1231960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9" name="Freeform 6"/>
          <p:cNvSpPr>
            <a:spLocks/>
          </p:cNvSpPr>
          <p:nvPr userDrawn="1"/>
        </p:nvSpPr>
        <p:spPr bwMode="auto">
          <a:xfrm rot="19042105">
            <a:off x="-1003339" y="-2829815"/>
            <a:ext cx="14234336" cy="1252556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0" name="Freeform 6"/>
          <p:cNvSpPr>
            <a:spLocks/>
          </p:cNvSpPr>
          <p:nvPr userDrawn="1"/>
        </p:nvSpPr>
        <p:spPr bwMode="auto">
          <a:xfrm rot="19610526">
            <a:off x="-1120368" y="-2932802"/>
            <a:ext cx="14468401" cy="1273153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1" name="Freeform 6"/>
          <p:cNvSpPr>
            <a:spLocks/>
          </p:cNvSpPr>
          <p:nvPr userDrawn="1"/>
        </p:nvSpPr>
        <p:spPr bwMode="auto">
          <a:xfrm rot="20178947">
            <a:off x="-1237404" y="-3035784"/>
            <a:ext cx="14702470" cy="1293750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2" name="Freeform 6"/>
          <p:cNvSpPr>
            <a:spLocks/>
          </p:cNvSpPr>
          <p:nvPr userDrawn="1"/>
        </p:nvSpPr>
        <p:spPr bwMode="auto">
          <a:xfrm rot="20747368">
            <a:off x="-1354440" y="-3138771"/>
            <a:ext cx="14936535" cy="1314347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3" name="Freeform 6"/>
          <p:cNvSpPr>
            <a:spLocks/>
          </p:cNvSpPr>
          <p:nvPr userDrawn="1"/>
        </p:nvSpPr>
        <p:spPr bwMode="auto">
          <a:xfrm rot="21315790">
            <a:off x="-1471473" y="-3241754"/>
            <a:ext cx="15170607" cy="1334944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4" name="Freeform 6"/>
          <p:cNvSpPr>
            <a:spLocks/>
          </p:cNvSpPr>
          <p:nvPr userDrawn="1"/>
        </p:nvSpPr>
        <p:spPr bwMode="auto">
          <a:xfrm rot="284211">
            <a:off x="-1588506" y="-3344740"/>
            <a:ext cx="15404672" cy="13555413"/>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5" name="Freeform 6"/>
          <p:cNvSpPr>
            <a:spLocks/>
          </p:cNvSpPr>
          <p:nvPr userDrawn="1"/>
        </p:nvSpPr>
        <p:spPr bwMode="auto">
          <a:xfrm rot="852632">
            <a:off x="-1705538" y="-3447723"/>
            <a:ext cx="15638741" cy="1376137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6" name="Freeform 6"/>
          <p:cNvSpPr>
            <a:spLocks/>
          </p:cNvSpPr>
          <p:nvPr userDrawn="1"/>
        </p:nvSpPr>
        <p:spPr bwMode="auto">
          <a:xfrm rot="1421053">
            <a:off x="-1822574" y="-3550710"/>
            <a:ext cx="15872806" cy="1396734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7" name="Freeform 6"/>
          <p:cNvSpPr>
            <a:spLocks/>
          </p:cNvSpPr>
          <p:nvPr userDrawn="1"/>
        </p:nvSpPr>
        <p:spPr bwMode="auto">
          <a:xfrm rot="1989474">
            <a:off x="-1939610" y="-3653689"/>
            <a:ext cx="16106875" cy="14173318"/>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8" name="Freeform 6"/>
          <p:cNvSpPr>
            <a:spLocks/>
          </p:cNvSpPr>
          <p:nvPr userDrawn="1"/>
        </p:nvSpPr>
        <p:spPr bwMode="auto">
          <a:xfrm rot="2557895">
            <a:off x="-2056639" y="-3756676"/>
            <a:ext cx="16340944" cy="1437928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9" name="Freeform 6"/>
          <p:cNvSpPr>
            <a:spLocks/>
          </p:cNvSpPr>
          <p:nvPr userDrawn="1"/>
        </p:nvSpPr>
        <p:spPr bwMode="auto">
          <a:xfrm rot="3126316">
            <a:off x="-2173670" y="-3859664"/>
            <a:ext cx="16575004" cy="1458526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0" name="Freeform 6"/>
          <p:cNvSpPr>
            <a:spLocks/>
          </p:cNvSpPr>
          <p:nvPr userDrawn="1"/>
        </p:nvSpPr>
        <p:spPr bwMode="auto">
          <a:xfrm rot="3694737">
            <a:off x="-2290706" y="-3962651"/>
            <a:ext cx="16809069" cy="14791230"/>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1" name="Freeform 6"/>
          <p:cNvSpPr>
            <a:spLocks/>
          </p:cNvSpPr>
          <p:nvPr userDrawn="1"/>
        </p:nvSpPr>
        <p:spPr bwMode="auto">
          <a:xfrm rot="4263158">
            <a:off x="-2407742" y="-4065630"/>
            <a:ext cx="17043141" cy="14997200"/>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2" name="Freeform 6"/>
          <p:cNvSpPr>
            <a:spLocks/>
          </p:cNvSpPr>
          <p:nvPr userDrawn="1"/>
        </p:nvSpPr>
        <p:spPr bwMode="auto">
          <a:xfrm rot="4831579">
            <a:off x="-2524771" y="-4168617"/>
            <a:ext cx="17277206" cy="1520316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3" name="Freeform 6"/>
          <p:cNvSpPr>
            <a:spLocks/>
          </p:cNvSpPr>
          <p:nvPr userDrawn="1"/>
        </p:nvSpPr>
        <p:spPr bwMode="auto">
          <a:xfrm rot="5400000">
            <a:off x="-2641807" y="-4271600"/>
            <a:ext cx="17511275" cy="1540913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4" name="Freeform 6"/>
          <p:cNvSpPr>
            <a:spLocks/>
          </p:cNvSpPr>
          <p:nvPr userDrawn="1"/>
        </p:nvSpPr>
        <p:spPr bwMode="auto">
          <a:xfrm rot="5968422">
            <a:off x="-2758843" y="-4374586"/>
            <a:ext cx="17745340" cy="15615108"/>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5" name="Freeform 6"/>
          <p:cNvSpPr>
            <a:spLocks/>
          </p:cNvSpPr>
          <p:nvPr userDrawn="1"/>
        </p:nvSpPr>
        <p:spPr bwMode="auto">
          <a:xfrm rot="6536842">
            <a:off x="-2875875" y="-4477573"/>
            <a:ext cx="17979412" cy="1582108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6" name="Freeform 6"/>
          <p:cNvSpPr>
            <a:spLocks/>
          </p:cNvSpPr>
          <p:nvPr userDrawn="1"/>
        </p:nvSpPr>
        <p:spPr bwMode="auto">
          <a:xfrm rot="9378948">
            <a:off x="-3461051" y="-4992489"/>
            <a:ext cx="19149760" cy="1685091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7" name="Freeform 6"/>
          <p:cNvSpPr>
            <a:spLocks/>
          </p:cNvSpPr>
          <p:nvPr userDrawn="1"/>
        </p:nvSpPr>
        <p:spPr bwMode="auto">
          <a:xfrm rot="9947368">
            <a:off x="-3578080" y="-5095479"/>
            <a:ext cx="19383826" cy="1705688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8" name="Freeform 6"/>
          <p:cNvSpPr>
            <a:spLocks/>
          </p:cNvSpPr>
          <p:nvPr userDrawn="1"/>
        </p:nvSpPr>
        <p:spPr bwMode="auto">
          <a:xfrm rot="10515789">
            <a:off x="-3695116" y="-5198458"/>
            <a:ext cx="19617891" cy="1726285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9" name="Freeform 6"/>
          <p:cNvSpPr>
            <a:spLocks/>
          </p:cNvSpPr>
          <p:nvPr userDrawn="1"/>
        </p:nvSpPr>
        <p:spPr bwMode="auto">
          <a:xfrm rot="11084211">
            <a:off x="-3812152" y="-5301445"/>
            <a:ext cx="19851959" cy="1746882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0" name="Freeform 6"/>
          <p:cNvSpPr>
            <a:spLocks/>
          </p:cNvSpPr>
          <p:nvPr userDrawn="1"/>
        </p:nvSpPr>
        <p:spPr bwMode="auto">
          <a:xfrm rot="11652632">
            <a:off x="-3929185" y="-5404428"/>
            <a:ext cx="20086028" cy="1767479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1" name="Freeform 6"/>
          <p:cNvSpPr>
            <a:spLocks/>
          </p:cNvSpPr>
          <p:nvPr userDrawn="1"/>
        </p:nvSpPr>
        <p:spPr bwMode="auto">
          <a:xfrm rot="16200000">
            <a:off x="248876" y="192851"/>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2" name="Freeform 6"/>
          <p:cNvSpPr>
            <a:spLocks/>
          </p:cNvSpPr>
          <p:nvPr userDrawn="1"/>
        </p:nvSpPr>
        <p:spPr bwMode="auto">
          <a:xfrm rot="16768421">
            <a:off x="278647" y="-166428"/>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3" name="Freeform 6"/>
          <p:cNvSpPr>
            <a:spLocks/>
          </p:cNvSpPr>
          <p:nvPr userDrawn="1"/>
        </p:nvSpPr>
        <p:spPr bwMode="auto">
          <a:xfrm rot="17336842">
            <a:off x="367147" y="-515907"/>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4" name="Freeform 6"/>
          <p:cNvSpPr>
            <a:spLocks/>
          </p:cNvSpPr>
          <p:nvPr userDrawn="1"/>
        </p:nvSpPr>
        <p:spPr bwMode="auto">
          <a:xfrm rot="17905263">
            <a:off x="511962" y="-846054"/>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5" name="Freeform 6"/>
          <p:cNvSpPr>
            <a:spLocks/>
          </p:cNvSpPr>
          <p:nvPr userDrawn="1"/>
        </p:nvSpPr>
        <p:spPr bwMode="auto">
          <a:xfrm rot="18473684">
            <a:off x="709143" y="-1147862"/>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6" name="Freeform 6"/>
          <p:cNvSpPr>
            <a:spLocks/>
          </p:cNvSpPr>
          <p:nvPr userDrawn="1"/>
        </p:nvSpPr>
        <p:spPr bwMode="auto">
          <a:xfrm rot="19042105">
            <a:off x="953311" y="-1413098"/>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7" name="Freeform 6"/>
          <p:cNvSpPr>
            <a:spLocks/>
          </p:cNvSpPr>
          <p:nvPr userDrawn="1"/>
        </p:nvSpPr>
        <p:spPr bwMode="auto">
          <a:xfrm rot="19610526">
            <a:off x="1237806" y="-1634529"/>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8" name="Freeform 6"/>
          <p:cNvSpPr>
            <a:spLocks/>
          </p:cNvSpPr>
          <p:nvPr userDrawn="1"/>
        </p:nvSpPr>
        <p:spPr bwMode="auto">
          <a:xfrm rot="20178947">
            <a:off x="1554866" y="-1806113"/>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9" name="Freeform 6"/>
          <p:cNvSpPr>
            <a:spLocks/>
          </p:cNvSpPr>
          <p:nvPr userDrawn="1"/>
        </p:nvSpPr>
        <p:spPr bwMode="auto">
          <a:xfrm rot="20747368">
            <a:off x="1895842" y="-1923171"/>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0" name="Freeform 6"/>
          <p:cNvSpPr>
            <a:spLocks/>
          </p:cNvSpPr>
          <p:nvPr userDrawn="1"/>
        </p:nvSpPr>
        <p:spPr bwMode="auto">
          <a:xfrm rot="21315790">
            <a:off x="2251436" y="-1982509"/>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1" name="Freeform 6"/>
          <p:cNvSpPr>
            <a:spLocks/>
          </p:cNvSpPr>
          <p:nvPr userDrawn="1"/>
        </p:nvSpPr>
        <p:spPr bwMode="auto">
          <a:xfrm rot="284211">
            <a:off x="2611948" y="-1982509"/>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2" name="Freeform 6"/>
          <p:cNvSpPr>
            <a:spLocks/>
          </p:cNvSpPr>
          <p:nvPr userDrawn="1"/>
        </p:nvSpPr>
        <p:spPr bwMode="auto">
          <a:xfrm rot="852632">
            <a:off x="2967541" y="-1923171"/>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3" name="Freeform 6"/>
          <p:cNvSpPr>
            <a:spLocks/>
          </p:cNvSpPr>
          <p:nvPr userDrawn="1"/>
        </p:nvSpPr>
        <p:spPr bwMode="auto">
          <a:xfrm rot="1421053">
            <a:off x="3308519" y="-1806113"/>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4" name="Freeform 6"/>
          <p:cNvSpPr>
            <a:spLocks/>
          </p:cNvSpPr>
          <p:nvPr userDrawn="1"/>
        </p:nvSpPr>
        <p:spPr bwMode="auto">
          <a:xfrm rot="1989474">
            <a:off x="3625579" y="-1634529"/>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5" name="Freeform 6"/>
          <p:cNvSpPr>
            <a:spLocks/>
          </p:cNvSpPr>
          <p:nvPr userDrawn="1"/>
        </p:nvSpPr>
        <p:spPr bwMode="auto">
          <a:xfrm rot="2557895">
            <a:off x="3910072" y="-1413098"/>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6" name="Freeform 6"/>
          <p:cNvSpPr>
            <a:spLocks/>
          </p:cNvSpPr>
          <p:nvPr userDrawn="1"/>
        </p:nvSpPr>
        <p:spPr bwMode="auto">
          <a:xfrm rot="3126316">
            <a:off x="4154239" y="-1147862"/>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7" name="Freeform 6"/>
          <p:cNvSpPr>
            <a:spLocks/>
          </p:cNvSpPr>
          <p:nvPr userDrawn="1"/>
        </p:nvSpPr>
        <p:spPr bwMode="auto">
          <a:xfrm rot="3694737">
            <a:off x="4351419" y="-846054"/>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8" name="Freeform 6"/>
          <p:cNvSpPr>
            <a:spLocks/>
          </p:cNvSpPr>
          <p:nvPr userDrawn="1"/>
        </p:nvSpPr>
        <p:spPr bwMode="auto">
          <a:xfrm rot="4263158">
            <a:off x="4496236" y="-515907"/>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9" name="Freeform 6"/>
          <p:cNvSpPr>
            <a:spLocks/>
          </p:cNvSpPr>
          <p:nvPr userDrawn="1"/>
        </p:nvSpPr>
        <p:spPr bwMode="auto">
          <a:xfrm rot="4831579">
            <a:off x="4584736" y="-166428"/>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0" name="Freeform 6"/>
          <p:cNvSpPr>
            <a:spLocks/>
          </p:cNvSpPr>
          <p:nvPr userDrawn="1"/>
        </p:nvSpPr>
        <p:spPr bwMode="auto">
          <a:xfrm rot="5400000">
            <a:off x="4614507" y="192851"/>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1" name="Freeform 6"/>
          <p:cNvSpPr>
            <a:spLocks/>
          </p:cNvSpPr>
          <p:nvPr userDrawn="1"/>
        </p:nvSpPr>
        <p:spPr bwMode="auto">
          <a:xfrm rot="5968422">
            <a:off x="4584736" y="552131"/>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3" name="Freeform 6"/>
          <p:cNvSpPr>
            <a:spLocks/>
          </p:cNvSpPr>
          <p:nvPr userDrawn="1"/>
        </p:nvSpPr>
        <p:spPr bwMode="auto">
          <a:xfrm rot="6536842">
            <a:off x="4496236" y="901611"/>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4" name="Freeform 6"/>
          <p:cNvSpPr>
            <a:spLocks/>
          </p:cNvSpPr>
          <p:nvPr userDrawn="1"/>
        </p:nvSpPr>
        <p:spPr bwMode="auto">
          <a:xfrm rot="7105263">
            <a:off x="4351419" y="1231756"/>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5" name="Freeform 6"/>
          <p:cNvSpPr>
            <a:spLocks/>
          </p:cNvSpPr>
          <p:nvPr userDrawn="1"/>
        </p:nvSpPr>
        <p:spPr bwMode="auto">
          <a:xfrm rot="7673685">
            <a:off x="4154239" y="1533564"/>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6" name="Freeform 6"/>
          <p:cNvSpPr>
            <a:spLocks/>
          </p:cNvSpPr>
          <p:nvPr userDrawn="1"/>
        </p:nvSpPr>
        <p:spPr bwMode="auto">
          <a:xfrm rot="8242105">
            <a:off x="3910072" y="1798801"/>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7" name="Freeform 6"/>
          <p:cNvSpPr>
            <a:spLocks/>
          </p:cNvSpPr>
          <p:nvPr userDrawn="1"/>
        </p:nvSpPr>
        <p:spPr bwMode="auto">
          <a:xfrm rot="8810526">
            <a:off x="3625579" y="2020230"/>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8" name="Freeform 6"/>
          <p:cNvSpPr>
            <a:spLocks/>
          </p:cNvSpPr>
          <p:nvPr userDrawn="1"/>
        </p:nvSpPr>
        <p:spPr bwMode="auto">
          <a:xfrm rot="9378948">
            <a:off x="3308519" y="2191815"/>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9" name="Freeform 6"/>
          <p:cNvSpPr>
            <a:spLocks/>
          </p:cNvSpPr>
          <p:nvPr userDrawn="1"/>
        </p:nvSpPr>
        <p:spPr bwMode="auto">
          <a:xfrm rot="9947368">
            <a:off x="2967541" y="2308872"/>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0" name="Freeform 6"/>
          <p:cNvSpPr>
            <a:spLocks/>
          </p:cNvSpPr>
          <p:nvPr userDrawn="1"/>
        </p:nvSpPr>
        <p:spPr bwMode="auto">
          <a:xfrm rot="10515789">
            <a:off x="2611948" y="2368210"/>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1" name="Freeform 6"/>
          <p:cNvSpPr>
            <a:spLocks/>
          </p:cNvSpPr>
          <p:nvPr userDrawn="1"/>
        </p:nvSpPr>
        <p:spPr bwMode="auto">
          <a:xfrm rot="11084211">
            <a:off x="2251436" y="2368210"/>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2" name="Freeform 6"/>
          <p:cNvSpPr>
            <a:spLocks/>
          </p:cNvSpPr>
          <p:nvPr userDrawn="1"/>
        </p:nvSpPr>
        <p:spPr bwMode="auto">
          <a:xfrm rot="11652632">
            <a:off x="1895842" y="2308872"/>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3" name="Freeform 6"/>
          <p:cNvSpPr>
            <a:spLocks/>
          </p:cNvSpPr>
          <p:nvPr userDrawn="1"/>
        </p:nvSpPr>
        <p:spPr bwMode="auto">
          <a:xfrm rot="12221052">
            <a:off x="1554866" y="2191815"/>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4" name="Freeform 6"/>
          <p:cNvSpPr>
            <a:spLocks/>
          </p:cNvSpPr>
          <p:nvPr userDrawn="1"/>
        </p:nvSpPr>
        <p:spPr bwMode="auto">
          <a:xfrm rot="12789474">
            <a:off x="1237806" y="2020230"/>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5" name="Freeform 6"/>
          <p:cNvSpPr>
            <a:spLocks/>
          </p:cNvSpPr>
          <p:nvPr userDrawn="1"/>
        </p:nvSpPr>
        <p:spPr bwMode="auto">
          <a:xfrm rot="13357896">
            <a:off x="953311" y="1798800"/>
            <a:ext cx="7364274" cy="64802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6" name="Freeform 6"/>
          <p:cNvSpPr>
            <a:spLocks/>
          </p:cNvSpPr>
          <p:nvPr userDrawn="1"/>
        </p:nvSpPr>
        <p:spPr bwMode="auto">
          <a:xfrm rot="13926315">
            <a:off x="709143" y="1533564"/>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7" name="Freeform 6"/>
          <p:cNvSpPr>
            <a:spLocks/>
          </p:cNvSpPr>
          <p:nvPr userDrawn="1"/>
        </p:nvSpPr>
        <p:spPr bwMode="auto">
          <a:xfrm rot="14494737">
            <a:off x="511962" y="1231756"/>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8" name="Freeform 6"/>
          <p:cNvSpPr>
            <a:spLocks/>
          </p:cNvSpPr>
          <p:nvPr userDrawn="1"/>
        </p:nvSpPr>
        <p:spPr bwMode="auto">
          <a:xfrm rot="15063159">
            <a:off x="367147" y="901610"/>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9" name="Freeform 6"/>
          <p:cNvSpPr>
            <a:spLocks/>
          </p:cNvSpPr>
          <p:nvPr userDrawn="1"/>
        </p:nvSpPr>
        <p:spPr bwMode="auto">
          <a:xfrm rot="15631578">
            <a:off x="278647" y="552131"/>
            <a:ext cx="7364275" cy="64802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6350" cap="flat">
            <a:gradFill>
              <a:gsLst>
                <a:gs pos="0">
                  <a:srgbClr val="FF8585"/>
                </a:gs>
                <a:gs pos="50000">
                  <a:srgbClr val="775C8A">
                    <a:alpha val="30000"/>
                  </a:srgbClr>
                </a:gs>
                <a:gs pos="25000">
                  <a:srgbClr val="BB1055"/>
                </a:gs>
                <a:gs pos="75000">
                  <a:srgbClr val="05DAE3">
                    <a:alpha val="32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0" name="椭圆 179"/>
          <p:cNvSpPr/>
          <p:nvPr userDrawn="1"/>
        </p:nvSpPr>
        <p:spPr>
          <a:xfrm>
            <a:off x="5130921" y="2499495"/>
            <a:ext cx="1950798" cy="1950468"/>
          </a:xfrm>
          <a:prstGeom prst="ellipse">
            <a:avLst/>
          </a:prstGeom>
          <a:gradFill flip="none" rotWithShape="1">
            <a:gsLst>
              <a:gs pos="43000">
                <a:srgbClr val="05DAE3">
                  <a:alpha val="12000"/>
                </a:srgbClr>
              </a:gs>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9162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360"/>
                                          </p:val>
                                        </p:tav>
                                        <p:tav tm="100000">
                                          <p:val>
                                            <p:fltVal val="0"/>
                                          </p:val>
                                        </p:tav>
                                      </p:tavLst>
                                    </p:anim>
                                    <p:animEffect transition="in" filter="fade">
                                      <p:cBhvr>
                                        <p:cTn id="10" dur="1000"/>
                                        <p:tgtEl>
                                          <p:spTgt spid="4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1000" fill="hold"/>
                                        <p:tgtEl>
                                          <p:spTgt spid="44"/>
                                        </p:tgtEl>
                                        <p:attrNameLst>
                                          <p:attrName>ppt_w</p:attrName>
                                        </p:attrNameLst>
                                      </p:cBhvr>
                                      <p:tavLst>
                                        <p:tav tm="0">
                                          <p:val>
                                            <p:fltVal val="0"/>
                                          </p:val>
                                        </p:tav>
                                        <p:tav tm="100000">
                                          <p:val>
                                            <p:strVal val="#ppt_w"/>
                                          </p:val>
                                        </p:tav>
                                      </p:tavLst>
                                    </p:anim>
                                    <p:anim calcmode="lin" valueType="num">
                                      <p:cBhvr>
                                        <p:cTn id="14" dur="1000" fill="hold"/>
                                        <p:tgtEl>
                                          <p:spTgt spid="44"/>
                                        </p:tgtEl>
                                        <p:attrNameLst>
                                          <p:attrName>ppt_h</p:attrName>
                                        </p:attrNameLst>
                                      </p:cBhvr>
                                      <p:tavLst>
                                        <p:tav tm="0">
                                          <p:val>
                                            <p:fltVal val="0"/>
                                          </p:val>
                                        </p:tav>
                                        <p:tav tm="100000">
                                          <p:val>
                                            <p:strVal val="#ppt_h"/>
                                          </p:val>
                                        </p:tav>
                                      </p:tavLst>
                                    </p:anim>
                                    <p:anim calcmode="lin" valueType="num">
                                      <p:cBhvr>
                                        <p:cTn id="15" dur="1000" fill="hold"/>
                                        <p:tgtEl>
                                          <p:spTgt spid="44"/>
                                        </p:tgtEl>
                                        <p:attrNameLst>
                                          <p:attrName>style.rotation</p:attrName>
                                        </p:attrNameLst>
                                      </p:cBhvr>
                                      <p:tavLst>
                                        <p:tav tm="0">
                                          <p:val>
                                            <p:fltVal val="360"/>
                                          </p:val>
                                        </p:tav>
                                        <p:tav tm="100000">
                                          <p:val>
                                            <p:fltVal val="0"/>
                                          </p:val>
                                        </p:tav>
                                      </p:tavLst>
                                    </p:anim>
                                    <p:animEffect transition="in" filter="fade">
                                      <p:cBhvr>
                                        <p:cTn id="16" dur="1000"/>
                                        <p:tgtEl>
                                          <p:spTgt spid="4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1000" fill="hold"/>
                                        <p:tgtEl>
                                          <p:spTgt spid="45"/>
                                        </p:tgtEl>
                                        <p:attrNameLst>
                                          <p:attrName>ppt_w</p:attrName>
                                        </p:attrNameLst>
                                      </p:cBhvr>
                                      <p:tavLst>
                                        <p:tav tm="0">
                                          <p:val>
                                            <p:fltVal val="0"/>
                                          </p:val>
                                        </p:tav>
                                        <p:tav tm="100000">
                                          <p:val>
                                            <p:strVal val="#ppt_w"/>
                                          </p:val>
                                        </p:tav>
                                      </p:tavLst>
                                    </p:anim>
                                    <p:anim calcmode="lin" valueType="num">
                                      <p:cBhvr>
                                        <p:cTn id="20" dur="1000" fill="hold"/>
                                        <p:tgtEl>
                                          <p:spTgt spid="45"/>
                                        </p:tgtEl>
                                        <p:attrNameLst>
                                          <p:attrName>ppt_h</p:attrName>
                                        </p:attrNameLst>
                                      </p:cBhvr>
                                      <p:tavLst>
                                        <p:tav tm="0">
                                          <p:val>
                                            <p:fltVal val="0"/>
                                          </p:val>
                                        </p:tav>
                                        <p:tav tm="100000">
                                          <p:val>
                                            <p:strVal val="#ppt_h"/>
                                          </p:val>
                                        </p:tav>
                                      </p:tavLst>
                                    </p:anim>
                                    <p:anim calcmode="lin" valueType="num">
                                      <p:cBhvr>
                                        <p:cTn id="21" dur="1000" fill="hold"/>
                                        <p:tgtEl>
                                          <p:spTgt spid="45"/>
                                        </p:tgtEl>
                                        <p:attrNameLst>
                                          <p:attrName>style.rotation</p:attrName>
                                        </p:attrNameLst>
                                      </p:cBhvr>
                                      <p:tavLst>
                                        <p:tav tm="0">
                                          <p:val>
                                            <p:fltVal val="360"/>
                                          </p:val>
                                        </p:tav>
                                        <p:tav tm="100000">
                                          <p:val>
                                            <p:fltVal val="0"/>
                                          </p:val>
                                        </p:tav>
                                      </p:tavLst>
                                    </p:anim>
                                    <p:animEffect transition="in" filter="fade">
                                      <p:cBhvr>
                                        <p:cTn id="22" dur="1000"/>
                                        <p:tgtEl>
                                          <p:spTgt spid="45"/>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1000" fill="hold"/>
                                        <p:tgtEl>
                                          <p:spTgt spid="46"/>
                                        </p:tgtEl>
                                        <p:attrNameLst>
                                          <p:attrName>ppt_w</p:attrName>
                                        </p:attrNameLst>
                                      </p:cBhvr>
                                      <p:tavLst>
                                        <p:tav tm="0">
                                          <p:val>
                                            <p:fltVal val="0"/>
                                          </p:val>
                                        </p:tav>
                                        <p:tav tm="100000">
                                          <p:val>
                                            <p:strVal val="#ppt_w"/>
                                          </p:val>
                                        </p:tav>
                                      </p:tavLst>
                                    </p:anim>
                                    <p:anim calcmode="lin" valueType="num">
                                      <p:cBhvr>
                                        <p:cTn id="26" dur="1000" fill="hold"/>
                                        <p:tgtEl>
                                          <p:spTgt spid="46"/>
                                        </p:tgtEl>
                                        <p:attrNameLst>
                                          <p:attrName>ppt_h</p:attrName>
                                        </p:attrNameLst>
                                      </p:cBhvr>
                                      <p:tavLst>
                                        <p:tav tm="0">
                                          <p:val>
                                            <p:fltVal val="0"/>
                                          </p:val>
                                        </p:tav>
                                        <p:tav tm="100000">
                                          <p:val>
                                            <p:strVal val="#ppt_h"/>
                                          </p:val>
                                        </p:tav>
                                      </p:tavLst>
                                    </p:anim>
                                    <p:anim calcmode="lin" valueType="num">
                                      <p:cBhvr>
                                        <p:cTn id="27" dur="1000" fill="hold"/>
                                        <p:tgtEl>
                                          <p:spTgt spid="46"/>
                                        </p:tgtEl>
                                        <p:attrNameLst>
                                          <p:attrName>style.rotation</p:attrName>
                                        </p:attrNameLst>
                                      </p:cBhvr>
                                      <p:tavLst>
                                        <p:tav tm="0">
                                          <p:val>
                                            <p:fltVal val="360"/>
                                          </p:val>
                                        </p:tav>
                                        <p:tav tm="100000">
                                          <p:val>
                                            <p:fltVal val="0"/>
                                          </p:val>
                                        </p:tav>
                                      </p:tavLst>
                                    </p:anim>
                                    <p:animEffect transition="in" filter="fade">
                                      <p:cBhvr>
                                        <p:cTn id="28" dur="1000"/>
                                        <p:tgtEl>
                                          <p:spTgt spid="46"/>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1000" fill="hold"/>
                                        <p:tgtEl>
                                          <p:spTgt spid="47"/>
                                        </p:tgtEl>
                                        <p:attrNameLst>
                                          <p:attrName>ppt_w</p:attrName>
                                        </p:attrNameLst>
                                      </p:cBhvr>
                                      <p:tavLst>
                                        <p:tav tm="0">
                                          <p:val>
                                            <p:fltVal val="0"/>
                                          </p:val>
                                        </p:tav>
                                        <p:tav tm="100000">
                                          <p:val>
                                            <p:strVal val="#ppt_w"/>
                                          </p:val>
                                        </p:tav>
                                      </p:tavLst>
                                    </p:anim>
                                    <p:anim calcmode="lin" valueType="num">
                                      <p:cBhvr>
                                        <p:cTn id="32" dur="1000" fill="hold"/>
                                        <p:tgtEl>
                                          <p:spTgt spid="47"/>
                                        </p:tgtEl>
                                        <p:attrNameLst>
                                          <p:attrName>ppt_h</p:attrName>
                                        </p:attrNameLst>
                                      </p:cBhvr>
                                      <p:tavLst>
                                        <p:tav tm="0">
                                          <p:val>
                                            <p:fltVal val="0"/>
                                          </p:val>
                                        </p:tav>
                                        <p:tav tm="100000">
                                          <p:val>
                                            <p:strVal val="#ppt_h"/>
                                          </p:val>
                                        </p:tav>
                                      </p:tavLst>
                                    </p:anim>
                                    <p:anim calcmode="lin" valueType="num">
                                      <p:cBhvr>
                                        <p:cTn id="33" dur="1000" fill="hold"/>
                                        <p:tgtEl>
                                          <p:spTgt spid="47"/>
                                        </p:tgtEl>
                                        <p:attrNameLst>
                                          <p:attrName>style.rotation</p:attrName>
                                        </p:attrNameLst>
                                      </p:cBhvr>
                                      <p:tavLst>
                                        <p:tav tm="0">
                                          <p:val>
                                            <p:fltVal val="360"/>
                                          </p:val>
                                        </p:tav>
                                        <p:tav tm="100000">
                                          <p:val>
                                            <p:fltVal val="0"/>
                                          </p:val>
                                        </p:tav>
                                      </p:tavLst>
                                    </p:anim>
                                    <p:animEffect transition="in" filter="fade">
                                      <p:cBhvr>
                                        <p:cTn id="34" dur="1000"/>
                                        <p:tgtEl>
                                          <p:spTgt spid="47"/>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1000" fill="hold"/>
                                        <p:tgtEl>
                                          <p:spTgt spid="48"/>
                                        </p:tgtEl>
                                        <p:attrNameLst>
                                          <p:attrName>ppt_w</p:attrName>
                                        </p:attrNameLst>
                                      </p:cBhvr>
                                      <p:tavLst>
                                        <p:tav tm="0">
                                          <p:val>
                                            <p:fltVal val="0"/>
                                          </p:val>
                                        </p:tav>
                                        <p:tav tm="100000">
                                          <p:val>
                                            <p:strVal val="#ppt_w"/>
                                          </p:val>
                                        </p:tav>
                                      </p:tavLst>
                                    </p:anim>
                                    <p:anim calcmode="lin" valueType="num">
                                      <p:cBhvr>
                                        <p:cTn id="38" dur="1000" fill="hold"/>
                                        <p:tgtEl>
                                          <p:spTgt spid="48"/>
                                        </p:tgtEl>
                                        <p:attrNameLst>
                                          <p:attrName>ppt_h</p:attrName>
                                        </p:attrNameLst>
                                      </p:cBhvr>
                                      <p:tavLst>
                                        <p:tav tm="0">
                                          <p:val>
                                            <p:fltVal val="0"/>
                                          </p:val>
                                        </p:tav>
                                        <p:tav tm="100000">
                                          <p:val>
                                            <p:strVal val="#ppt_h"/>
                                          </p:val>
                                        </p:tav>
                                      </p:tavLst>
                                    </p:anim>
                                    <p:anim calcmode="lin" valueType="num">
                                      <p:cBhvr>
                                        <p:cTn id="39" dur="1000" fill="hold"/>
                                        <p:tgtEl>
                                          <p:spTgt spid="48"/>
                                        </p:tgtEl>
                                        <p:attrNameLst>
                                          <p:attrName>style.rotation</p:attrName>
                                        </p:attrNameLst>
                                      </p:cBhvr>
                                      <p:tavLst>
                                        <p:tav tm="0">
                                          <p:val>
                                            <p:fltVal val="360"/>
                                          </p:val>
                                        </p:tav>
                                        <p:tav tm="100000">
                                          <p:val>
                                            <p:fltVal val="0"/>
                                          </p:val>
                                        </p:tav>
                                      </p:tavLst>
                                    </p:anim>
                                    <p:animEffect transition="in" filter="fade">
                                      <p:cBhvr>
                                        <p:cTn id="40" dur="1000"/>
                                        <p:tgtEl>
                                          <p:spTgt spid="48"/>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p:cTn id="43" dur="1000" fill="hold"/>
                                        <p:tgtEl>
                                          <p:spTgt spid="49"/>
                                        </p:tgtEl>
                                        <p:attrNameLst>
                                          <p:attrName>ppt_w</p:attrName>
                                        </p:attrNameLst>
                                      </p:cBhvr>
                                      <p:tavLst>
                                        <p:tav tm="0">
                                          <p:val>
                                            <p:fltVal val="0"/>
                                          </p:val>
                                        </p:tav>
                                        <p:tav tm="100000">
                                          <p:val>
                                            <p:strVal val="#ppt_w"/>
                                          </p:val>
                                        </p:tav>
                                      </p:tavLst>
                                    </p:anim>
                                    <p:anim calcmode="lin" valueType="num">
                                      <p:cBhvr>
                                        <p:cTn id="44" dur="1000" fill="hold"/>
                                        <p:tgtEl>
                                          <p:spTgt spid="49"/>
                                        </p:tgtEl>
                                        <p:attrNameLst>
                                          <p:attrName>ppt_h</p:attrName>
                                        </p:attrNameLst>
                                      </p:cBhvr>
                                      <p:tavLst>
                                        <p:tav tm="0">
                                          <p:val>
                                            <p:fltVal val="0"/>
                                          </p:val>
                                        </p:tav>
                                        <p:tav tm="100000">
                                          <p:val>
                                            <p:strVal val="#ppt_h"/>
                                          </p:val>
                                        </p:tav>
                                      </p:tavLst>
                                    </p:anim>
                                    <p:anim calcmode="lin" valueType="num">
                                      <p:cBhvr>
                                        <p:cTn id="45" dur="1000" fill="hold"/>
                                        <p:tgtEl>
                                          <p:spTgt spid="49"/>
                                        </p:tgtEl>
                                        <p:attrNameLst>
                                          <p:attrName>style.rotation</p:attrName>
                                        </p:attrNameLst>
                                      </p:cBhvr>
                                      <p:tavLst>
                                        <p:tav tm="0">
                                          <p:val>
                                            <p:fltVal val="360"/>
                                          </p:val>
                                        </p:tav>
                                        <p:tav tm="100000">
                                          <p:val>
                                            <p:fltVal val="0"/>
                                          </p:val>
                                        </p:tav>
                                      </p:tavLst>
                                    </p:anim>
                                    <p:animEffect transition="in" filter="fade">
                                      <p:cBhvr>
                                        <p:cTn id="46" dur="1000"/>
                                        <p:tgtEl>
                                          <p:spTgt spid="49"/>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1000" fill="hold"/>
                                        <p:tgtEl>
                                          <p:spTgt spid="50"/>
                                        </p:tgtEl>
                                        <p:attrNameLst>
                                          <p:attrName>ppt_w</p:attrName>
                                        </p:attrNameLst>
                                      </p:cBhvr>
                                      <p:tavLst>
                                        <p:tav tm="0">
                                          <p:val>
                                            <p:fltVal val="0"/>
                                          </p:val>
                                        </p:tav>
                                        <p:tav tm="100000">
                                          <p:val>
                                            <p:strVal val="#ppt_w"/>
                                          </p:val>
                                        </p:tav>
                                      </p:tavLst>
                                    </p:anim>
                                    <p:anim calcmode="lin" valueType="num">
                                      <p:cBhvr>
                                        <p:cTn id="50" dur="1000" fill="hold"/>
                                        <p:tgtEl>
                                          <p:spTgt spid="50"/>
                                        </p:tgtEl>
                                        <p:attrNameLst>
                                          <p:attrName>ppt_h</p:attrName>
                                        </p:attrNameLst>
                                      </p:cBhvr>
                                      <p:tavLst>
                                        <p:tav tm="0">
                                          <p:val>
                                            <p:fltVal val="0"/>
                                          </p:val>
                                        </p:tav>
                                        <p:tav tm="100000">
                                          <p:val>
                                            <p:strVal val="#ppt_h"/>
                                          </p:val>
                                        </p:tav>
                                      </p:tavLst>
                                    </p:anim>
                                    <p:anim calcmode="lin" valueType="num">
                                      <p:cBhvr>
                                        <p:cTn id="51" dur="1000" fill="hold"/>
                                        <p:tgtEl>
                                          <p:spTgt spid="50"/>
                                        </p:tgtEl>
                                        <p:attrNameLst>
                                          <p:attrName>style.rotation</p:attrName>
                                        </p:attrNameLst>
                                      </p:cBhvr>
                                      <p:tavLst>
                                        <p:tav tm="0">
                                          <p:val>
                                            <p:fltVal val="360"/>
                                          </p:val>
                                        </p:tav>
                                        <p:tav tm="100000">
                                          <p:val>
                                            <p:fltVal val="0"/>
                                          </p:val>
                                        </p:tav>
                                      </p:tavLst>
                                    </p:anim>
                                    <p:animEffect transition="in" filter="fade">
                                      <p:cBhvr>
                                        <p:cTn id="52" dur="1000"/>
                                        <p:tgtEl>
                                          <p:spTgt spid="50"/>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1000" fill="hold"/>
                                        <p:tgtEl>
                                          <p:spTgt spid="51"/>
                                        </p:tgtEl>
                                        <p:attrNameLst>
                                          <p:attrName>ppt_w</p:attrName>
                                        </p:attrNameLst>
                                      </p:cBhvr>
                                      <p:tavLst>
                                        <p:tav tm="0">
                                          <p:val>
                                            <p:fltVal val="0"/>
                                          </p:val>
                                        </p:tav>
                                        <p:tav tm="100000">
                                          <p:val>
                                            <p:strVal val="#ppt_w"/>
                                          </p:val>
                                        </p:tav>
                                      </p:tavLst>
                                    </p:anim>
                                    <p:anim calcmode="lin" valueType="num">
                                      <p:cBhvr>
                                        <p:cTn id="56" dur="1000" fill="hold"/>
                                        <p:tgtEl>
                                          <p:spTgt spid="51"/>
                                        </p:tgtEl>
                                        <p:attrNameLst>
                                          <p:attrName>ppt_h</p:attrName>
                                        </p:attrNameLst>
                                      </p:cBhvr>
                                      <p:tavLst>
                                        <p:tav tm="0">
                                          <p:val>
                                            <p:fltVal val="0"/>
                                          </p:val>
                                        </p:tav>
                                        <p:tav tm="100000">
                                          <p:val>
                                            <p:strVal val="#ppt_h"/>
                                          </p:val>
                                        </p:tav>
                                      </p:tavLst>
                                    </p:anim>
                                    <p:anim calcmode="lin" valueType="num">
                                      <p:cBhvr>
                                        <p:cTn id="57" dur="1000" fill="hold"/>
                                        <p:tgtEl>
                                          <p:spTgt spid="51"/>
                                        </p:tgtEl>
                                        <p:attrNameLst>
                                          <p:attrName>style.rotation</p:attrName>
                                        </p:attrNameLst>
                                      </p:cBhvr>
                                      <p:tavLst>
                                        <p:tav tm="0">
                                          <p:val>
                                            <p:fltVal val="360"/>
                                          </p:val>
                                        </p:tav>
                                        <p:tav tm="100000">
                                          <p:val>
                                            <p:fltVal val="0"/>
                                          </p:val>
                                        </p:tav>
                                      </p:tavLst>
                                    </p:anim>
                                    <p:animEffect transition="in" filter="fade">
                                      <p:cBhvr>
                                        <p:cTn id="58" dur="1000"/>
                                        <p:tgtEl>
                                          <p:spTgt spid="51"/>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p:cTn id="61" dur="1000" fill="hold"/>
                                        <p:tgtEl>
                                          <p:spTgt spid="52"/>
                                        </p:tgtEl>
                                        <p:attrNameLst>
                                          <p:attrName>ppt_w</p:attrName>
                                        </p:attrNameLst>
                                      </p:cBhvr>
                                      <p:tavLst>
                                        <p:tav tm="0">
                                          <p:val>
                                            <p:fltVal val="0"/>
                                          </p:val>
                                        </p:tav>
                                        <p:tav tm="100000">
                                          <p:val>
                                            <p:strVal val="#ppt_w"/>
                                          </p:val>
                                        </p:tav>
                                      </p:tavLst>
                                    </p:anim>
                                    <p:anim calcmode="lin" valueType="num">
                                      <p:cBhvr>
                                        <p:cTn id="62" dur="1000" fill="hold"/>
                                        <p:tgtEl>
                                          <p:spTgt spid="52"/>
                                        </p:tgtEl>
                                        <p:attrNameLst>
                                          <p:attrName>ppt_h</p:attrName>
                                        </p:attrNameLst>
                                      </p:cBhvr>
                                      <p:tavLst>
                                        <p:tav tm="0">
                                          <p:val>
                                            <p:fltVal val="0"/>
                                          </p:val>
                                        </p:tav>
                                        <p:tav tm="100000">
                                          <p:val>
                                            <p:strVal val="#ppt_h"/>
                                          </p:val>
                                        </p:tav>
                                      </p:tavLst>
                                    </p:anim>
                                    <p:anim calcmode="lin" valueType="num">
                                      <p:cBhvr>
                                        <p:cTn id="63" dur="1000" fill="hold"/>
                                        <p:tgtEl>
                                          <p:spTgt spid="52"/>
                                        </p:tgtEl>
                                        <p:attrNameLst>
                                          <p:attrName>style.rotation</p:attrName>
                                        </p:attrNameLst>
                                      </p:cBhvr>
                                      <p:tavLst>
                                        <p:tav tm="0">
                                          <p:val>
                                            <p:fltVal val="360"/>
                                          </p:val>
                                        </p:tav>
                                        <p:tav tm="100000">
                                          <p:val>
                                            <p:fltVal val="0"/>
                                          </p:val>
                                        </p:tav>
                                      </p:tavLst>
                                    </p:anim>
                                    <p:animEffect transition="in" filter="fade">
                                      <p:cBhvr>
                                        <p:cTn id="64" dur="1000"/>
                                        <p:tgtEl>
                                          <p:spTgt spid="52"/>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p:cTn id="67" dur="1000" fill="hold"/>
                                        <p:tgtEl>
                                          <p:spTgt spid="53"/>
                                        </p:tgtEl>
                                        <p:attrNameLst>
                                          <p:attrName>ppt_w</p:attrName>
                                        </p:attrNameLst>
                                      </p:cBhvr>
                                      <p:tavLst>
                                        <p:tav tm="0">
                                          <p:val>
                                            <p:fltVal val="0"/>
                                          </p:val>
                                        </p:tav>
                                        <p:tav tm="100000">
                                          <p:val>
                                            <p:strVal val="#ppt_w"/>
                                          </p:val>
                                        </p:tav>
                                      </p:tavLst>
                                    </p:anim>
                                    <p:anim calcmode="lin" valueType="num">
                                      <p:cBhvr>
                                        <p:cTn id="68" dur="1000" fill="hold"/>
                                        <p:tgtEl>
                                          <p:spTgt spid="53"/>
                                        </p:tgtEl>
                                        <p:attrNameLst>
                                          <p:attrName>ppt_h</p:attrName>
                                        </p:attrNameLst>
                                      </p:cBhvr>
                                      <p:tavLst>
                                        <p:tav tm="0">
                                          <p:val>
                                            <p:fltVal val="0"/>
                                          </p:val>
                                        </p:tav>
                                        <p:tav tm="100000">
                                          <p:val>
                                            <p:strVal val="#ppt_h"/>
                                          </p:val>
                                        </p:tav>
                                      </p:tavLst>
                                    </p:anim>
                                    <p:anim calcmode="lin" valueType="num">
                                      <p:cBhvr>
                                        <p:cTn id="69" dur="1000" fill="hold"/>
                                        <p:tgtEl>
                                          <p:spTgt spid="53"/>
                                        </p:tgtEl>
                                        <p:attrNameLst>
                                          <p:attrName>style.rotation</p:attrName>
                                        </p:attrNameLst>
                                      </p:cBhvr>
                                      <p:tavLst>
                                        <p:tav tm="0">
                                          <p:val>
                                            <p:fltVal val="360"/>
                                          </p:val>
                                        </p:tav>
                                        <p:tav tm="100000">
                                          <p:val>
                                            <p:fltVal val="0"/>
                                          </p:val>
                                        </p:tav>
                                      </p:tavLst>
                                    </p:anim>
                                    <p:animEffect transition="in" filter="fade">
                                      <p:cBhvr>
                                        <p:cTn id="70" dur="1000"/>
                                        <p:tgtEl>
                                          <p:spTgt spid="53"/>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1000" fill="hold"/>
                                        <p:tgtEl>
                                          <p:spTgt spid="54"/>
                                        </p:tgtEl>
                                        <p:attrNameLst>
                                          <p:attrName>ppt_w</p:attrName>
                                        </p:attrNameLst>
                                      </p:cBhvr>
                                      <p:tavLst>
                                        <p:tav tm="0">
                                          <p:val>
                                            <p:fltVal val="0"/>
                                          </p:val>
                                        </p:tav>
                                        <p:tav tm="100000">
                                          <p:val>
                                            <p:strVal val="#ppt_w"/>
                                          </p:val>
                                        </p:tav>
                                      </p:tavLst>
                                    </p:anim>
                                    <p:anim calcmode="lin" valueType="num">
                                      <p:cBhvr>
                                        <p:cTn id="74" dur="1000" fill="hold"/>
                                        <p:tgtEl>
                                          <p:spTgt spid="54"/>
                                        </p:tgtEl>
                                        <p:attrNameLst>
                                          <p:attrName>ppt_h</p:attrName>
                                        </p:attrNameLst>
                                      </p:cBhvr>
                                      <p:tavLst>
                                        <p:tav tm="0">
                                          <p:val>
                                            <p:fltVal val="0"/>
                                          </p:val>
                                        </p:tav>
                                        <p:tav tm="100000">
                                          <p:val>
                                            <p:strVal val="#ppt_h"/>
                                          </p:val>
                                        </p:tav>
                                      </p:tavLst>
                                    </p:anim>
                                    <p:anim calcmode="lin" valueType="num">
                                      <p:cBhvr>
                                        <p:cTn id="75" dur="1000" fill="hold"/>
                                        <p:tgtEl>
                                          <p:spTgt spid="54"/>
                                        </p:tgtEl>
                                        <p:attrNameLst>
                                          <p:attrName>style.rotation</p:attrName>
                                        </p:attrNameLst>
                                      </p:cBhvr>
                                      <p:tavLst>
                                        <p:tav tm="0">
                                          <p:val>
                                            <p:fltVal val="360"/>
                                          </p:val>
                                        </p:tav>
                                        <p:tav tm="100000">
                                          <p:val>
                                            <p:fltVal val="0"/>
                                          </p:val>
                                        </p:tav>
                                      </p:tavLst>
                                    </p:anim>
                                    <p:animEffect transition="in" filter="fade">
                                      <p:cBhvr>
                                        <p:cTn id="76" dur="1000"/>
                                        <p:tgtEl>
                                          <p:spTgt spid="54"/>
                                        </p:tgtEl>
                                      </p:cBhvr>
                                    </p:animEffect>
                                  </p:childTnLst>
                                </p:cTn>
                              </p:par>
                              <p:par>
                                <p:cTn id="77" presetID="49" presetClass="entr" presetSubtype="0" decel="10000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p:cTn id="79" dur="1000" fill="hold"/>
                                        <p:tgtEl>
                                          <p:spTgt spid="55"/>
                                        </p:tgtEl>
                                        <p:attrNameLst>
                                          <p:attrName>ppt_w</p:attrName>
                                        </p:attrNameLst>
                                      </p:cBhvr>
                                      <p:tavLst>
                                        <p:tav tm="0">
                                          <p:val>
                                            <p:fltVal val="0"/>
                                          </p:val>
                                        </p:tav>
                                        <p:tav tm="100000">
                                          <p:val>
                                            <p:strVal val="#ppt_w"/>
                                          </p:val>
                                        </p:tav>
                                      </p:tavLst>
                                    </p:anim>
                                    <p:anim calcmode="lin" valueType="num">
                                      <p:cBhvr>
                                        <p:cTn id="80" dur="1000" fill="hold"/>
                                        <p:tgtEl>
                                          <p:spTgt spid="55"/>
                                        </p:tgtEl>
                                        <p:attrNameLst>
                                          <p:attrName>ppt_h</p:attrName>
                                        </p:attrNameLst>
                                      </p:cBhvr>
                                      <p:tavLst>
                                        <p:tav tm="0">
                                          <p:val>
                                            <p:fltVal val="0"/>
                                          </p:val>
                                        </p:tav>
                                        <p:tav tm="100000">
                                          <p:val>
                                            <p:strVal val="#ppt_h"/>
                                          </p:val>
                                        </p:tav>
                                      </p:tavLst>
                                    </p:anim>
                                    <p:anim calcmode="lin" valueType="num">
                                      <p:cBhvr>
                                        <p:cTn id="81" dur="1000" fill="hold"/>
                                        <p:tgtEl>
                                          <p:spTgt spid="55"/>
                                        </p:tgtEl>
                                        <p:attrNameLst>
                                          <p:attrName>style.rotation</p:attrName>
                                        </p:attrNameLst>
                                      </p:cBhvr>
                                      <p:tavLst>
                                        <p:tav tm="0">
                                          <p:val>
                                            <p:fltVal val="360"/>
                                          </p:val>
                                        </p:tav>
                                        <p:tav tm="100000">
                                          <p:val>
                                            <p:fltVal val="0"/>
                                          </p:val>
                                        </p:tav>
                                      </p:tavLst>
                                    </p:anim>
                                    <p:animEffect transition="in" filter="fade">
                                      <p:cBhvr>
                                        <p:cTn id="82" dur="1000"/>
                                        <p:tgtEl>
                                          <p:spTgt spid="55"/>
                                        </p:tgtEl>
                                      </p:cBhvr>
                                    </p:animEffect>
                                  </p:childTnLst>
                                </p:cTn>
                              </p:par>
                              <p:par>
                                <p:cTn id="83" presetID="49" presetClass="entr" presetSubtype="0" decel="100000"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p:cTn id="85" dur="1000" fill="hold"/>
                                        <p:tgtEl>
                                          <p:spTgt spid="56"/>
                                        </p:tgtEl>
                                        <p:attrNameLst>
                                          <p:attrName>ppt_w</p:attrName>
                                        </p:attrNameLst>
                                      </p:cBhvr>
                                      <p:tavLst>
                                        <p:tav tm="0">
                                          <p:val>
                                            <p:fltVal val="0"/>
                                          </p:val>
                                        </p:tav>
                                        <p:tav tm="100000">
                                          <p:val>
                                            <p:strVal val="#ppt_w"/>
                                          </p:val>
                                        </p:tav>
                                      </p:tavLst>
                                    </p:anim>
                                    <p:anim calcmode="lin" valueType="num">
                                      <p:cBhvr>
                                        <p:cTn id="86" dur="1000" fill="hold"/>
                                        <p:tgtEl>
                                          <p:spTgt spid="56"/>
                                        </p:tgtEl>
                                        <p:attrNameLst>
                                          <p:attrName>ppt_h</p:attrName>
                                        </p:attrNameLst>
                                      </p:cBhvr>
                                      <p:tavLst>
                                        <p:tav tm="0">
                                          <p:val>
                                            <p:fltVal val="0"/>
                                          </p:val>
                                        </p:tav>
                                        <p:tav tm="100000">
                                          <p:val>
                                            <p:strVal val="#ppt_h"/>
                                          </p:val>
                                        </p:tav>
                                      </p:tavLst>
                                    </p:anim>
                                    <p:anim calcmode="lin" valueType="num">
                                      <p:cBhvr>
                                        <p:cTn id="87" dur="1000" fill="hold"/>
                                        <p:tgtEl>
                                          <p:spTgt spid="56"/>
                                        </p:tgtEl>
                                        <p:attrNameLst>
                                          <p:attrName>style.rotation</p:attrName>
                                        </p:attrNameLst>
                                      </p:cBhvr>
                                      <p:tavLst>
                                        <p:tav tm="0">
                                          <p:val>
                                            <p:fltVal val="360"/>
                                          </p:val>
                                        </p:tav>
                                        <p:tav tm="100000">
                                          <p:val>
                                            <p:fltVal val="0"/>
                                          </p:val>
                                        </p:tav>
                                      </p:tavLst>
                                    </p:anim>
                                    <p:animEffect transition="in" filter="fade">
                                      <p:cBhvr>
                                        <p:cTn id="88" dur="1000"/>
                                        <p:tgtEl>
                                          <p:spTgt spid="56"/>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1000" fill="hold"/>
                                        <p:tgtEl>
                                          <p:spTgt spid="57"/>
                                        </p:tgtEl>
                                        <p:attrNameLst>
                                          <p:attrName>ppt_w</p:attrName>
                                        </p:attrNameLst>
                                      </p:cBhvr>
                                      <p:tavLst>
                                        <p:tav tm="0">
                                          <p:val>
                                            <p:fltVal val="0"/>
                                          </p:val>
                                        </p:tav>
                                        <p:tav tm="100000">
                                          <p:val>
                                            <p:strVal val="#ppt_w"/>
                                          </p:val>
                                        </p:tav>
                                      </p:tavLst>
                                    </p:anim>
                                    <p:anim calcmode="lin" valueType="num">
                                      <p:cBhvr>
                                        <p:cTn id="92" dur="1000" fill="hold"/>
                                        <p:tgtEl>
                                          <p:spTgt spid="57"/>
                                        </p:tgtEl>
                                        <p:attrNameLst>
                                          <p:attrName>ppt_h</p:attrName>
                                        </p:attrNameLst>
                                      </p:cBhvr>
                                      <p:tavLst>
                                        <p:tav tm="0">
                                          <p:val>
                                            <p:fltVal val="0"/>
                                          </p:val>
                                        </p:tav>
                                        <p:tav tm="100000">
                                          <p:val>
                                            <p:strVal val="#ppt_h"/>
                                          </p:val>
                                        </p:tav>
                                      </p:tavLst>
                                    </p:anim>
                                    <p:anim calcmode="lin" valueType="num">
                                      <p:cBhvr>
                                        <p:cTn id="93" dur="1000" fill="hold"/>
                                        <p:tgtEl>
                                          <p:spTgt spid="57"/>
                                        </p:tgtEl>
                                        <p:attrNameLst>
                                          <p:attrName>style.rotation</p:attrName>
                                        </p:attrNameLst>
                                      </p:cBhvr>
                                      <p:tavLst>
                                        <p:tav tm="0">
                                          <p:val>
                                            <p:fltVal val="360"/>
                                          </p:val>
                                        </p:tav>
                                        <p:tav tm="100000">
                                          <p:val>
                                            <p:fltVal val="0"/>
                                          </p:val>
                                        </p:tav>
                                      </p:tavLst>
                                    </p:anim>
                                    <p:animEffect transition="in" filter="fade">
                                      <p:cBhvr>
                                        <p:cTn id="94" dur="1000"/>
                                        <p:tgtEl>
                                          <p:spTgt spid="57"/>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p:cTn id="97" dur="1000" fill="hold"/>
                                        <p:tgtEl>
                                          <p:spTgt spid="58"/>
                                        </p:tgtEl>
                                        <p:attrNameLst>
                                          <p:attrName>ppt_w</p:attrName>
                                        </p:attrNameLst>
                                      </p:cBhvr>
                                      <p:tavLst>
                                        <p:tav tm="0">
                                          <p:val>
                                            <p:fltVal val="0"/>
                                          </p:val>
                                        </p:tav>
                                        <p:tav tm="100000">
                                          <p:val>
                                            <p:strVal val="#ppt_w"/>
                                          </p:val>
                                        </p:tav>
                                      </p:tavLst>
                                    </p:anim>
                                    <p:anim calcmode="lin" valueType="num">
                                      <p:cBhvr>
                                        <p:cTn id="98" dur="1000" fill="hold"/>
                                        <p:tgtEl>
                                          <p:spTgt spid="58"/>
                                        </p:tgtEl>
                                        <p:attrNameLst>
                                          <p:attrName>ppt_h</p:attrName>
                                        </p:attrNameLst>
                                      </p:cBhvr>
                                      <p:tavLst>
                                        <p:tav tm="0">
                                          <p:val>
                                            <p:fltVal val="0"/>
                                          </p:val>
                                        </p:tav>
                                        <p:tav tm="100000">
                                          <p:val>
                                            <p:strVal val="#ppt_h"/>
                                          </p:val>
                                        </p:tav>
                                      </p:tavLst>
                                    </p:anim>
                                    <p:anim calcmode="lin" valueType="num">
                                      <p:cBhvr>
                                        <p:cTn id="99" dur="1000" fill="hold"/>
                                        <p:tgtEl>
                                          <p:spTgt spid="58"/>
                                        </p:tgtEl>
                                        <p:attrNameLst>
                                          <p:attrName>style.rotation</p:attrName>
                                        </p:attrNameLst>
                                      </p:cBhvr>
                                      <p:tavLst>
                                        <p:tav tm="0">
                                          <p:val>
                                            <p:fltVal val="360"/>
                                          </p:val>
                                        </p:tav>
                                        <p:tav tm="100000">
                                          <p:val>
                                            <p:fltVal val="0"/>
                                          </p:val>
                                        </p:tav>
                                      </p:tavLst>
                                    </p:anim>
                                    <p:animEffect transition="in" filter="fade">
                                      <p:cBhvr>
                                        <p:cTn id="100" dur="1000"/>
                                        <p:tgtEl>
                                          <p:spTgt spid="58"/>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p:cTn id="103" dur="1000" fill="hold"/>
                                        <p:tgtEl>
                                          <p:spTgt spid="59"/>
                                        </p:tgtEl>
                                        <p:attrNameLst>
                                          <p:attrName>ppt_w</p:attrName>
                                        </p:attrNameLst>
                                      </p:cBhvr>
                                      <p:tavLst>
                                        <p:tav tm="0">
                                          <p:val>
                                            <p:fltVal val="0"/>
                                          </p:val>
                                        </p:tav>
                                        <p:tav tm="100000">
                                          <p:val>
                                            <p:strVal val="#ppt_w"/>
                                          </p:val>
                                        </p:tav>
                                      </p:tavLst>
                                    </p:anim>
                                    <p:anim calcmode="lin" valueType="num">
                                      <p:cBhvr>
                                        <p:cTn id="104" dur="1000" fill="hold"/>
                                        <p:tgtEl>
                                          <p:spTgt spid="59"/>
                                        </p:tgtEl>
                                        <p:attrNameLst>
                                          <p:attrName>ppt_h</p:attrName>
                                        </p:attrNameLst>
                                      </p:cBhvr>
                                      <p:tavLst>
                                        <p:tav tm="0">
                                          <p:val>
                                            <p:fltVal val="0"/>
                                          </p:val>
                                        </p:tav>
                                        <p:tav tm="100000">
                                          <p:val>
                                            <p:strVal val="#ppt_h"/>
                                          </p:val>
                                        </p:tav>
                                      </p:tavLst>
                                    </p:anim>
                                    <p:anim calcmode="lin" valueType="num">
                                      <p:cBhvr>
                                        <p:cTn id="105" dur="1000" fill="hold"/>
                                        <p:tgtEl>
                                          <p:spTgt spid="59"/>
                                        </p:tgtEl>
                                        <p:attrNameLst>
                                          <p:attrName>style.rotation</p:attrName>
                                        </p:attrNameLst>
                                      </p:cBhvr>
                                      <p:tavLst>
                                        <p:tav tm="0">
                                          <p:val>
                                            <p:fltVal val="360"/>
                                          </p:val>
                                        </p:tav>
                                        <p:tav tm="100000">
                                          <p:val>
                                            <p:fltVal val="0"/>
                                          </p:val>
                                        </p:tav>
                                      </p:tavLst>
                                    </p:anim>
                                    <p:animEffect transition="in" filter="fade">
                                      <p:cBhvr>
                                        <p:cTn id="106" dur="1000"/>
                                        <p:tgtEl>
                                          <p:spTgt spid="59"/>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anim calcmode="lin" valueType="num">
                                      <p:cBhvr>
                                        <p:cTn id="109" dur="1000" fill="hold"/>
                                        <p:tgtEl>
                                          <p:spTgt spid="60"/>
                                        </p:tgtEl>
                                        <p:attrNameLst>
                                          <p:attrName>ppt_w</p:attrName>
                                        </p:attrNameLst>
                                      </p:cBhvr>
                                      <p:tavLst>
                                        <p:tav tm="0">
                                          <p:val>
                                            <p:fltVal val="0"/>
                                          </p:val>
                                        </p:tav>
                                        <p:tav tm="100000">
                                          <p:val>
                                            <p:strVal val="#ppt_w"/>
                                          </p:val>
                                        </p:tav>
                                      </p:tavLst>
                                    </p:anim>
                                    <p:anim calcmode="lin" valueType="num">
                                      <p:cBhvr>
                                        <p:cTn id="110" dur="1000" fill="hold"/>
                                        <p:tgtEl>
                                          <p:spTgt spid="60"/>
                                        </p:tgtEl>
                                        <p:attrNameLst>
                                          <p:attrName>ppt_h</p:attrName>
                                        </p:attrNameLst>
                                      </p:cBhvr>
                                      <p:tavLst>
                                        <p:tav tm="0">
                                          <p:val>
                                            <p:fltVal val="0"/>
                                          </p:val>
                                        </p:tav>
                                        <p:tav tm="100000">
                                          <p:val>
                                            <p:strVal val="#ppt_h"/>
                                          </p:val>
                                        </p:tav>
                                      </p:tavLst>
                                    </p:anim>
                                    <p:anim calcmode="lin" valueType="num">
                                      <p:cBhvr>
                                        <p:cTn id="111" dur="1000" fill="hold"/>
                                        <p:tgtEl>
                                          <p:spTgt spid="60"/>
                                        </p:tgtEl>
                                        <p:attrNameLst>
                                          <p:attrName>style.rotation</p:attrName>
                                        </p:attrNameLst>
                                      </p:cBhvr>
                                      <p:tavLst>
                                        <p:tav tm="0">
                                          <p:val>
                                            <p:fltVal val="360"/>
                                          </p:val>
                                        </p:tav>
                                        <p:tav tm="100000">
                                          <p:val>
                                            <p:fltVal val="0"/>
                                          </p:val>
                                        </p:tav>
                                      </p:tavLst>
                                    </p:anim>
                                    <p:animEffect transition="in" filter="fade">
                                      <p:cBhvr>
                                        <p:cTn id="112" dur="1000"/>
                                        <p:tgtEl>
                                          <p:spTgt spid="60"/>
                                        </p:tgtEl>
                                      </p:cBhvr>
                                    </p:animEffect>
                                  </p:childTnLst>
                                </p:cTn>
                              </p:par>
                              <p:par>
                                <p:cTn id="113" presetID="49" presetClass="entr" presetSubtype="0" decel="100000"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1000" fill="hold"/>
                                        <p:tgtEl>
                                          <p:spTgt spid="61"/>
                                        </p:tgtEl>
                                        <p:attrNameLst>
                                          <p:attrName>ppt_w</p:attrName>
                                        </p:attrNameLst>
                                      </p:cBhvr>
                                      <p:tavLst>
                                        <p:tav tm="0">
                                          <p:val>
                                            <p:fltVal val="0"/>
                                          </p:val>
                                        </p:tav>
                                        <p:tav tm="100000">
                                          <p:val>
                                            <p:strVal val="#ppt_w"/>
                                          </p:val>
                                        </p:tav>
                                      </p:tavLst>
                                    </p:anim>
                                    <p:anim calcmode="lin" valueType="num">
                                      <p:cBhvr>
                                        <p:cTn id="116" dur="1000" fill="hold"/>
                                        <p:tgtEl>
                                          <p:spTgt spid="61"/>
                                        </p:tgtEl>
                                        <p:attrNameLst>
                                          <p:attrName>ppt_h</p:attrName>
                                        </p:attrNameLst>
                                      </p:cBhvr>
                                      <p:tavLst>
                                        <p:tav tm="0">
                                          <p:val>
                                            <p:fltVal val="0"/>
                                          </p:val>
                                        </p:tav>
                                        <p:tav tm="100000">
                                          <p:val>
                                            <p:strVal val="#ppt_h"/>
                                          </p:val>
                                        </p:tav>
                                      </p:tavLst>
                                    </p:anim>
                                    <p:anim calcmode="lin" valueType="num">
                                      <p:cBhvr>
                                        <p:cTn id="117" dur="1000" fill="hold"/>
                                        <p:tgtEl>
                                          <p:spTgt spid="61"/>
                                        </p:tgtEl>
                                        <p:attrNameLst>
                                          <p:attrName>style.rotation</p:attrName>
                                        </p:attrNameLst>
                                      </p:cBhvr>
                                      <p:tavLst>
                                        <p:tav tm="0">
                                          <p:val>
                                            <p:fltVal val="360"/>
                                          </p:val>
                                        </p:tav>
                                        <p:tav tm="100000">
                                          <p:val>
                                            <p:fltVal val="0"/>
                                          </p:val>
                                        </p:tav>
                                      </p:tavLst>
                                    </p:anim>
                                    <p:animEffect transition="in" filter="fade">
                                      <p:cBhvr>
                                        <p:cTn id="118" dur="1000"/>
                                        <p:tgtEl>
                                          <p:spTgt spid="61"/>
                                        </p:tgtEl>
                                      </p:cBhvr>
                                    </p:animEffect>
                                  </p:childTnLst>
                                </p:cTn>
                              </p:par>
                              <p:par>
                                <p:cTn id="119" presetID="49" presetClass="entr" presetSubtype="0" decel="100000" fill="hold" grpId="0" nodeType="withEffect">
                                  <p:stCondLst>
                                    <p:cond delay="0"/>
                                  </p:stCondLst>
                                  <p:childTnLst>
                                    <p:set>
                                      <p:cBhvr>
                                        <p:cTn id="120" dur="1" fill="hold">
                                          <p:stCondLst>
                                            <p:cond delay="0"/>
                                          </p:stCondLst>
                                        </p:cTn>
                                        <p:tgtEl>
                                          <p:spTgt spid="62"/>
                                        </p:tgtEl>
                                        <p:attrNameLst>
                                          <p:attrName>style.visibility</p:attrName>
                                        </p:attrNameLst>
                                      </p:cBhvr>
                                      <p:to>
                                        <p:strVal val="visible"/>
                                      </p:to>
                                    </p:set>
                                    <p:anim calcmode="lin" valueType="num">
                                      <p:cBhvr>
                                        <p:cTn id="121" dur="1000" fill="hold"/>
                                        <p:tgtEl>
                                          <p:spTgt spid="62"/>
                                        </p:tgtEl>
                                        <p:attrNameLst>
                                          <p:attrName>ppt_w</p:attrName>
                                        </p:attrNameLst>
                                      </p:cBhvr>
                                      <p:tavLst>
                                        <p:tav tm="0">
                                          <p:val>
                                            <p:fltVal val="0"/>
                                          </p:val>
                                        </p:tav>
                                        <p:tav tm="100000">
                                          <p:val>
                                            <p:strVal val="#ppt_w"/>
                                          </p:val>
                                        </p:tav>
                                      </p:tavLst>
                                    </p:anim>
                                    <p:anim calcmode="lin" valueType="num">
                                      <p:cBhvr>
                                        <p:cTn id="122" dur="1000" fill="hold"/>
                                        <p:tgtEl>
                                          <p:spTgt spid="62"/>
                                        </p:tgtEl>
                                        <p:attrNameLst>
                                          <p:attrName>ppt_h</p:attrName>
                                        </p:attrNameLst>
                                      </p:cBhvr>
                                      <p:tavLst>
                                        <p:tav tm="0">
                                          <p:val>
                                            <p:fltVal val="0"/>
                                          </p:val>
                                        </p:tav>
                                        <p:tav tm="100000">
                                          <p:val>
                                            <p:strVal val="#ppt_h"/>
                                          </p:val>
                                        </p:tav>
                                      </p:tavLst>
                                    </p:anim>
                                    <p:anim calcmode="lin" valueType="num">
                                      <p:cBhvr>
                                        <p:cTn id="123" dur="1000" fill="hold"/>
                                        <p:tgtEl>
                                          <p:spTgt spid="62"/>
                                        </p:tgtEl>
                                        <p:attrNameLst>
                                          <p:attrName>style.rotation</p:attrName>
                                        </p:attrNameLst>
                                      </p:cBhvr>
                                      <p:tavLst>
                                        <p:tav tm="0">
                                          <p:val>
                                            <p:fltVal val="360"/>
                                          </p:val>
                                        </p:tav>
                                        <p:tav tm="100000">
                                          <p:val>
                                            <p:fltVal val="0"/>
                                          </p:val>
                                        </p:tav>
                                      </p:tavLst>
                                    </p:anim>
                                    <p:animEffect transition="in" filter="fade">
                                      <p:cBhvr>
                                        <p:cTn id="124" dur="1000"/>
                                        <p:tgtEl>
                                          <p:spTgt spid="62"/>
                                        </p:tgtEl>
                                      </p:cBhvr>
                                    </p:animEffect>
                                  </p:childTnLst>
                                </p:cTn>
                              </p:par>
                              <p:par>
                                <p:cTn id="125" presetID="49" presetClass="entr" presetSubtype="0" decel="100000" fill="hold" grpId="0" nodeType="withEffect">
                                  <p:stCondLst>
                                    <p:cond delay="0"/>
                                  </p:stCondLst>
                                  <p:childTnLst>
                                    <p:set>
                                      <p:cBhvr>
                                        <p:cTn id="126" dur="1" fill="hold">
                                          <p:stCondLst>
                                            <p:cond delay="0"/>
                                          </p:stCondLst>
                                        </p:cTn>
                                        <p:tgtEl>
                                          <p:spTgt spid="63"/>
                                        </p:tgtEl>
                                        <p:attrNameLst>
                                          <p:attrName>style.visibility</p:attrName>
                                        </p:attrNameLst>
                                      </p:cBhvr>
                                      <p:to>
                                        <p:strVal val="visible"/>
                                      </p:to>
                                    </p:set>
                                    <p:anim calcmode="lin" valueType="num">
                                      <p:cBhvr>
                                        <p:cTn id="127" dur="1000" fill="hold"/>
                                        <p:tgtEl>
                                          <p:spTgt spid="63"/>
                                        </p:tgtEl>
                                        <p:attrNameLst>
                                          <p:attrName>ppt_w</p:attrName>
                                        </p:attrNameLst>
                                      </p:cBhvr>
                                      <p:tavLst>
                                        <p:tav tm="0">
                                          <p:val>
                                            <p:fltVal val="0"/>
                                          </p:val>
                                        </p:tav>
                                        <p:tav tm="100000">
                                          <p:val>
                                            <p:strVal val="#ppt_w"/>
                                          </p:val>
                                        </p:tav>
                                      </p:tavLst>
                                    </p:anim>
                                    <p:anim calcmode="lin" valueType="num">
                                      <p:cBhvr>
                                        <p:cTn id="128" dur="1000" fill="hold"/>
                                        <p:tgtEl>
                                          <p:spTgt spid="63"/>
                                        </p:tgtEl>
                                        <p:attrNameLst>
                                          <p:attrName>ppt_h</p:attrName>
                                        </p:attrNameLst>
                                      </p:cBhvr>
                                      <p:tavLst>
                                        <p:tav tm="0">
                                          <p:val>
                                            <p:fltVal val="0"/>
                                          </p:val>
                                        </p:tav>
                                        <p:tav tm="100000">
                                          <p:val>
                                            <p:strVal val="#ppt_h"/>
                                          </p:val>
                                        </p:tav>
                                      </p:tavLst>
                                    </p:anim>
                                    <p:anim calcmode="lin" valueType="num">
                                      <p:cBhvr>
                                        <p:cTn id="129" dur="1000" fill="hold"/>
                                        <p:tgtEl>
                                          <p:spTgt spid="63"/>
                                        </p:tgtEl>
                                        <p:attrNameLst>
                                          <p:attrName>style.rotation</p:attrName>
                                        </p:attrNameLst>
                                      </p:cBhvr>
                                      <p:tavLst>
                                        <p:tav tm="0">
                                          <p:val>
                                            <p:fltVal val="360"/>
                                          </p:val>
                                        </p:tav>
                                        <p:tav tm="100000">
                                          <p:val>
                                            <p:fltVal val="0"/>
                                          </p:val>
                                        </p:tav>
                                      </p:tavLst>
                                    </p:anim>
                                    <p:animEffect transition="in" filter="fade">
                                      <p:cBhvr>
                                        <p:cTn id="130" dur="1000"/>
                                        <p:tgtEl>
                                          <p:spTgt spid="63"/>
                                        </p:tgtEl>
                                      </p:cBhvr>
                                    </p:animEffect>
                                  </p:childTnLst>
                                </p:cTn>
                              </p:par>
                              <p:par>
                                <p:cTn id="131" presetID="49" presetClass="entr" presetSubtype="0" decel="100000" fill="hold" grpId="0" nodeType="withEffect">
                                  <p:stCondLst>
                                    <p:cond delay="0"/>
                                  </p:stCondLst>
                                  <p:childTnLst>
                                    <p:set>
                                      <p:cBhvr>
                                        <p:cTn id="132" dur="1" fill="hold">
                                          <p:stCondLst>
                                            <p:cond delay="0"/>
                                          </p:stCondLst>
                                        </p:cTn>
                                        <p:tgtEl>
                                          <p:spTgt spid="64"/>
                                        </p:tgtEl>
                                        <p:attrNameLst>
                                          <p:attrName>style.visibility</p:attrName>
                                        </p:attrNameLst>
                                      </p:cBhvr>
                                      <p:to>
                                        <p:strVal val="visible"/>
                                      </p:to>
                                    </p:set>
                                    <p:anim calcmode="lin" valueType="num">
                                      <p:cBhvr>
                                        <p:cTn id="133" dur="1000" fill="hold"/>
                                        <p:tgtEl>
                                          <p:spTgt spid="64"/>
                                        </p:tgtEl>
                                        <p:attrNameLst>
                                          <p:attrName>ppt_w</p:attrName>
                                        </p:attrNameLst>
                                      </p:cBhvr>
                                      <p:tavLst>
                                        <p:tav tm="0">
                                          <p:val>
                                            <p:fltVal val="0"/>
                                          </p:val>
                                        </p:tav>
                                        <p:tav tm="100000">
                                          <p:val>
                                            <p:strVal val="#ppt_w"/>
                                          </p:val>
                                        </p:tav>
                                      </p:tavLst>
                                    </p:anim>
                                    <p:anim calcmode="lin" valueType="num">
                                      <p:cBhvr>
                                        <p:cTn id="134" dur="1000" fill="hold"/>
                                        <p:tgtEl>
                                          <p:spTgt spid="64"/>
                                        </p:tgtEl>
                                        <p:attrNameLst>
                                          <p:attrName>ppt_h</p:attrName>
                                        </p:attrNameLst>
                                      </p:cBhvr>
                                      <p:tavLst>
                                        <p:tav tm="0">
                                          <p:val>
                                            <p:fltVal val="0"/>
                                          </p:val>
                                        </p:tav>
                                        <p:tav tm="100000">
                                          <p:val>
                                            <p:strVal val="#ppt_h"/>
                                          </p:val>
                                        </p:tav>
                                      </p:tavLst>
                                    </p:anim>
                                    <p:anim calcmode="lin" valueType="num">
                                      <p:cBhvr>
                                        <p:cTn id="135" dur="1000" fill="hold"/>
                                        <p:tgtEl>
                                          <p:spTgt spid="64"/>
                                        </p:tgtEl>
                                        <p:attrNameLst>
                                          <p:attrName>style.rotation</p:attrName>
                                        </p:attrNameLst>
                                      </p:cBhvr>
                                      <p:tavLst>
                                        <p:tav tm="0">
                                          <p:val>
                                            <p:fltVal val="360"/>
                                          </p:val>
                                        </p:tav>
                                        <p:tav tm="100000">
                                          <p:val>
                                            <p:fltVal val="0"/>
                                          </p:val>
                                        </p:tav>
                                      </p:tavLst>
                                    </p:anim>
                                    <p:animEffect transition="in" filter="fade">
                                      <p:cBhvr>
                                        <p:cTn id="136" dur="1000"/>
                                        <p:tgtEl>
                                          <p:spTgt spid="64"/>
                                        </p:tgtEl>
                                      </p:cBhvr>
                                    </p:animEffect>
                                  </p:childTnLst>
                                </p:cTn>
                              </p:par>
                              <p:par>
                                <p:cTn id="137" presetID="49" presetClass="entr" presetSubtype="0" decel="100000" fill="hold" grpId="0" nodeType="withEffect">
                                  <p:stCondLst>
                                    <p:cond delay="0"/>
                                  </p:stCondLst>
                                  <p:childTnLst>
                                    <p:set>
                                      <p:cBhvr>
                                        <p:cTn id="138" dur="1" fill="hold">
                                          <p:stCondLst>
                                            <p:cond delay="0"/>
                                          </p:stCondLst>
                                        </p:cTn>
                                        <p:tgtEl>
                                          <p:spTgt spid="65"/>
                                        </p:tgtEl>
                                        <p:attrNameLst>
                                          <p:attrName>style.visibility</p:attrName>
                                        </p:attrNameLst>
                                      </p:cBhvr>
                                      <p:to>
                                        <p:strVal val="visible"/>
                                      </p:to>
                                    </p:set>
                                    <p:anim calcmode="lin" valueType="num">
                                      <p:cBhvr>
                                        <p:cTn id="139" dur="1000" fill="hold"/>
                                        <p:tgtEl>
                                          <p:spTgt spid="65"/>
                                        </p:tgtEl>
                                        <p:attrNameLst>
                                          <p:attrName>ppt_w</p:attrName>
                                        </p:attrNameLst>
                                      </p:cBhvr>
                                      <p:tavLst>
                                        <p:tav tm="0">
                                          <p:val>
                                            <p:fltVal val="0"/>
                                          </p:val>
                                        </p:tav>
                                        <p:tav tm="100000">
                                          <p:val>
                                            <p:strVal val="#ppt_w"/>
                                          </p:val>
                                        </p:tav>
                                      </p:tavLst>
                                    </p:anim>
                                    <p:anim calcmode="lin" valueType="num">
                                      <p:cBhvr>
                                        <p:cTn id="140" dur="1000" fill="hold"/>
                                        <p:tgtEl>
                                          <p:spTgt spid="65"/>
                                        </p:tgtEl>
                                        <p:attrNameLst>
                                          <p:attrName>ppt_h</p:attrName>
                                        </p:attrNameLst>
                                      </p:cBhvr>
                                      <p:tavLst>
                                        <p:tav tm="0">
                                          <p:val>
                                            <p:fltVal val="0"/>
                                          </p:val>
                                        </p:tav>
                                        <p:tav tm="100000">
                                          <p:val>
                                            <p:strVal val="#ppt_h"/>
                                          </p:val>
                                        </p:tav>
                                      </p:tavLst>
                                    </p:anim>
                                    <p:anim calcmode="lin" valueType="num">
                                      <p:cBhvr>
                                        <p:cTn id="141" dur="1000" fill="hold"/>
                                        <p:tgtEl>
                                          <p:spTgt spid="65"/>
                                        </p:tgtEl>
                                        <p:attrNameLst>
                                          <p:attrName>style.rotation</p:attrName>
                                        </p:attrNameLst>
                                      </p:cBhvr>
                                      <p:tavLst>
                                        <p:tav tm="0">
                                          <p:val>
                                            <p:fltVal val="360"/>
                                          </p:val>
                                        </p:tav>
                                        <p:tav tm="100000">
                                          <p:val>
                                            <p:fltVal val="0"/>
                                          </p:val>
                                        </p:tav>
                                      </p:tavLst>
                                    </p:anim>
                                    <p:animEffect transition="in" filter="fade">
                                      <p:cBhvr>
                                        <p:cTn id="142" dur="1000"/>
                                        <p:tgtEl>
                                          <p:spTgt spid="65"/>
                                        </p:tgtEl>
                                      </p:cBhvr>
                                    </p:animEffect>
                                  </p:childTnLst>
                                </p:cTn>
                              </p:par>
                              <p:par>
                                <p:cTn id="143" presetID="49" presetClass="entr" presetSubtype="0" decel="100000" fill="hold" grpId="0" nodeType="withEffect">
                                  <p:stCondLst>
                                    <p:cond delay="0"/>
                                  </p:stCondLst>
                                  <p:childTnLst>
                                    <p:set>
                                      <p:cBhvr>
                                        <p:cTn id="144" dur="1" fill="hold">
                                          <p:stCondLst>
                                            <p:cond delay="0"/>
                                          </p:stCondLst>
                                        </p:cTn>
                                        <p:tgtEl>
                                          <p:spTgt spid="66"/>
                                        </p:tgtEl>
                                        <p:attrNameLst>
                                          <p:attrName>style.visibility</p:attrName>
                                        </p:attrNameLst>
                                      </p:cBhvr>
                                      <p:to>
                                        <p:strVal val="visible"/>
                                      </p:to>
                                    </p:set>
                                    <p:anim calcmode="lin" valueType="num">
                                      <p:cBhvr>
                                        <p:cTn id="145" dur="1000" fill="hold"/>
                                        <p:tgtEl>
                                          <p:spTgt spid="66"/>
                                        </p:tgtEl>
                                        <p:attrNameLst>
                                          <p:attrName>ppt_w</p:attrName>
                                        </p:attrNameLst>
                                      </p:cBhvr>
                                      <p:tavLst>
                                        <p:tav tm="0">
                                          <p:val>
                                            <p:fltVal val="0"/>
                                          </p:val>
                                        </p:tav>
                                        <p:tav tm="100000">
                                          <p:val>
                                            <p:strVal val="#ppt_w"/>
                                          </p:val>
                                        </p:tav>
                                      </p:tavLst>
                                    </p:anim>
                                    <p:anim calcmode="lin" valueType="num">
                                      <p:cBhvr>
                                        <p:cTn id="146" dur="1000" fill="hold"/>
                                        <p:tgtEl>
                                          <p:spTgt spid="66"/>
                                        </p:tgtEl>
                                        <p:attrNameLst>
                                          <p:attrName>ppt_h</p:attrName>
                                        </p:attrNameLst>
                                      </p:cBhvr>
                                      <p:tavLst>
                                        <p:tav tm="0">
                                          <p:val>
                                            <p:fltVal val="0"/>
                                          </p:val>
                                        </p:tav>
                                        <p:tav tm="100000">
                                          <p:val>
                                            <p:strVal val="#ppt_h"/>
                                          </p:val>
                                        </p:tav>
                                      </p:tavLst>
                                    </p:anim>
                                    <p:anim calcmode="lin" valueType="num">
                                      <p:cBhvr>
                                        <p:cTn id="147" dur="1000" fill="hold"/>
                                        <p:tgtEl>
                                          <p:spTgt spid="66"/>
                                        </p:tgtEl>
                                        <p:attrNameLst>
                                          <p:attrName>style.rotation</p:attrName>
                                        </p:attrNameLst>
                                      </p:cBhvr>
                                      <p:tavLst>
                                        <p:tav tm="0">
                                          <p:val>
                                            <p:fltVal val="360"/>
                                          </p:val>
                                        </p:tav>
                                        <p:tav tm="100000">
                                          <p:val>
                                            <p:fltVal val="0"/>
                                          </p:val>
                                        </p:tav>
                                      </p:tavLst>
                                    </p:anim>
                                    <p:animEffect transition="in" filter="fade">
                                      <p:cBhvr>
                                        <p:cTn id="148" dur="1000"/>
                                        <p:tgtEl>
                                          <p:spTgt spid="66"/>
                                        </p:tgtEl>
                                      </p:cBhvr>
                                    </p:animEffect>
                                  </p:childTnLst>
                                </p:cTn>
                              </p:par>
                              <p:par>
                                <p:cTn id="149" presetID="49" presetClass="entr" presetSubtype="0" decel="100000" fill="hold" grpId="0" nodeType="with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p:cTn id="151" dur="1000" fill="hold"/>
                                        <p:tgtEl>
                                          <p:spTgt spid="67"/>
                                        </p:tgtEl>
                                        <p:attrNameLst>
                                          <p:attrName>ppt_w</p:attrName>
                                        </p:attrNameLst>
                                      </p:cBhvr>
                                      <p:tavLst>
                                        <p:tav tm="0">
                                          <p:val>
                                            <p:fltVal val="0"/>
                                          </p:val>
                                        </p:tav>
                                        <p:tav tm="100000">
                                          <p:val>
                                            <p:strVal val="#ppt_w"/>
                                          </p:val>
                                        </p:tav>
                                      </p:tavLst>
                                    </p:anim>
                                    <p:anim calcmode="lin" valueType="num">
                                      <p:cBhvr>
                                        <p:cTn id="152" dur="1000" fill="hold"/>
                                        <p:tgtEl>
                                          <p:spTgt spid="67"/>
                                        </p:tgtEl>
                                        <p:attrNameLst>
                                          <p:attrName>ppt_h</p:attrName>
                                        </p:attrNameLst>
                                      </p:cBhvr>
                                      <p:tavLst>
                                        <p:tav tm="0">
                                          <p:val>
                                            <p:fltVal val="0"/>
                                          </p:val>
                                        </p:tav>
                                        <p:tav tm="100000">
                                          <p:val>
                                            <p:strVal val="#ppt_h"/>
                                          </p:val>
                                        </p:tav>
                                      </p:tavLst>
                                    </p:anim>
                                    <p:anim calcmode="lin" valueType="num">
                                      <p:cBhvr>
                                        <p:cTn id="153" dur="1000" fill="hold"/>
                                        <p:tgtEl>
                                          <p:spTgt spid="67"/>
                                        </p:tgtEl>
                                        <p:attrNameLst>
                                          <p:attrName>style.rotation</p:attrName>
                                        </p:attrNameLst>
                                      </p:cBhvr>
                                      <p:tavLst>
                                        <p:tav tm="0">
                                          <p:val>
                                            <p:fltVal val="360"/>
                                          </p:val>
                                        </p:tav>
                                        <p:tav tm="100000">
                                          <p:val>
                                            <p:fltVal val="0"/>
                                          </p:val>
                                        </p:tav>
                                      </p:tavLst>
                                    </p:anim>
                                    <p:animEffect transition="in" filter="fade">
                                      <p:cBhvr>
                                        <p:cTn id="154" dur="1000"/>
                                        <p:tgtEl>
                                          <p:spTgt spid="67"/>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68"/>
                                        </p:tgtEl>
                                        <p:attrNameLst>
                                          <p:attrName>style.visibility</p:attrName>
                                        </p:attrNameLst>
                                      </p:cBhvr>
                                      <p:to>
                                        <p:strVal val="visible"/>
                                      </p:to>
                                    </p:set>
                                    <p:anim calcmode="lin" valueType="num">
                                      <p:cBhvr>
                                        <p:cTn id="157" dur="1000" fill="hold"/>
                                        <p:tgtEl>
                                          <p:spTgt spid="68"/>
                                        </p:tgtEl>
                                        <p:attrNameLst>
                                          <p:attrName>ppt_w</p:attrName>
                                        </p:attrNameLst>
                                      </p:cBhvr>
                                      <p:tavLst>
                                        <p:tav tm="0">
                                          <p:val>
                                            <p:fltVal val="0"/>
                                          </p:val>
                                        </p:tav>
                                        <p:tav tm="100000">
                                          <p:val>
                                            <p:strVal val="#ppt_w"/>
                                          </p:val>
                                        </p:tav>
                                      </p:tavLst>
                                    </p:anim>
                                    <p:anim calcmode="lin" valueType="num">
                                      <p:cBhvr>
                                        <p:cTn id="158" dur="1000" fill="hold"/>
                                        <p:tgtEl>
                                          <p:spTgt spid="68"/>
                                        </p:tgtEl>
                                        <p:attrNameLst>
                                          <p:attrName>ppt_h</p:attrName>
                                        </p:attrNameLst>
                                      </p:cBhvr>
                                      <p:tavLst>
                                        <p:tav tm="0">
                                          <p:val>
                                            <p:fltVal val="0"/>
                                          </p:val>
                                        </p:tav>
                                        <p:tav tm="100000">
                                          <p:val>
                                            <p:strVal val="#ppt_h"/>
                                          </p:val>
                                        </p:tav>
                                      </p:tavLst>
                                    </p:anim>
                                    <p:anim calcmode="lin" valueType="num">
                                      <p:cBhvr>
                                        <p:cTn id="159" dur="1000" fill="hold"/>
                                        <p:tgtEl>
                                          <p:spTgt spid="68"/>
                                        </p:tgtEl>
                                        <p:attrNameLst>
                                          <p:attrName>style.rotation</p:attrName>
                                        </p:attrNameLst>
                                      </p:cBhvr>
                                      <p:tavLst>
                                        <p:tav tm="0">
                                          <p:val>
                                            <p:fltVal val="360"/>
                                          </p:val>
                                        </p:tav>
                                        <p:tav tm="100000">
                                          <p:val>
                                            <p:fltVal val="0"/>
                                          </p:val>
                                        </p:tav>
                                      </p:tavLst>
                                    </p:anim>
                                    <p:animEffect transition="in" filter="fade">
                                      <p:cBhvr>
                                        <p:cTn id="160" dur="1000"/>
                                        <p:tgtEl>
                                          <p:spTgt spid="68"/>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p:cTn id="163" dur="1000" fill="hold"/>
                                        <p:tgtEl>
                                          <p:spTgt spid="69"/>
                                        </p:tgtEl>
                                        <p:attrNameLst>
                                          <p:attrName>ppt_w</p:attrName>
                                        </p:attrNameLst>
                                      </p:cBhvr>
                                      <p:tavLst>
                                        <p:tav tm="0">
                                          <p:val>
                                            <p:fltVal val="0"/>
                                          </p:val>
                                        </p:tav>
                                        <p:tav tm="100000">
                                          <p:val>
                                            <p:strVal val="#ppt_w"/>
                                          </p:val>
                                        </p:tav>
                                      </p:tavLst>
                                    </p:anim>
                                    <p:anim calcmode="lin" valueType="num">
                                      <p:cBhvr>
                                        <p:cTn id="164" dur="1000" fill="hold"/>
                                        <p:tgtEl>
                                          <p:spTgt spid="69"/>
                                        </p:tgtEl>
                                        <p:attrNameLst>
                                          <p:attrName>ppt_h</p:attrName>
                                        </p:attrNameLst>
                                      </p:cBhvr>
                                      <p:tavLst>
                                        <p:tav tm="0">
                                          <p:val>
                                            <p:fltVal val="0"/>
                                          </p:val>
                                        </p:tav>
                                        <p:tav tm="100000">
                                          <p:val>
                                            <p:strVal val="#ppt_h"/>
                                          </p:val>
                                        </p:tav>
                                      </p:tavLst>
                                    </p:anim>
                                    <p:anim calcmode="lin" valueType="num">
                                      <p:cBhvr>
                                        <p:cTn id="165" dur="1000" fill="hold"/>
                                        <p:tgtEl>
                                          <p:spTgt spid="69"/>
                                        </p:tgtEl>
                                        <p:attrNameLst>
                                          <p:attrName>style.rotation</p:attrName>
                                        </p:attrNameLst>
                                      </p:cBhvr>
                                      <p:tavLst>
                                        <p:tav tm="0">
                                          <p:val>
                                            <p:fltVal val="360"/>
                                          </p:val>
                                        </p:tav>
                                        <p:tav tm="100000">
                                          <p:val>
                                            <p:fltVal val="0"/>
                                          </p:val>
                                        </p:tav>
                                      </p:tavLst>
                                    </p:anim>
                                    <p:animEffect transition="in" filter="fade">
                                      <p:cBhvr>
                                        <p:cTn id="166" dur="1000"/>
                                        <p:tgtEl>
                                          <p:spTgt spid="69"/>
                                        </p:tgtEl>
                                      </p:cBhvr>
                                    </p:animEffect>
                                  </p:childTnLst>
                                </p:cTn>
                              </p:par>
                              <p:par>
                                <p:cTn id="167" presetID="49" presetClass="entr" presetSubtype="0" decel="100000" fill="hold" grpId="0" nodeType="withEffect">
                                  <p:stCondLst>
                                    <p:cond delay="0"/>
                                  </p:stCondLst>
                                  <p:childTnLst>
                                    <p:set>
                                      <p:cBhvr>
                                        <p:cTn id="168" dur="1" fill="hold">
                                          <p:stCondLst>
                                            <p:cond delay="0"/>
                                          </p:stCondLst>
                                        </p:cTn>
                                        <p:tgtEl>
                                          <p:spTgt spid="70"/>
                                        </p:tgtEl>
                                        <p:attrNameLst>
                                          <p:attrName>style.visibility</p:attrName>
                                        </p:attrNameLst>
                                      </p:cBhvr>
                                      <p:to>
                                        <p:strVal val="visible"/>
                                      </p:to>
                                    </p:set>
                                    <p:anim calcmode="lin" valueType="num">
                                      <p:cBhvr>
                                        <p:cTn id="169" dur="1000" fill="hold"/>
                                        <p:tgtEl>
                                          <p:spTgt spid="70"/>
                                        </p:tgtEl>
                                        <p:attrNameLst>
                                          <p:attrName>ppt_w</p:attrName>
                                        </p:attrNameLst>
                                      </p:cBhvr>
                                      <p:tavLst>
                                        <p:tav tm="0">
                                          <p:val>
                                            <p:fltVal val="0"/>
                                          </p:val>
                                        </p:tav>
                                        <p:tav tm="100000">
                                          <p:val>
                                            <p:strVal val="#ppt_w"/>
                                          </p:val>
                                        </p:tav>
                                      </p:tavLst>
                                    </p:anim>
                                    <p:anim calcmode="lin" valueType="num">
                                      <p:cBhvr>
                                        <p:cTn id="170" dur="1000" fill="hold"/>
                                        <p:tgtEl>
                                          <p:spTgt spid="70"/>
                                        </p:tgtEl>
                                        <p:attrNameLst>
                                          <p:attrName>ppt_h</p:attrName>
                                        </p:attrNameLst>
                                      </p:cBhvr>
                                      <p:tavLst>
                                        <p:tav tm="0">
                                          <p:val>
                                            <p:fltVal val="0"/>
                                          </p:val>
                                        </p:tav>
                                        <p:tav tm="100000">
                                          <p:val>
                                            <p:strVal val="#ppt_h"/>
                                          </p:val>
                                        </p:tav>
                                      </p:tavLst>
                                    </p:anim>
                                    <p:anim calcmode="lin" valueType="num">
                                      <p:cBhvr>
                                        <p:cTn id="171" dur="1000" fill="hold"/>
                                        <p:tgtEl>
                                          <p:spTgt spid="70"/>
                                        </p:tgtEl>
                                        <p:attrNameLst>
                                          <p:attrName>style.rotation</p:attrName>
                                        </p:attrNameLst>
                                      </p:cBhvr>
                                      <p:tavLst>
                                        <p:tav tm="0">
                                          <p:val>
                                            <p:fltVal val="360"/>
                                          </p:val>
                                        </p:tav>
                                        <p:tav tm="100000">
                                          <p:val>
                                            <p:fltVal val="0"/>
                                          </p:val>
                                        </p:tav>
                                      </p:tavLst>
                                    </p:anim>
                                    <p:animEffect transition="in" filter="fade">
                                      <p:cBhvr>
                                        <p:cTn id="172" dur="1000"/>
                                        <p:tgtEl>
                                          <p:spTgt spid="70"/>
                                        </p:tgtEl>
                                      </p:cBhvr>
                                    </p:animEffect>
                                  </p:childTnLst>
                                </p:cTn>
                              </p:par>
                              <p:par>
                                <p:cTn id="173" presetID="49" presetClass="entr" presetSubtype="0" decel="100000" fill="hold" grpId="0" nodeType="withEffect">
                                  <p:stCondLst>
                                    <p:cond delay="0"/>
                                  </p:stCondLst>
                                  <p:childTnLst>
                                    <p:set>
                                      <p:cBhvr>
                                        <p:cTn id="174" dur="1" fill="hold">
                                          <p:stCondLst>
                                            <p:cond delay="0"/>
                                          </p:stCondLst>
                                        </p:cTn>
                                        <p:tgtEl>
                                          <p:spTgt spid="71"/>
                                        </p:tgtEl>
                                        <p:attrNameLst>
                                          <p:attrName>style.visibility</p:attrName>
                                        </p:attrNameLst>
                                      </p:cBhvr>
                                      <p:to>
                                        <p:strVal val="visible"/>
                                      </p:to>
                                    </p:set>
                                    <p:anim calcmode="lin" valueType="num">
                                      <p:cBhvr>
                                        <p:cTn id="175" dur="1000" fill="hold"/>
                                        <p:tgtEl>
                                          <p:spTgt spid="71"/>
                                        </p:tgtEl>
                                        <p:attrNameLst>
                                          <p:attrName>ppt_w</p:attrName>
                                        </p:attrNameLst>
                                      </p:cBhvr>
                                      <p:tavLst>
                                        <p:tav tm="0">
                                          <p:val>
                                            <p:fltVal val="0"/>
                                          </p:val>
                                        </p:tav>
                                        <p:tav tm="100000">
                                          <p:val>
                                            <p:strVal val="#ppt_w"/>
                                          </p:val>
                                        </p:tav>
                                      </p:tavLst>
                                    </p:anim>
                                    <p:anim calcmode="lin" valueType="num">
                                      <p:cBhvr>
                                        <p:cTn id="176" dur="1000" fill="hold"/>
                                        <p:tgtEl>
                                          <p:spTgt spid="71"/>
                                        </p:tgtEl>
                                        <p:attrNameLst>
                                          <p:attrName>ppt_h</p:attrName>
                                        </p:attrNameLst>
                                      </p:cBhvr>
                                      <p:tavLst>
                                        <p:tav tm="0">
                                          <p:val>
                                            <p:fltVal val="0"/>
                                          </p:val>
                                        </p:tav>
                                        <p:tav tm="100000">
                                          <p:val>
                                            <p:strVal val="#ppt_h"/>
                                          </p:val>
                                        </p:tav>
                                      </p:tavLst>
                                    </p:anim>
                                    <p:anim calcmode="lin" valueType="num">
                                      <p:cBhvr>
                                        <p:cTn id="177" dur="1000" fill="hold"/>
                                        <p:tgtEl>
                                          <p:spTgt spid="71"/>
                                        </p:tgtEl>
                                        <p:attrNameLst>
                                          <p:attrName>style.rotation</p:attrName>
                                        </p:attrNameLst>
                                      </p:cBhvr>
                                      <p:tavLst>
                                        <p:tav tm="0">
                                          <p:val>
                                            <p:fltVal val="360"/>
                                          </p:val>
                                        </p:tav>
                                        <p:tav tm="100000">
                                          <p:val>
                                            <p:fltVal val="0"/>
                                          </p:val>
                                        </p:tav>
                                      </p:tavLst>
                                    </p:anim>
                                    <p:animEffect transition="in" filter="fade">
                                      <p:cBhvr>
                                        <p:cTn id="178" dur="1000"/>
                                        <p:tgtEl>
                                          <p:spTgt spid="71"/>
                                        </p:tgtEl>
                                      </p:cBhvr>
                                    </p:animEffect>
                                  </p:childTnLst>
                                </p:cTn>
                              </p:par>
                              <p:par>
                                <p:cTn id="179" presetID="49" presetClass="entr" presetSubtype="0" decel="100000" fill="hold" grpId="0" nodeType="withEffect">
                                  <p:stCondLst>
                                    <p:cond delay="0"/>
                                  </p:stCondLst>
                                  <p:childTnLst>
                                    <p:set>
                                      <p:cBhvr>
                                        <p:cTn id="180" dur="1" fill="hold">
                                          <p:stCondLst>
                                            <p:cond delay="0"/>
                                          </p:stCondLst>
                                        </p:cTn>
                                        <p:tgtEl>
                                          <p:spTgt spid="72"/>
                                        </p:tgtEl>
                                        <p:attrNameLst>
                                          <p:attrName>style.visibility</p:attrName>
                                        </p:attrNameLst>
                                      </p:cBhvr>
                                      <p:to>
                                        <p:strVal val="visible"/>
                                      </p:to>
                                    </p:set>
                                    <p:anim calcmode="lin" valueType="num">
                                      <p:cBhvr>
                                        <p:cTn id="181" dur="1000" fill="hold"/>
                                        <p:tgtEl>
                                          <p:spTgt spid="72"/>
                                        </p:tgtEl>
                                        <p:attrNameLst>
                                          <p:attrName>ppt_w</p:attrName>
                                        </p:attrNameLst>
                                      </p:cBhvr>
                                      <p:tavLst>
                                        <p:tav tm="0">
                                          <p:val>
                                            <p:fltVal val="0"/>
                                          </p:val>
                                        </p:tav>
                                        <p:tav tm="100000">
                                          <p:val>
                                            <p:strVal val="#ppt_w"/>
                                          </p:val>
                                        </p:tav>
                                      </p:tavLst>
                                    </p:anim>
                                    <p:anim calcmode="lin" valueType="num">
                                      <p:cBhvr>
                                        <p:cTn id="182" dur="1000" fill="hold"/>
                                        <p:tgtEl>
                                          <p:spTgt spid="72"/>
                                        </p:tgtEl>
                                        <p:attrNameLst>
                                          <p:attrName>ppt_h</p:attrName>
                                        </p:attrNameLst>
                                      </p:cBhvr>
                                      <p:tavLst>
                                        <p:tav tm="0">
                                          <p:val>
                                            <p:fltVal val="0"/>
                                          </p:val>
                                        </p:tav>
                                        <p:tav tm="100000">
                                          <p:val>
                                            <p:strVal val="#ppt_h"/>
                                          </p:val>
                                        </p:tav>
                                      </p:tavLst>
                                    </p:anim>
                                    <p:anim calcmode="lin" valueType="num">
                                      <p:cBhvr>
                                        <p:cTn id="183" dur="1000" fill="hold"/>
                                        <p:tgtEl>
                                          <p:spTgt spid="72"/>
                                        </p:tgtEl>
                                        <p:attrNameLst>
                                          <p:attrName>style.rotation</p:attrName>
                                        </p:attrNameLst>
                                      </p:cBhvr>
                                      <p:tavLst>
                                        <p:tav tm="0">
                                          <p:val>
                                            <p:fltVal val="360"/>
                                          </p:val>
                                        </p:tav>
                                        <p:tav tm="100000">
                                          <p:val>
                                            <p:fltVal val="0"/>
                                          </p:val>
                                        </p:tav>
                                      </p:tavLst>
                                    </p:anim>
                                    <p:animEffect transition="in" filter="fade">
                                      <p:cBhvr>
                                        <p:cTn id="184" dur="1000"/>
                                        <p:tgtEl>
                                          <p:spTgt spid="72"/>
                                        </p:tgtEl>
                                      </p:cBhvr>
                                    </p:animEffect>
                                  </p:childTnLst>
                                </p:cTn>
                              </p:par>
                              <p:par>
                                <p:cTn id="185" presetID="49" presetClass="entr" presetSubtype="0" decel="100000" fill="hold" grpId="0" nodeType="withEffect">
                                  <p:stCondLst>
                                    <p:cond delay="0"/>
                                  </p:stCondLst>
                                  <p:childTnLst>
                                    <p:set>
                                      <p:cBhvr>
                                        <p:cTn id="186" dur="1" fill="hold">
                                          <p:stCondLst>
                                            <p:cond delay="0"/>
                                          </p:stCondLst>
                                        </p:cTn>
                                        <p:tgtEl>
                                          <p:spTgt spid="73"/>
                                        </p:tgtEl>
                                        <p:attrNameLst>
                                          <p:attrName>style.visibility</p:attrName>
                                        </p:attrNameLst>
                                      </p:cBhvr>
                                      <p:to>
                                        <p:strVal val="visible"/>
                                      </p:to>
                                    </p:set>
                                    <p:anim calcmode="lin" valueType="num">
                                      <p:cBhvr>
                                        <p:cTn id="187" dur="1000" fill="hold"/>
                                        <p:tgtEl>
                                          <p:spTgt spid="73"/>
                                        </p:tgtEl>
                                        <p:attrNameLst>
                                          <p:attrName>ppt_w</p:attrName>
                                        </p:attrNameLst>
                                      </p:cBhvr>
                                      <p:tavLst>
                                        <p:tav tm="0">
                                          <p:val>
                                            <p:fltVal val="0"/>
                                          </p:val>
                                        </p:tav>
                                        <p:tav tm="100000">
                                          <p:val>
                                            <p:strVal val="#ppt_w"/>
                                          </p:val>
                                        </p:tav>
                                      </p:tavLst>
                                    </p:anim>
                                    <p:anim calcmode="lin" valueType="num">
                                      <p:cBhvr>
                                        <p:cTn id="188" dur="1000" fill="hold"/>
                                        <p:tgtEl>
                                          <p:spTgt spid="73"/>
                                        </p:tgtEl>
                                        <p:attrNameLst>
                                          <p:attrName>ppt_h</p:attrName>
                                        </p:attrNameLst>
                                      </p:cBhvr>
                                      <p:tavLst>
                                        <p:tav tm="0">
                                          <p:val>
                                            <p:fltVal val="0"/>
                                          </p:val>
                                        </p:tav>
                                        <p:tav tm="100000">
                                          <p:val>
                                            <p:strVal val="#ppt_h"/>
                                          </p:val>
                                        </p:tav>
                                      </p:tavLst>
                                    </p:anim>
                                    <p:anim calcmode="lin" valueType="num">
                                      <p:cBhvr>
                                        <p:cTn id="189" dur="1000" fill="hold"/>
                                        <p:tgtEl>
                                          <p:spTgt spid="73"/>
                                        </p:tgtEl>
                                        <p:attrNameLst>
                                          <p:attrName>style.rotation</p:attrName>
                                        </p:attrNameLst>
                                      </p:cBhvr>
                                      <p:tavLst>
                                        <p:tav tm="0">
                                          <p:val>
                                            <p:fltVal val="360"/>
                                          </p:val>
                                        </p:tav>
                                        <p:tav tm="100000">
                                          <p:val>
                                            <p:fltVal val="0"/>
                                          </p:val>
                                        </p:tav>
                                      </p:tavLst>
                                    </p:anim>
                                    <p:animEffect transition="in" filter="fade">
                                      <p:cBhvr>
                                        <p:cTn id="190" dur="1000"/>
                                        <p:tgtEl>
                                          <p:spTgt spid="73"/>
                                        </p:tgtEl>
                                      </p:cBhvr>
                                    </p:animEffect>
                                  </p:childTnLst>
                                </p:cTn>
                              </p:par>
                            </p:childTnLst>
                          </p:cTn>
                        </p:par>
                        <p:par>
                          <p:cTn id="191" fill="hold">
                            <p:stCondLst>
                              <p:cond delay="1000"/>
                            </p:stCondLst>
                            <p:childTnLst>
                              <p:par>
                                <p:cTn id="192" presetID="8" presetClass="emph" presetSubtype="0" fill="hold" grpId="1" nodeType="afterEffect">
                                  <p:stCondLst>
                                    <p:cond delay="0"/>
                                  </p:stCondLst>
                                  <p:childTnLst>
                                    <p:animRot by="21600000">
                                      <p:cBhvr>
                                        <p:cTn id="193" dur="2000" fill="hold"/>
                                        <p:tgtEl>
                                          <p:spTgt spid="43"/>
                                        </p:tgtEl>
                                        <p:attrNameLst>
                                          <p:attrName>r</p:attrName>
                                        </p:attrNameLst>
                                      </p:cBhvr>
                                    </p:animRot>
                                  </p:childTnLst>
                                </p:cTn>
                              </p:par>
                              <p:par>
                                <p:cTn id="194" presetID="8" presetClass="emph" presetSubtype="0" fill="hold" grpId="1" nodeType="withEffect">
                                  <p:stCondLst>
                                    <p:cond delay="0"/>
                                  </p:stCondLst>
                                  <p:childTnLst>
                                    <p:animRot by="21600000">
                                      <p:cBhvr>
                                        <p:cTn id="195" dur="2000" fill="hold"/>
                                        <p:tgtEl>
                                          <p:spTgt spid="44"/>
                                        </p:tgtEl>
                                        <p:attrNameLst>
                                          <p:attrName>r</p:attrName>
                                        </p:attrNameLst>
                                      </p:cBhvr>
                                    </p:animRot>
                                  </p:childTnLst>
                                </p:cTn>
                              </p:par>
                              <p:par>
                                <p:cTn id="196" presetID="8" presetClass="emph" presetSubtype="0" fill="hold" grpId="1" nodeType="withEffect">
                                  <p:stCondLst>
                                    <p:cond delay="0"/>
                                  </p:stCondLst>
                                  <p:childTnLst>
                                    <p:animRot by="21600000">
                                      <p:cBhvr>
                                        <p:cTn id="197" dur="2000" fill="hold"/>
                                        <p:tgtEl>
                                          <p:spTgt spid="45"/>
                                        </p:tgtEl>
                                        <p:attrNameLst>
                                          <p:attrName>r</p:attrName>
                                        </p:attrNameLst>
                                      </p:cBhvr>
                                    </p:animRot>
                                  </p:childTnLst>
                                </p:cTn>
                              </p:par>
                              <p:par>
                                <p:cTn id="198" presetID="8" presetClass="emph" presetSubtype="0" fill="hold" grpId="1" nodeType="withEffect">
                                  <p:stCondLst>
                                    <p:cond delay="0"/>
                                  </p:stCondLst>
                                  <p:childTnLst>
                                    <p:animRot by="21600000">
                                      <p:cBhvr>
                                        <p:cTn id="199" dur="2000" fill="hold"/>
                                        <p:tgtEl>
                                          <p:spTgt spid="46"/>
                                        </p:tgtEl>
                                        <p:attrNameLst>
                                          <p:attrName>r</p:attrName>
                                        </p:attrNameLst>
                                      </p:cBhvr>
                                    </p:animRot>
                                  </p:childTnLst>
                                </p:cTn>
                              </p:par>
                              <p:par>
                                <p:cTn id="200" presetID="8" presetClass="emph" presetSubtype="0" fill="hold" grpId="1" nodeType="withEffect">
                                  <p:stCondLst>
                                    <p:cond delay="0"/>
                                  </p:stCondLst>
                                  <p:childTnLst>
                                    <p:animRot by="21600000">
                                      <p:cBhvr>
                                        <p:cTn id="201" dur="2000" fill="hold"/>
                                        <p:tgtEl>
                                          <p:spTgt spid="47"/>
                                        </p:tgtEl>
                                        <p:attrNameLst>
                                          <p:attrName>r</p:attrName>
                                        </p:attrNameLst>
                                      </p:cBhvr>
                                    </p:animRot>
                                  </p:childTnLst>
                                </p:cTn>
                              </p:par>
                              <p:par>
                                <p:cTn id="202" presetID="8" presetClass="emph" presetSubtype="0" fill="hold" grpId="1" nodeType="withEffect">
                                  <p:stCondLst>
                                    <p:cond delay="0"/>
                                  </p:stCondLst>
                                  <p:childTnLst>
                                    <p:animRot by="21600000">
                                      <p:cBhvr>
                                        <p:cTn id="203" dur="2000" fill="hold"/>
                                        <p:tgtEl>
                                          <p:spTgt spid="48"/>
                                        </p:tgtEl>
                                        <p:attrNameLst>
                                          <p:attrName>r</p:attrName>
                                        </p:attrNameLst>
                                      </p:cBhvr>
                                    </p:animRot>
                                  </p:childTnLst>
                                </p:cTn>
                              </p:par>
                              <p:par>
                                <p:cTn id="204" presetID="8" presetClass="emph" presetSubtype="0" fill="hold" grpId="1" nodeType="withEffect">
                                  <p:stCondLst>
                                    <p:cond delay="0"/>
                                  </p:stCondLst>
                                  <p:childTnLst>
                                    <p:animRot by="21600000">
                                      <p:cBhvr>
                                        <p:cTn id="205" dur="2000" fill="hold"/>
                                        <p:tgtEl>
                                          <p:spTgt spid="49"/>
                                        </p:tgtEl>
                                        <p:attrNameLst>
                                          <p:attrName>r</p:attrName>
                                        </p:attrNameLst>
                                      </p:cBhvr>
                                    </p:animRot>
                                  </p:childTnLst>
                                </p:cTn>
                              </p:par>
                              <p:par>
                                <p:cTn id="206" presetID="8" presetClass="emph" presetSubtype="0" fill="hold" grpId="1" nodeType="withEffect">
                                  <p:stCondLst>
                                    <p:cond delay="0"/>
                                  </p:stCondLst>
                                  <p:childTnLst>
                                    <p:animRot by="21600000">
                                      <p:cBhvr>
                                        <p:cTn id="207" dur="2000" fill="hold"/>
                                        <p:tgtEl>
                                          <p:spTgt spid="50"/>
                                        </p:tgtEl>
                                        <p:attrNameLst>
                                          <p:attrName>r</p:attrName>
                                        </p:attrNameLst>
                                      </p:cBhvr>
                                    </p:animRot>
                                  </p:childTnLst>
                                </p:cTn>
                              </p:par>
                              <p:par>
                                <p:cTn id="208" presetID="8" presetClass="emph" presetSubtype="0" fill="hold" grpId="1" nodeType="withEffect">
                                  <p:stCondLst>
                                    <p:cond delay="0"/>
                                  </p:stCondLst>
                                  <p:childTnLst>
                                    <p:animRot by="21600000">
                                      <p:cBhvr>
                                        <p:cTn id="209" dur="2000" fill="hold"/>
                                        <p:tgtEl>
                                          <p:spTgt spid="51"/>
                                        </p:tgtEl>
                                        <p:attrNameLst>
                                          <p:attrName>r</p:attrName>
                                        </p:attrNameLst>
                                      </p:cBhvr>
                                    </p:animRot>
                                  </p:childTnLst>
                                </p:cTn>
                              </p:par>
                              <p:par>
                                <p:cTn id="210" presetID="8" presetClass="emph" presetSubtype="0" fill="hold" grpId="1" nodeType="withEffect">
                                  <p:stCondLst>
                                    <p:cond delay="0"/>
                                  </p:stCondLst>
                                  <p:childTnLst>
                                    <p:animRot by="21600000">
                                      <p:cBhvr>
                                        <p:cTn id="211" dur="2000" fill="hold"/>
                                        <p:tgtEl>
                                          <p:spTgt spid="52"/>
                                        </p:tgtEl>
                                        <p:attrNameLst>
                                          <p:attrName>r</p:attrName>
                                        </p:attrNameLst>
                                      </p:cBhvr>
                                    </p:animRot>
                                  </p:childTnLst>
                                </p:cTn>
                              </p:par>
                              <p:par>
                                <p:cTn id="212" presetID="8" presetClass="emph" presetSubtype="0" fill="hold" grpId="1" nodeType="withEffect">
                                  <p:stCondLst>
                                    <p:cond delay="0"/>
                                  </p:stCondLst>
                                  <p:childTnLst>
                                    <p:animRot by="21600000">
                                      <p:cBhvr>
                                        <p:cTn id="213" dur="2000" fill="hold"/>
                                        <p:tgtEl>
                                          <p:spTgt spid="53"/>
                                        </p:tgtEl>
                                        <p:attrNameLst>
                                          <p:attrName>r</p:attrName>
                                        </p:attrNameLst>
                                      </p:cBhvr>
                                    </p:animRot>
                                  </p:childTnLst>
                                </p:cTn>
                              </p:par>
                              <p:par>
                                <p:cTn id="214" presetID="8" presetClass="emph" presetSubtype="0" fill="hold" grpId="1" nodeType="withEffect">
                                  <p:stCondLst>
                                    <p:cond delay="0"/>
                                  </p:stCondLst>
                                  <p:childTnLst>
                                    <p:animRot by="21600000">
                                      <p:cBhvr>
                                        <p:cTn id="215" dur="2000" fill="hold"/>
                                        <p:tgtEl>
                                          <p:spTgt spid="54"/>
                                        </p:tgtEl>
                                        <p:attrNameLst>
                                          <p:attrName>r</p:attrName>
                                        </p:attrNameLst>
                                      </p:cBhvr>
                                    </p:animRot>
                                  </p:childTnLst>
                                </p:cTn>
                              </p:par>
                              <p:par>
                                <p:cTn id="216" presetID="8" presetClass="emph" presetSubtype="0" fill="hold" grpId="1" nodeType="withEffect">
                                  <p:stCondLst>
                                    <p:cond delay="0"/>
                                  </p:stCondLst>
                                  <p:childTnLst>
                                    <p:animRot by="21600000">
                                      <p:cBhvr>
                                        <p:cTn id="217" dur="2000" fill="hold"/>
                                        <p:tgtEl>
                                          <p:spTgt spid="55"/>
                                        </p:tgtEl>
                                        <p:attrNameLst>
                                          <p:attrName>r</p:attrName>
                                        </p:attrNameLst>
                                      </p:cBhvr>
                                    </p:animRot>
                                  </p:childTnLst>
                                </p:cTn>
                              </p:par>
                              <p:par>
                                <p:cTn id="218" presetID="8" presetClass="emph" presetSubtype="0" fill="hold" grpId="1" nodeType="withEffect">
                                  <p:stCondLst>
                                    <p:cond delay="0"/>
                                  </p:stCondLst>
                                  <p:childTnLst>
                                    <p:animRot by="21600000">
                                      <p:cBhvr>
                                        <p:cTn id="219" dur="2000" fill="hold"/>
                                        <p:tgtEl>
                                          <p:spTgt spid="56"/>
                                        </p:tgtEl>
                                        <p:attrNameLst>
                                          <p:attrName>r</p:attrName>
                                        </p:attrNameLst>
                                      </p:cBhvr>
                                    </p:animRot>
                                  </p:childTnLst>
                                </p:cTn>
                              </p:par>
                              <p:par>
                                <p:cTn id="220" presetID="8" presetClass="emph" presetSubtype="0" fill="hold" grpId="1" nodeType="withEffect">
                                  <p:stCondLst>
                                    <p:cond delay="0"/>
                                  </p:stCondLst>
                                  <p:childTnLst>
                                    <p:animRot by="21600000">
                                      <p:cBhvr>
                                        <p:cTn id="221" dur="2000" fill="hold"/>
                                        <p:tgtEl>
                                          <p:spTgt spid="57"/>
                                        </p:tgtEl>
                                        <p:attrNameLst>
                                          <p:attrName>r</p:attrName>
                                        </p:attrNameLst>
                                      </p:cBhvr>
                                    </p:animRot>
                                  </p:childTnLst>
                                </p:cTn>
                              </p:par>
                              <p:par>
                                <p:cTn id="222" presetID="8" presetClass="emph" presetSubtype="0" fill="hold" grpId="1" nodeType="withEffect">
                                  <p:stCondLst>
                                    <p:cond delay="0"/>
                                  </p:stCondLst>
                                  <p:childTnLst>
                                    <p:animRot by="21600000">
                                      <p:cBhvr>
                                        <p:cTn id="223" dur="2000" fill="hold"/>
                                        <p:tgtEl>
                                          <p:spTgt spid="58"/>
                                        </p:tgtEl>
                                        <p:attrNameLst>
                                          <p:attrName>r</p:attrName>
                                        </p:attrNameLst>
                                      </p:cBhvr>
                                    </p:animRot>
                                  </p:childTnLst>
                                </p:cTn>
                              </p:par>
                              <p:par>
                                <p:cTn id="224" presetID="8" presetClass="emph" presetSubtype="0" fill="hold" grpId="1" nodeType="withEffect">
                                  <p:stCondLst>
                                    <p:cond delay="0"/>
                                  </p:stCondLst>
                                  <p:childTnLst>
                                    <p:animRot by="21600000">
                                      <p:cBhvr>
                                        <p:cTn id="225" dur="2000" fill="hold"/>
                                        <p:tgtEl>
                                          <p:spTgt spid="59"/>
                                        </p:tgtEl>
                                        <p:attrNameLst>
                                          <p:attrName>r</p:attrName>
                                        </p:attrNameLst>
                                      </p:cBhvr>
                                    </p:animRot>
                                  </p:childTnLst>
                                </p:cTn>
                              </p:par>
                              <p:par>
                                <p:cTn id="226" presetID="8" presetClass="emph" presetSubtype="0" fill="hold" grpId="1" nodeType="withEffect">
                                  <p:stCondLst>
                                    <p:cond delay="0"/>
                                  </p:stCondLst>
                                  <p:childTnLst>
                                    <p:animRot by="21600000">
                                      <p:cBhvr>
                                        <p:cTn id="227" dur="2000" fill="hold"/>
                                        <p:tgtEl>
                                          <p:spTgt spid="60"/>
                                        </p:tgtEl>
                                        <p:attrNameLst>
                                          <p:attrName>r</p:attrName>
                                        </p:attrNameLst>
                                      </p:cBhvr>
                                    </p:animRot>
                                  </p:childTnLst>
                                </p:cTn>
                              </p:par>
                              <p:par>
                                <p:cTn id="228" presetID="8" presetClass="emph" presetSubtype="0" fill="hold" grpId="1" nodeType="withEffect">
                                  <p:stCondLst>
                                    <p:cond delay="0"/>
                                  </p:stCondLst>
                                  <p:childTnLst>
                                    <p:animRot by="21600000">
                                      <p:cBhvr>
                                        <p:cTn id="229" dur="2000" fill="hold"/>
                                        <p:tgtEl>
                                          <p:spTgt spid="61"/>
                                        </p:tgtEl>
                                        <p:attrNameLst>
                                          <p:attrName>r</p:attrName>
                                        </p:attrNameLst>
                                      </p:cBhvr>
                                    </p:animRot>
                                  </p:childTnLst>
                                </p:cTn>
                              </p:par>
                              <p:par>
                                <p:cTn id="230" presetID="8" presetClass="emph" presetSubtype="0" fill="hold" grpId="1" nodeType="withEffect">
                                  <p:stCondLst>
                                    <p:cond delay="0"/>
                                  </p:stCondLst>
                                  <p:childTnLst>
                                    <p:animRot by="21600000">
                                      <p:cBhvr>
                                        <p:cTn id="231" dur="2000" fill="hold"/>
                                        <p:tgtEl>
                                          <p:spTgt spid="62"/>
                                        </p:tgtEl>
                                        <p:attrNameLst>
                                          <p:attrName>r</p:attrName>
                                        </p:attrNameLst>
                                      </p:cBhvr>
                                    </p:animRot>
                                  </p:childTnLst>
                                </p:cTn>
                              </p:par>
                              <p:par>
                                <p:cTn id="232" presetID="8" presetClass="emph" presetSubtype="0" fill="hold" grpId="1" nodeType="withEffect">
                                  <p:stCondLst>
                                    <p:cond delay="0"/>
                                  </p:stCondLst>
                                  <p:childTnLst>
                                    <p:animRot by="21600000">
                                      <p:cBhvr>
                                        <p:cTn id="233" dur="2000" fill="hold"/>
                                        <p:tgtEl>
                                          <p:spTgt spid="63"/>
                                        </p:tgtEl>
                                        <p:attrNameLst>
                                          <p:attrName>r</p:attrName>
                                        </p:attrNameLst>
                                      </p:cBhvr>
                                    </p:animRot>
                                  </p:childTnLst>
                                </p:cTn>
                              </p:par>
                              <p:par>
                                <p:cTn id="234" presetID="8" presetClass="emph" presetSubtype="0" fill="hold" grpId="1" nodeType="withEffect">
                                  <p:stCondLst>
                                    <p:cond delay="0"/>
                                  </p:stCondLst>
                                  <p:childTnLst>
                                    <p:animRot by="21600000">
                                      <p:cBhvr>
                                        <p:cTn id="235" dur="2000" fill="hold"/>
                                        <p:tgtEl>
                                          <p:spTgt spid="64"/>
                                        </p:tgtEl>
                                        <p:attrNameLst>
                                          <p:attrName>r</p:attrName>
                                        </p:attrNameLst>
                                      </p:cBhvr>
                                    </p:animRot>
                                  </p:childTnLst>
                                </p:cTn>
                              </p:par>
                              <p:par>
                                <p:cTn id="236" presetID="8" presetClass="emph" presetSubtype="0" fill="hold" grpId="1" nodeType="withEffect">
                                  <p:stCondLst>
                                    <p:cond delay="0"/>
                                  </p:stCondLst>
                                  <p:childTnLst>
                                    <p:animRot by="21600000">
                                      <p:cBhvr>
                                        <p:cTn id="237" dur="2000" fill="hold"/>
                                        <p:tgtEl>
                                          <p:spTgt spid="65"/>
                                        </p:tgtEl>
                                        <p:attrNameLst>
                                          <p:attrName>r</p:attrName>
                                        </p:attrNameLst>
                                      </p:cBhvr>
                                    </p:animRot>
                                  </p:childTnLst>
                                </p:cTn>
                              </p:par>
                              <p:par>
                                <p:cTn id="238" presetID="8" presetClass="emph" presetSubtype="0" fill="hold" grpId="1" nodeType="withEffect">
                                  <p:stCondLst>
                                    <p:cond delay="0"/>
                                  </p:stCondLst>
                                  <p:childTnLst>
                                    <p:animRot by="21600000">
                                      <p:cBhvr>
                                        <p:cTn id="239" dur="2000" fill="hold"/>
                                        <p:tgtEl>
                                          <p:spTgt spid="66"/>
                                        </p:tgtEl>
                                        <p:attrNameLst>
                                          <p:attrName>r</p:attrName>
                                        </p:attrNameLst>
                                      </p:cBhvr>
                                    </p:animRot>
                                  </p:childTnLst>
                                </p:cTn>
                              </p:par>
                              <p:par>
                                <p:cTn id="240" presetID="8" presetClass="emph" presetSubtype="0" fill="hold" grpId="1" nodeType="withEffect">
                                  <p:stCondLst>
                                    <p:cond delay="0"/>
                                  </p:stCondLst>
                                  <p:childTnLst>
                                    <p:animRot by="21600000">
                                      <p:cBhvr>
                                        <p:cTn id="241" dur="2000" fill="hold"/>
                                        <p:tgtEl>
                                          <p:spTgt spid="67"/>
                                        </p:tgtEl>
                                        <p:attrNameLst>
                                          <p:attrName>r</p:attrName>
                                        </p:attrNameLst>
                                      </p:cBhvr>
                                    </p:animRot>
                                  </p:childTnLst>
                                </p:cTn>
                              </p:par>
                              <p:par>
                                <p:cTn id="242" presetID="8" presetClass="emph" presetSubtype="0" fill="hold" grpId="1" nodeType="withEffect">
                                  <p:stCondLst>
                                    <p:cond delay="0"/>
                                  </p:stCondLst>
                                  <p:childTnLst>
                                    <p:animRot by="21600000">
                                      <p:cBhvr>
                                        <p:cTn id="243" dur="2000" fill="hold"/>
                                        <p:tgtEl>
                                          <p:spTgt spid="68"/>
                                        </p:tgtEl>
                                        <p:attrNameLst>
                                          <p:attrName>r</p:attrName>
                                        </p:attrNameLst>
                                      </p:cBhvr>
                                    </p:animRot>
                                  </p:childTnLst>
                                </p:cTn>
                              </p:par>
                              <p:par>
                                <p:cTn id="244" presetID="8" presetClass="emph" presetSubtype="0" fill="hold" grpId="1" nodeType="withEffect">
                                  <p:stCondLst>
                                    <p:cond delay="0"/>
                                  </p:stCondLst>
                                  <p:childTnLst>
                                    <p:animRot by="21600000">
                                      <p:cBhvr>
                                        <p:cTn id="245" dur="2000" fill="hold"/>
                                        <p:tgtEl>
                                          <p:spTgt spid="69"/>
                                        </p:tgtEl>
                                        <p:attrNameLst>
                                          <p:attrName>r</p:attrName>
                                        </p:attrNameLst>
                                      </p:cBhvr>
                                    </p:animRot>
                                  </p:childTnLst>
                                </p:cTn>
                              </p:par>
                              <p:par>
                                <p:cTn id="246" presetID="8" presetClass="emph" presetSubtype="0" fill="hold" grpId="1" nodeType="withEffect">
                                  <p:stCondLst>
                                    <p:cond delay="0"/>
                                  </p:stCondLst>
                                  <p:childTnLst>
                                    <p:animRot by="21600000">
                                      <p:cBhvr>
                                        <p:cTn id="247" dur="2000" fill="hold"/>
                                        <p:tgtEl>
                                          <p:spTgt spid="70"/>
                                        </p:tgtEl>
                                        <p:attrNameLst>
                                          <p:attrName>r</p:attrName>
                                        </p:attrNameLst>
                                      </p:cBhvr>
                                    </p:animRot>
                                  </p:childTnLst>
                                </p:cTn>
                              </p:par>
                              <p:par>
                                <p:cTn id="248" presetID="8" presetClass="emph" presetSubtype="0" fill="hold" grpId="1" nodeType="withEffect">
                                  <p:stCondLst>
                                    <p:cond delay="0"/>
                                  </p:stCondLst>
                                  <p:childTnLst>
                                    <p:animRot by="21600000">
                                      <p:cBhvr>
                                        <p:cTn id="249" dur="2000" fill="hold"/>
                                        <p:tgtEl>
                                          <p:spTgt spid="71"/>
                                        </p:tgtEl>
                                        <p:attrNameLst>
                                          <p:attrName>r</p:attrName>
                                        </p:attrNameLst>
                                      </p:cBhvr>
                                    </p:animRot>
                                  </p:childTnLst>
                                </p:cTn>
                              </p:par>
                              <p:par>
                                <p:cTn id="250" presetID="8" presetClass="emph" presetSubtype="0" fill="hold" grpId="1" nodeType="withEffect">
                                  <p:stCondLst>
                                    <p:cond delay="0"/>
                                  </p:stCondLst>
                                  <p:childTnLst>
                                    <p:animRot by="21600000">
                                      <p:cBhvr>
                                        <p:cTn id="251" dur="2000" fill="hold"/>
                                        <p:tgtEl>
                                          <p:spTgt spid="72"/>
                                        </p:tgtEl>
                                        <p:attrNameLst>
                                          <p:attrName>r</p:attrName>
                                        </p:attrNameLst>
                                      </p:cBhvr>
                                    </p:animRot>
                                  </p:childTnLst>
                                </p:cTn>
                              </p:par>
                              <p:par>
                                <p:cTn id="252" presetID="8" presetClass="emph" presetSubtype="0" fill="hold" grpId="1" nodeType="withEffect">
                                  <p:stCondLst>
                                    <p:cond delay="0"/>
                                  </p:stCondLst>
                                  <p:childTnLst>
                                    <p:animRot by="21600000">
                                      <p:cBhvr>
                                        <p:cTn id="253" dur="2000" fill="hold"/>
                                        <p:tgtEl>
                                          <p:spTgt spid="73"/>
                                        </p:tgtEl>
                                        <p:attrNameLst>
                                          <p:attrName>r</p:attrName>
                                        </p:attrNameLst>
                                      </p:cBhvr>
                                    </p:animRot>
                                  </p:childTnLst>
                                </p:cTn>
                              </p:par>
                              <p:par>
                                <p:cTn id="254" presetID="10" presetClass="entr" presetSubtype="0" fill="hold" grpId="0" nodeType="withEffect">
                                  <p:stCondLst>
                                    <p:cond delay="0"/>
                                  </p:stCondLst>
                                  <p:childTnLst>
                                    <p:set>
                                      <p:cBhvr>
                                        <p:cTn id="255" dur="1" fill="hold">
                                          <p:stCondLst>
                                            <p:cond delay="0"/>
                                          </p:stCondLst>
                                        </p:cTn>
                                        <p:tgtEl>
                                          <p:spTgt spid="180"/>
                                        </p:tgtEl>
                                        <p:attrNameLst>
                                          <p:attrName>style.visibility</p:attrName>
                                        </p:attrNameLst>
                                      </p:cBhvr>
                                      <p:to>
                                        <p:strVal val="visible"/>
                                      </p:to>
                                    </p:set>
                                    <p:animEffect transition="in" filter="fade">
                                      <p:cBhvr>
                                        <p:cTn id="256" dur="2000"/>
                                        <p:tgtEl>
                                          <p:spTgt spid="180"/>
                                        </p:tgtEl>
                                      </p:cBhvr>
                                    </p:animEffect>
                                  </p:childTnLst>
                                </p:cTn>
                              </p:par>
                              <p:par>
                                <p:cTn id="257" presetID="49" presetClass="entr" presetSubtype="0" decel="100000"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p:cTn id="259" dur="2250" fill="hold"/>
                                        <p:tgtEl>
                                          <p:spTgt spid="74"/>
                                        </p:tgtEl>
                                        <p:attrNameLst>
                                          <p:attrName>ppt_w</p:attrName>
                                        </p:attrNameLst>
                                      </p:cBhvr>
                                      <p:tavLst>
                                        <p:tav tm="0">
                                          <p:val>
                                            <p:fltVal val="0"/>
                                          </p:val>
                                        </p:tav>
                                        <p:tav tm="100000">
                                          <p:val>
                                            <p:strVal val="#ppt_w"/>
                                          </p:val>
                                        </p:tav>
                                      </p:tavLst>
                                    </p:anim>
                                    <p:anim calcmode="lin" valueType="num">
                                      <p:cBhvr>
                                        <p:cTn id="260" dur="2250" fill="hold"/>
                                        <p:tgtEl>
                                          <p:spTgt spid="74"/>
                                        </p:tgtEl>
                                        <p:attrNameLst>
                                          <p:attrName>ppt_h</p:attrName>
                                        </p:attrNameLst>
                                      </p:cBhvr>
                                      <p:tavLst>
                                        <p:tav tm="0">
                                          <p:val>
                                            <p:fltVal val="0"/>
                                          </p:val>
                                        </p:tav>
                                        <p:tav tm="100000">
                                          <p:val>
                                            <p:strVal val="#ppt_h"/>
                                          </p:val>
                                        </p:tav>
                                      </p:tavLst>
                                    </p:anim>
                                    <p:anim calcmode="lin" valueType="num">
                                      <p:cBhvr>
                                        <p:cTn id="261" dur="2250" fill="hold"/>
                                        <p:tgtEl>
                                          <p:spTgt spid="74"/>
                                        </p:tgtEl>
                                        <p:attrNameLst>
                                          <p:attrName>style.rotation</p:attrName>
                                        </p:attrNameLst>
                                      </p:cBhvr>
                                      <p:tavLst>
                                        <p:tav tm="0">
                                          <p:val>
                                            <p:fltVal val="360"/>
                                          </p:val>
                                        </p:tav>
                                        <p:tav tm="100000">
                                          <p:val>
                                            <p:fltVal val="0"/>
                                          </p:val>
                                        </p:tav>
                                      </p:tavLst>
                                    </p:anim>
                                    <p:animEffect transition="in" filter="fade">
                                      <p:cBhvr>
                                        <p:cTn id="262" dur="2250"/>
                                        <p:tgtEl>
                                          <p:spTgt spid="74"/>
                                        </p:tgtEl>
                                      </p:cBhvr>
                                    </p:animEffect>
                                  </p:childTnLst>
                                </p:cTn>
                              </p:par>
                              <p:par>
                                <p:cTn id="263" presetID="49" presetClass="entr" presetSubtype="0" decel="100000" fill="hold" grpId="0" nodeType="withEffect">
                                  <p:stCondLst>
                                    <p:cond delay="0"/>
                                  </p:stCondLst>
                                  <p:childTnLst>
                                    <p:set>
                                      <p:cBhvr>
                                        <p:cTn id="264" dur="1" fill="hold">
                                          <p:stCondLst>
                                            <p:cond delay="0"/>
                                          </p:stCondLst>
                                        </p:cTn>
                                        <p:tgtEl>
                                          <p:spTgt spid="75"/>
                                        </p:tgtEl>
                                        <p:attrNameLst>
                                          <p:attrName>style.visibility</p:attrName>
                                        </p:attrNameLst>
                                      </p:cBhvr>
                                      <p:to>
                                        <p:strVal val="visible"/>
                                      </p:to>
                                    </p:set>
                                    <p:anim calcmode="lin" valueType="num">
                                      <p:cBhvr>
                                        <p:cTn id="265" dur="2250" fill="hold"/>
                                        <p:tgtEl>
                                          <p:spTgt spid="75"/>
                                        </p:tgtEl>
                                        <p:attrNameLst>
                                          <p:attrName>ppt_w</p:attrName>
                                        </p:attrNameLst>
                                      </p:cBhvr>
                                      <p:tavLst>
                                        <p:tav tm="0">
                                          <p:val>
                                            <p:fltVal val="0"/>
                                          </p:val>
                                        </p:tav>
                                        <p:tav tm="100000">
                                          <p:val>
                                            <p:strVal val="#ppt_w"/>
                                          </p:val>
                                        </p:tav>
                                      </p:tavLst>
                                    </p:anim>
                                    <p:anim calcmode="lin" valueType="num">
                                      <p:cBhvr>
                                        <p:cTn id="266" dur="2250" fill="hold"/>
                                        <p:tgtEl>
                                          <p:spTgt spid="75"/>
                                        </p:tgtEl>
                                        <p:attrNameLst>
                                          <p:attrName>ppt_h</p:attrName>
                                        </p:attrNameLst>
                                      </p:cBhvr>
                                      <p:tavLst>
                                        <p:tav tm="0">
                                          <p:val>
                                            <p:fltVal val="0"/>
                                          </p:val>
                                        </p:tav>
                                        <p:tav tm="100000">
                                          <p:val>
                                            <p:strVal val="#ppt_h"/>
                                          </p:val>
                                        </p:tav>
                                      </p:tavLst>
                                    </p:anim>
                                    <p:anim calcmode="lin" valueType="num">
                                      <p:cBhvr>
                                        <p:cTn id="267" dur="2250" fill="hold"/>
                                        <p:tgtEl>
                                          <p:spTgt spid="75"/>
                                        </p:tgtEl>
                                        <p:attrNameLst>
                                          <p:attrName>style.rotation</p:attrName>
                                        </p:attrNameLst>
                                      </p:cBhvr>
                                      <p:tavLst>
                                        <p:tav tm="0">
                                          <p:val>
                                            <p:fltVal val="360"/>
                                          </p:val>
                                        </p:tav>
                                        <p:tav tm="100000">
                                          <p:val>
                                            <p:fltVal val="0"/>
                                          </p:val>
                                        </p:tav>
                                      </p:tavLst>
                                    </p:anim>
                                    <p:animEffect transition="in" filter="fade">
                                      <p:cBhvr>
                                        <p:cTn id="268" dur="2250"/>
                                        <p:tgtEl>
                                          <p:spTgt spid="75"/>
                                        </p:tgtEl>
                                      </p:cBhvr>
                                    </p:animEffect>
                                  </p:childTnLst>
                                </p:cTn>
                              </p:par>
                              <p:par>
                                <p:cTn id="269" presetID="49" presetClass="entr" presetSubtype="0" decel="100000" fill="hold" grpId="0" nodeType="withEffect">
                                  <p:stCondLst>
                                    <p:cond delay="0"/>
                                  </p:stCondLst>
                                  <p:childTnLst>
                                    <p:set>
                                      <p:cBhvr>
                                        <p:cTn id="270" dur="1" fill="hold">
                                          <p:stCondLst>
                                            <p:cond delay="0"/>
                                          </p:stCondLst>
                                        </p:cTn>
                                        <p:tgtEl>
                                          <p:spTgt spid="76"/>
                                        </p:tgtEl>
                                        <p:attrNameLst>
                                          <p:attrName>style.visibility</p:attrName>
                                        </p:attrNameLst>
                                      </p:cBhvr>
                                      <p:to>
                                        <p:strVal val="visible"/>
                                      </p:to>
                                    </p:set>
                                    <p:anim calcmode="lin" valueType="num">
                                      <p:cBhvr>
                                        <p:cTn id="271" dur="2250" fill="hold"/>
                                        <p:tgtEl>
                                          <p:spTgt spid="76"/>
                                        </p:tgtEl>
                                        <p:attrNameLst>
                                          <p:attrName>ppt_w</p:attrName>
                                        </p:attrNameLst>
                                      </p:cBhvr>
                                      <p:tavLst>
                                        <p:tav tm="0">
                                          <p:val>
                                            <p:fltVal val="0"/>
                                          </p:val>
                                        </p:tav>
                                        <p:tav tm="100000">
                                          <p:val>
                                            <p:strVal val="#ppt_w"/>
                                          </p:val>
                                        </p:tav>
                                      </p:tavLst>
                                    </p:anim>
                                    <p:anim calcmode="lin" valueType="num">
                                      <p:cBhvr>
                                        <p:cTn id="272" dur="2250" fill="hold"/>
                                        <p:tgtEl>
                                          <p:spTgt spid="76"/>
                                        </p:tgtEl>
                                        <p:attrNameLst>
                                          <p:attrName>ppt_h</p:attrName>
                                        </p:attrNameLst>
                                      </p:cBhvr>
                                      <p:tavLst>
                                        <p:tav tm="0">
                                          <p:val>
                                            <p:fltVal val="0"/>
                                          </p:val>
                                        </p:tav>
                                        <p:tav tm="100000">
                                          <p:val>
                                            <p:strVal val="#ppt_h"/>
                                          </p:val>
                                        </p:tav>
                                      </p:tavLst>
                                    </p:anim>
                                    <p:anim calcmode="lin" valueType="num">
                                      <p:cBhvr>
                                        <p:cTn id="273" dur="2250" fill="hold"/>
                                        <p:tgtEl>
                                          <p:spTgt spid="76"/>
                                        </p:tgtEl>
                                        <p:attrNameLst>
                                          <p:attrName>style.rotation</p:attrName>
                                        </p:attrNameLst>
                                      </p:cBhvr>
                                      <p:tavLst>
                                        <p:tav tm="0">
                                          <p:val>
                                            <p:fltVal val="360"/>
                                          </p:val>
                                        </p:tav>
                                        <p:tav tm="100000">
                                          <p:val>
                                            <p:fltVal val="0"/>
                                          </p:val>
                                        </p:tav>
                                      </p:tavLst>
                                    </p:anim>
                                    <p:animEffect transition="in" filter="fade">
                                      <p:cBhvr>
                                        <p:cTn id="274" dur="2250"/>
                                        <p:tgtEl>
                                          <p:spTgt spid="76"/>
                                        </p:tgtEl>
                                      </p:cBhvr>
                                    </p:animEffect>
                                  </p:childTnLst>
                                </p:cTn>
                              </p:par>
                              <p:par>
                                <p:cTn id="275" presetID="49" presetClass="entr" presetSubtype="0" decel="100000" fill="hold" grpId="0" nodeType="withEffect">
                                  <p:stCondLst>
                                    <p:cond delay="0"/>
                                  </p:stCondLst>
                                  <p:childTnLst>
                                    <p:set>
                                      <p:cBhvr>
                                        <p:cTn id="276" dur="1" fill="hold">
                                          <p:stCondLst>
                                            <p:cond delay="0"/>
                                          </p:stCondLst>
                                        </p:cTn>
                                        <p:tgtEl>
                                          <p:spTgt spid="77"/>
                                        </p:tgtEl>
                                        <p:attrNameLst>
                                          <p:attrName>style.visibility</p:attrName>
                                        </p:attrNameLst>
                                      </p:cBhvr>
                                      <p:to>
                                        <p:strVal val="visible"/>
                                      </p:to>
                                    </p:set>
                                    <p:anim calcmode="lin" valueType="num">
                                      <p:cBhvr>
                                        <p:cTn id="277" dur="2250" fill="hold"/>
                                        <p:tgtEl>
                                          <p:spTgt spid="77"/>
                                        </p:tgtEl>
                                        <p:attrNameLst>
                                          <p:attrName>ppt_w</p:attrName>
                                        </p:attrNameLst>
                                      </p:cBhvr>
                                      <p:tavLst>
                                        <p:tav tm="0">
                                          <p:val>
                                            <p:fltVal val="0"/>
                                          </p:val>
                                        </p:tav>
                                        <p:tav tm="100000">
                                          <p:val>
                                            <p:strVal val="#ppt_w"/>
                                          </p:val>
                                        </p:tav>
                                      </p:tavLst>
                                    </p:anim>
                                    <p:anim calcmode="lin" valueType="num">
                                      <p:cBhvr>
                                        <p:cTn id="278" dur="2250" fill="hold"/>
                                        <p:tgtEl>
                                          <p:spTgt spid="77"/>
                                        </p:tgtEl>
                                        <p:attrNameLst>
                                          <p:attrName>ppt_h</p:attrName>
                                        </p:attrNameLst>
                                      </p:cBhvr>
                                      <p:tavLst>
                                        <p:tav tm="0">
                                          <p:val>
                                            <p:fltVal val="0"/>
                                          </p:val>
                                        </p:tav>
                                        <p:tav tm="100000">
                                          <p:val>
                                            <p:strVal val="#ppt_h"/>
                                          </p:val>
                                        </p:tav>
                                      </p:tavLst>
                                    </p:anim>
                                    <p:anim calcmode="lin" valueType="num">
                                      <p:cBhvr>
                                        <p:cTn id="279" dur="2250" fill="hold"/>
                                        <p:tgtEl>
                                          <p:spTgt spid="77"/>
                                        </p:tgtEl>
                                        <p:attrNameLst>
                                          <p:attrName>style.rotation</p:attrName>
                                        </p:attrNameLst>
                                      </p:cBhvr>
                                      <p:tavLst>
                                        <p:tav tm="0">
                                          <p:val>
                                            <p:fltVal val="360"/>
                                          </p:val>
                                        </p:tav>
                                        <p:tav tm="100000">
                                          <p:val>
                                            <p:fltVal val="0"/>
                                          </p:val>
                                        </p:tav>
                                      </p:tavLst>
                                    </p:anim>
                                    <p:animEffect transition="in" filter="fade">
                                      <p:cBhvr>
                                        <p:cTn id="280" dur="2250"/>
                                        <p:tgtEl>
                                          <p:spTgt spid="77"/>
                                        </p:tgtEl>
                                      </p:cBhvr>
                                    </p:animEffect>
                                  </p:childTnLst>
                                </p:cTn>
                              </p:par>
                              <p:par>
                                <p:cTn id="281" presetID="49" presetClass="entr" presetSubtype="0" decel="100000" fill="hold" grpId="0" nodeType="withEffect">
                                  <p:stCondLst>
                                    <p:cond delay="0"/>
                                  </p:stCondLst>
                                  <p:childTnLst>
                                    <p:set>
                                      <p:cBhvr>
                                        <p:cTn id="282" dur="1" fill="hold">
                                          <p:stCondLst>
                                            <p:cond delay="0"/>
                                          </p:stCondLst>
                                        </p:cTn>
                                        <p:tgtEl>
                                          <p:spTgt spid="78"/>
                                        </p:tgtEl>
                                        <p:attrNameLst>
                                          <p:attrName>style.visibility</p:attrName>
                                        </p:attrNameLst>
                                      </p:cBhvr>
                                      <p:to>
                                        <p:strVal val="visible"/>
                                      </p:to>
                                    </p:set>
                                    <p:anim calcmode="lin" valueType="num">
                                      <p:cBhvr>
                                        <p:cTn id="283" dur="2250" fill="hold"/>
                                        <p:tgtEl>
                                          <p:spTgt spid="78"/>
                                        </p:tgtEl>
                                        <p:attrNameLst>
                                          <p:attrName>ppt_w</p:attrName>
                                        </p:attrNameLst>
                                      </p:cBhvr>
                                      <p:tavLst>
                                        <p:tav tm="0">
                                          <p:val>
                                            <p:fltVal val="0"/>
                                          </p:val>
                                        </p:tav>
                                        <p:tav tm="100000">
                                          <p:val>
                                            <p:strVal val="#ppt_w"/>
                                          </p:val>
                                        </p:tav>
                                      </p:tavLst>
                                    </p:anim>
                                    <p:anim calcmode="lin" valueType="num">
                                      <p:cBhvr>
                                        <p:cTn id="284" dur="2250" fill="hold"/>
                                        <p:tgtEl>
                                          <p:spTgt spid="78"/>
                                        </p:tgtEl>
                                        <p:attrNameLst>
                                          <p:attrName>ppt_h</p:attrName>
                                        </p:attrNameLst>
                                      </p:cBhvr>
                                      <p:tavLst>
                                        <p:tav tm="0">
                                          <p:val>
                                            <p:fltVal val="0"/>
                                          </p:val>
                                        </p:tav>
                                        <p:tav tm="100000">
                                          <p:val>
                                            <p:strVal val="#ppt_h"/>
                                          </p:val>
                                        </p:tav>
                                      </p:tavLst>
                                    </p:anim>
                                    <p:anim calcmode="lin" valueType="num">
                                      <p:cBhvr>
                                        <p:cTn id="285" dur="2250" fill="hold"/>
                                        <p:tgtEl>
                                          <p:spTgt spid="78"/>
                                        </p:tgtEl>
                                        <p:attrNameLst>
                                          <p:attrName>style.rotation</p:attrName>
                                        </p:attrNameLst>
                                      </p:cBhvr>
                                      <p:tavLst>
                                        <p:tav tm="0">
                                          <p:val>
                                            <p:fltVal val="360"/>
                                          </p:val>
                                        </p:tav>
                                        <p:tav tm="100000">
                                          <p:val>
                                            <p:fltVal val="0"/>
                                          </p:val>
                                        </p:tav>
                                      </p:tavLst>
                                    </p:anim>
                                    <p:animEffect transition="in" filter="fade">
                                      <p:cBhvr>
                                        <p:cTn id="286" dur="2250"/>
                                        <p:tgtEl>
                                          <p:spTgt spid="78"/>
                                        </p:tgtEl>
                                      </p:cBhvr>
                                    </p:animEffect>
                                  </p:childTnLst>
                                </p:cTn>
                              </p:par>
                              <p:par>
                                <p:cTn id="287" presetID="49" presetClass="entr" presetSubtype="0" decel="100000" fill="hold" grpId="0" nodeType="withEffect">
                                  <p:stCondLst>
                                    <p:cond delay="0"/>
                                  </p:stCondLst>
                                  <p:childTnLst>
                                    <p:set>
                                      <p:cBhvr>
                                        <p:cTn id="288" dur="1" fill="hold">
                                          <p:stCondLst>
                                            <p:cond delay="0"/>
                                          </p:stCondLst>
                                        </p:cTn>
                                        <p:tgtEl>
                                          <p:spTgt spid="79"/>
                                        </p:tgtEl>
                                        <p:attrNameLst>
                                          <p:attrName>style.visibility</p:attrName>
                                        </p:attrNameLst>
                                      </p:cBhvr>
                                      <p:to>
                                        <p:strVal val="visible"/>
                                      </p:to>
                                    </p:set>
                                    <p:anim calcmode="lin" valueType="num">
                                      <p:cBhvr>
                                        <p:cTn id="289" dur="2250" fill="hold"/>
                                        <p:tgtEl>
                                          <p:spTgt spid="79"/>
                                        </p:tgtEl>
                                        <p:attrNameLst>
                                          <p:attrName>ppt_w</p:attrName>
                                        </p:attrNameLst>
                                      </p:cBhvr>
                                      <p:tavLst>
                                        <p:tav tm="0">
                                          <p:val>
                                            <p:fltVal val="0"/>
                                          </p:val>
                                        </p:tav>
                                        <p:tav tm="100000">
                                          <p:val>
                                            <p:strVal val="#ppt_w"/>
                                          </p:val>
                                        </p:tav>
                                      </p:tavLst>
                                    </p:anim>
                                    <p:anim calcmode="lin" valueType="num">
                                      <p:cBhvr>
                                        <p:cTn id="290" dur="2250" fill="hold"/>
                                        <p:tgtEl>
                                          <p:spTgt spid="79"/>
                                        </p:tgtEl>
                                        <p:attrNameLst>
                                          <p:attrName>ppt_h</p:attrName>
                                        </p:attrNameLst>
                                      </p:cBhvr>
                                      <p:tavLst>
                                        <p:tav tm="0">
                                          <p:val>
                                            <p:fltVal val="0"/>
                                          </p:val>
                                        </p:tav>
                                        <p:tav tm="100000">
                                          <p:val>
                                            <p:strVal val="#ppt_h"/>
                                          </p:val>
                                        </p:tav>
                                      </p:tavLst>
                                    </p:anim>
                                    <p:anim calcmode="lin" valueType="num">
                                      <p:cBhvr>
                                        <p:cTn id="291" dur="2250" fill="hold"/>
                                        <p:tgtEl>
                                          <p:spTgt spid="79"/>
                                        </p:tgtEl>
                                        <p:attrNameLst>
                                          <p:attrName>style.rotation</p:attrName>
                                        </p:attrNameLst>
                                      </p:cBhvr>
                                      <p:tavLst>
                                        <p:tav tm="0">
                                          <p:val>
                                            <p:fltVal val="360"/>
                                          </p:val>
                                        </p:tav>
                                        <p:tav tm="100000">
                                          <p:val>
                                            <p:fltVal val="0"/>
                                          </p:val>
                                        </p:tav>
                                      </p:tavLst>
                                    </p:anim>
                                    <p:animEffect transition="in" filter="fade">
                                      <p:cBhvr>
                                        <p:cTn id="292" dur="2250"/>
                                        <p:tgtEl>
                                          <p:spTgt spid="79"/>
                                        </p:tgtEl>
                                      </p:cBhvr>
                                    </p:animEffect>
                                  </p:childTnLst>
                                </p:cTn>
                              </p:par>
                              <p:par>
                                <p:cTn id="293" presetID="49" presetClass="entr" presetSubtype="0" decel="100000" fill="hold" grpId="0" nodeType="withEffect">
                                  <p:stCondLst>
                                    <p:cond delay="0"/>
                                  </p:stCondLst>
                                  <p:childTnLst>
                                    <p:set>
                                      <p:cBhvr>
                                        <p:cTn id="294" dur="1" fill="hold">
                                          <p:stCondLst>
                                            <p:cond delay="0"/>
                                          </p:stCondLst>
                                        </p:cTn>
                                        <p:tgtEl>
                                          <p:spTgt spid="80"/>
                                        </p:tgtEl>
                                        <p:attrNameLst>
                                          <p:attrName>style.visibility</p:attrName>
                                        </p:attrNameLst>
                                      </p:cBhvr>
                                      <p:to>
                                        <p:strVal val="visible"/>
                                      </p:to>
                                    </p:set>
                                    <p:anim calcmode="lin" valueType="num">
                                      <p:cBhvr>
                                        <p:cTn id="295" dur="2250" fill="hold"/>
                                        <p:tgtEl>
                                          <p:spTgt spid="80"/>
                                        </p:tgtEl>
                                        <p:attrNameLst>
                                          <p:attrName>ppt_w</p:attrName>
                                        </p:attrNameLst>
                                      </p:cBhvr>
                                      <p:tavLst>
                                        <p:tav tm="0">
                                          <p:val>
                                            <p:fltVal val="0"/>
                                          </p:val>
                                        </p:tav>
                                        <p:tav tm="100000">
                                          <p:val>
                                            <p:strVal val="#ppt_w"/>
                                          </p:val>
                                        </p:tav>
                                      </p:tavLst>
                                    </p:anim>
                                    <p:anim calcmode="lin" valueType="num">
                                      <p:cBhvr>
                                        <p:cTn id="296" dur="2250" fill="hold"/>
                                        <p:tgtEl>
                                          <p:spTgt spid="80"/>
                                        </p:tgtEl>
                                        <p:attrNameLst>
                                          <p:attrName>ppt_h</p:attrName>
                                        </p:attrNameLst>
                                      </p:cBhvr>
                                      <p:tavLst>
                                        <p:tav tm="0">
                                          <p:val>
                                            <p:fltVal val="0"/>
                                          </p:val>
                                        </p:tav>
                                        <p:tav tm="100000">
                                          <p:val>
                                            <p:strVal val="#ppt_h"/>
                                          </p:val>
                                        </p:tav>
                                      </p:tavLst>
                                    </p:anim>
                                    <p:anim calcmode="lin" valueType="num">
                                      <p:cBhvr>
                                        <p:cTn id="297" dur="2250" fill="hold"/>
                                        <p:tgtEl>
                                          <p:spTgt spid="80"/>
                                        </p:tgtEl>
                                        <p:attrNameLst>
                                          <p:attrName>style.rotation</p:attrName>
                                        </p:attrNameLst>
                                      </p:cBhvr>
                                      <p:tavLst>
                                        <p:tav tm="0">
                                          <p:val>
                                            <p:fltVal val="360"/>
                                          </p:val>
                                        </p:tav>
                                        <p:tav tm="100000">
                                          <p:val>
                                            <p:fltVal val="0"/>
                                          </p:val>
                                        </p:tav>
                                      </p:tavLst>
                                    </p:anim>
                                    <p:animEffect transition="in" filter="fade">
                                      <p:cBhvr>
                                        <p:cTn id="298" dur="2250"/>
                                        <p:tgtEl>
                                          <p:spTgt spid="80"/>
                                        </p:tgtEl>
                                      </p:cBhvr>
                                    </p:animEffect>
                                  </p:childTnLst>
                                </p:cTn>
                              </p:par>
                              <p:par>
                                <p:cTn id="299" presetID="49" presetClass="entr" presetSubtype="0" decel="100000" fill="hold" grpId="0" nodeType="withEffect">
                                  <p:stCondLst>
                                    <p:cond delay="0"/>
                                  </p:stCondLst>
                                  <p:childTnLst>
                                    <p:set>
                                      <p:cBhvr>
                                        <p:cTn id="300" dur="1" fill="hold">
                                          <p:stCondLst>
                                            <p:cond delay="0"/>
                                          </p:stCondLst>
                                        </p:cTn>
                                        <p:tgtEl>
                                          <p:spTgt spid="81"/>
                                        </p:tgtEl>
                                        <p:attrNameLst>
                                          <p:attrName>style.visibility</p:attrName>
                                        </p:attrNameLst>
                                      </p:cBhvr>
                                      <p:to>
                                        <p:strVal val="visible"/>
                                      </p:to>
                                    </p:set>
                                    <p:anim calcmode="lin" valueType="num">
                                      <p:cBhvr>
                                        <p:cTn id="301" dur="2250" fill="hold"/>
                                        <p:tgtEl>
                                          <p:spTgt spid="81"/>
                                        </p:tgtEl>
                                        <p:attrNameLst>
                                          <p:attrName>ppt_w</p:attrName>
                                        </p:attrNameLst>
                                      </p:cBhvr>
                                      <p:tavLst>
                                        <p:tav tm="0">
                                          <p:val>
                                            <p:fltVal val="0"/>
                                          </p:val>
                                        </p:tav>
                                        <p:tav tm="100000">
                                          <p:val>
                                            <p:strVal val="#ppt_w"/>
                                          </p:val>
                                        </p:tav>
                                      </p:tavLst>
                                    </p:anim>
                                    <p:anim calcmode="lin" valueType="num">
                                      <p:cBhvr>
                                        <p:cTn id="302" dur="2250" fill="hold"/>
                                        <p:tgtEl>
                                          <p:spTgt spid="81"/>
                                        </p:tgtEl>
                                        <p:attrNameLst>
                                          <p:attrName>ppt_h</p:attrName>
                                        </p:attrNameLst>
                                      </p:cBhvr>
                                      <p:tavLst>
                                        <p:tav tm="0">
                                          <p:val>
                                            <p:fltVal val="0"/>
                                          </p:val>
                                        </p:tav>
                                        <p:tav tm="100000">
                                          <p:val>
                                            <p:strVal val="#ppt_h"/>
                                          </p:val>
                                        </p:tav>
                                      </p:tavLst>
                                    </p:anim>
                                    <p:anim calcmode="lin" valueType="num">
                                      <p:cBhvr>
                                        <p:cTn id="303" dur="2250" fill="hold"/>
                                        <p:tgtEl>
                                          <p:spTgt spid="81"/>
                                        </p:tgtEl>
                                        <p:attrNameLst>
                                          <p:attrName>style.rotation</p:attrName>
                                        </p:attrNameLst>
                                      </p:cBhvr>
                                      <p:tavLst>
                                        <p:tav tm="0">
                                          <p:val>
                                            <p:fltVal val="360"/>
                                          </p:val>
                                        </p:tav>
                                        <p:tav tm="100000">
                                          <p:val>
                                            <p:fltVal val="0"/>
                                          </p:val>
                                        </p:tav>
                                      </p:tavLst>
                                    </p:anim>
                                    <p:animEffect transition="in" filter="fade">
                                      <p:cBhvr>
                                        <p:cTn id="304" dur="2250"/>
                                        <p:tgtEl>
                                          <p:spTgt spid="81"/>
                                        </p:tgtEl>
                                      </p:cBhvr>
                                    </p:animEffect>
                                  </p:childTnLst>
                                </p:cTn>
                              </p:par>
                              <p:par>
                                <p:cTn id="305" presetID="49" presetClass="entr" presetSubtype="0" decel="100000" fill="hold" grpId="0" nodeType="withEffect">
                                  <p:stCondLst>
                                    <p:cond delay="0"/>
                                  </p:stCondLst>
                                  <p:childTnLst>
                                    <p:set>
                                      <p:cBhvr>
                                        <p:cTn id="306" dur="1" fill="hold">
                                          <p:stCondLst>
                                            <p:cond delay="0"/>
                                          </p:stCondLst>
                                        </p:cTn>
                                        <p:tgtEl>
                                          <p:spTgt spid="82"/>
                                        </p:tgtEl>
                                        <p:attrNameLst>
                                          <p:attrName>style.visibility</p:attrName>
                                        </p:attrNameLst>
                                      </p:cBhvr>
                                      <p:to>
                                        <p:strVal val="visible"/>
                                      </p:to>
                                    </p:set>
                                    <p:anim calcmode="lin" valueType="num">
                                      <p:cBhvr>
                                        <p:cTn id="307" dur="2250" fill="hold"/>
                                        <p:tgtEl>
                                          <p:spTgt spid="82"/>
                                        </p:tgtEl>
                                        <p:attrNameLst>
                                          <p:attrName>ppt_w</p:attrName>
                                        </p:attrNameLst>
                                      </p:cBhvr>
                                      <p:tavLst>
                                        <p:tav tm="0">
                                          <p:val>
                                            <p:fltVal val="0"/>
                                          </p:val>
                                        </p:tav>
                                        <p:tav tm="100000">
                                          <p:val>
                                            <p:strVal val="#ppt_w"/>
                                          </p:val>
                                        </p:tav>
                                      </p:tavLst>
                                    </p:anim>
                                    <p:anim calcmode="lin" valueType="num">
                                      <p:cBhvr>
                                        <p:cTn id="308" dur="2250" fill="hold"/>
                                        <p:tgtEl>
                                          <p:spTgt spid="82"/>
                                        </p:tgtEl>
                                        <p:attrNameLst>
                                          <p:attrName>ppt_h</p:attrName>
                                        </p:attrNameLst>
                                      </p:cBhvr>
                                      <p:tavLst>
                                        <p:tav tm="0">
                                          <p:val>
                                            <p:fltVal val="0"/>
                                          </p:val>
                                        </p:tav>
                                        <p:tav tm="100000">
                                          <p:val>
                                            <p:strVal val="#ppt_h"/>
                                          </p:val>
                                        </p:tav>
                                      </p:tavLst>
                                    </p:anim>
                                    <p:anim calcmode="lin" valueType="num">
                                      <p:cBhvr>
                                        <p:cTn id="309" dur="2250" fill="hold"/>
                                        <p:tgtEl>
                                          <p:spTgt spid="82"/>
                                        </p:tgtEl>
                                        <p:attrNameLst>
                                          <p:attrName>style.rotation</p:attrName>
                                        </p:attrNameLst>
                                      </p:cBhvr>
                                      <p:tavLst>
                                        <p:tav tm="0">
                                          <p:val>
                                            <p:fltVal val="360"/>
                                          </p:val>
                                        </p:tav>
                                        <p:tav tm="100000">
                                          <p:val>
                                            <p:fltVal val="0"/>
                                          </p:val>
                                        </p:tav>
                                      </p:tavLst>
                                    </p:anim>
                                    <p:animEffect transition="in" filter="fade">
                                      <p:cBhvr>
                                        <p:cTn id="310" dur="2250"/>
                                        <p:tgtEl>
                                          <p:spTgt spid="82"/>
                                        </p:tgtEl>
                                      </p:cBhvr>
                                    </p:animEffect>
                                  </p:childTnLst>
                                </p:cTn>
                              </p:par>
                              <p:par>
                                <p:cTn id="311" presetID="49" presetClass="entr" presetSubtype="0" decel="100000" fill="hold" grpId="0" nodeType="withEffect">
                                  <p:stCondLst>
                                    <p:cond delay="0"/>
                                  </p:stCondLst>
                                  <p:childTnLst>
                                    <p:set>
                                      <p:cBhvr>
                                        <p:cTn id="312" dur="1" fill="hold">
                                          <p:stCondLst>
                                            <p:cond delay="0"/>
                                          </p:stCondLst>
                                        </p:cTn>
                                        <p:tgtEl>
                                          <p:spTgt spid="83"/>
                                        </p:tgtEl>
                                        <p:attrNameLst>
                                          <p:attrName>style.visibility</p:attrName>
                                        </p:attrNameLst>
                                      </p:cBhvr>
                                      <p:to>
                                        <p:strVal val="visible"/>
                                      </p:to>
                                    </p:set>
                                    <p:anim calcmode="lin" valueType="num">
                                      <p:cBhvr>
                                        <p:cTn id="313" dur="2250" fill="hold"/>
                                        <p:tgtEl>
                                          <p:spTgt spid="83"/>
                                        </p:tgtEl>
                                        <p:attrNameLst>
                                          <p:attrName>ppt_w</p:attrName>
                                        </p:attrNameLst>
                                      </p:cBhvr>
                                      <p:tavLst>
                                        <p:tav tm="0">
                                          <p:val>
                                            <p:fltVal val="0"/>
                                          </p:val>
                                        </p:tav>
                                        <p:tav tm="100000">
                                          <p:val>
                                            <p:strVal val="#ppt_w"/>
                                          </p:val>
                                        </p:tav>
                                      </p:tavLst>
                                    </p:anim>
                                    <p:anim calcmode="lin" valueType="num">
                                      <p:cBhvr>
                                        <p:cTn id="314" dur="2250" fill="hold"/>
                                        <p:tgtEl>
                                          <p:spTgt spid="83"/>
                                        </p:tgtEl>
                                        <p:attrNameLst>
                                          <p:attrName>ppt_h</p:attrName>
                                        </p:attrNameLst>
                                      </p:cBhvr>
                                      <p:tavLst>
                                        <p:tav tm="0">
                                          <p:val>
                                            <p:fltVal val="0"/>
                                          </p:val>
                                        </p:tav>
                                        <p:tav tm="100000">
                                          <p:val>
                                            <p:strVal val="#ppt_h"/>
                                          </p:val>
                                        </p:tav>
                                      </p:tavLst>
                                    </p:anim>
                                    <p:anim calcmode="lin" valueType="num">
                                      <p:cBhvr>
                                        <p:cTn id="315" dur="2250" fill="hold"/>
                                        <p:tgtEl>
                                          <p:spTgt spid="83"/>
                                        </p:tgtEl>
                                        <p:attrNameLst>
                                          <p:attrName>style.rotation</p:attrName>
                                        </p:attrNameLst>
                                      </p:cBhvr>
                                      <p:tavLst>
                                        <p:tav tm="0">
                                          <p:val>
                                            <p:fltVal val="360"/>
                                          </p:val>
                                        </p:tav>
                                        <p:tav tm="100000">
                                          <p:val>
                                            <p:fltVal val="0"/>
                                          </p:val>
                                        </p:tav>
                                      </p:tavLst>
                                    </p:anim>
                                    <p:animEffect transition="in" filter="fade">
                                      <p:cBhvr>
                                        <p:cTn id="316" dur="2250"/>
                                        <p:tgtEl>
                                          <p:spTgt spid="83"/>
                                        </p:tgtEl>
                                      </p:cBhvr>
                                    </p:animEffect>
                                  </p:childTnLst>
                                </p:cTn>
                              </p:par>
                              <p:par>
                                <p:cTn id="317" presetID="49" presetClass="entr" presetSubtype="0" decel="100000" fill="hold" grpId="0" nodeType="withEffect">
                                  <p:stCondLst>
                                    <p:cond delay="0"/>
                                  </p:stCondLst>
                                  <p:childTnLst>
                                    <p:set>
                                      <p:cBhvr>
                                        <p:cTn id="318" dur="1" fill="hold">
                                          <p:stCondLst>
                                            <p:cond delay="0"/>
                                          </p:stCondLst>
                                        </p:cTn>
                                        <p:tgtEl>
                                          <p:spTgt spid="84"/>
                                        </p:tgtEl>
                                        <p:attrNameLst>
                                          <p:attrName>style.visibility</p:attrName>
                                        </p:attrNameLst>
                                      </p:cBhvr>
                                      <p:to>
                                        <p:strVal val="visible"/>
                                      </p:to>
                                    </p:set>
                                    <p:anim calcmode="lin" valueType="num">
                                      <p:cBhvr>
                                        <p:cTn id="319" dur="2250" fill="hold"/>
                                        <p:tgtEl>
                                          <p:spTgt spid="84"/>
                                        </p:tgtEl>
                                        <p:attrNameLst>
                                          <p:attrName>ppt_w</p:attrName>
                                        </p:attrNameLst>
                                      </p:cBhvr>
                                      <p:tavLst>
                                        <p:tav tm="0">
                                          <p:val>
                                            <p:fltVal val="0"/>
                                          </p:val>
                                        </p:tav>
                                        <p:tav tm="100000">
                                          <p:val>
                                            <p:strVal val="#ppt_w"/>
                                          </p:val>
                                        </p:tav>
                                      </p:tavLst>
                                    </p:anim>
                                    <p:anim calcmode="lin" valueType="num">
                                      <p:cBhvr>
                                        <p:cTn id="320" dur="2250" fill="hold"/>
                                        <p:tgtEl>
                                          <p:spTgt spid="84"/>
                                        </p:tgtEl>
                                        <p:attrNameLst>
                                          <p:attrName>ppt_h</p:attrName>
                                        </p:attrNameLst>
                                      </p:cBhvr>
                                      <p:tavLst>
                                        <p:tav tm="0">
                                          <p:val>
                                            <p:fltVal val="0"/>
                                          </p:val>
                                        </p:tav>
                                        <p:tav tm="100000">
                                          <p:val>
                                            <p:strVal val="#ppt_h"/>
                                          </p:val>
                                        </p:tav>
                                      </p:tavLst>
                                    </p:anim>
                                    <p:anim calcmode="lin" valueType="num">
                                      <p:cBhvr>
                                        <p:cTn id="321" dur="2250" fill="hold"/>
                                        <p:tgtEl>
                                          <p:spTgt spid="84"/>
                                        </p:tgtEl>
                                        <p:attrNameLst>
                                          <p:attrName>style.rotation</p:attrName>
                                        </p:attrNameLst>
                                      </p:cBhvr>
                                      <p:tavLst>
                                        <p:tav tm="0">
                                          <p:val>
                                            <p:fltVal val="360"/>
                                          </p:val>
                                        </p:tav>
                                        <p:tav tm="100000">
                                          <p:val>
                                            <p:fltVal val="0"/>
                                          </p:val>
                                        </p:tav>
                                      </p:tavLst>
                                    </p:anim>
                                    <p:animEffect transition="in" filter="fade">
                                      <p:cBhvr>
                                        <p:cTn id="322" dur="2250"/>
                                        <p:tgtEl>
                                          <p:spTgt spid="84"/>
                                        </p:tgtEl>
                                      </p:cBhvr>
                                    </p:animEffect>
                                  </p:childTnLst>
                                </p:cTn>
                              </p:par>
                              <p:par>
                                <p:cTn id="323" presetID="49" presetClass="entr" presetSubtype="0" decel="100000" fill="hold" grpId="0" nodeType="withEffect">
                                  <p:stCondLst>
                                    <p:cond delay="0"/>
                                  </p:stCondLst>
                                  <p:childTnLst>
                                    <p:set>
                                      <p:cBhvr>
                                        <p:cTn id="324" dur="1" fill="hold">
                                          <p:stCondLst>
                                            <p:cond delay="0"/>
                                          </p:stCondLst>
                                        </p:cTn>
                                        <p:tgtEl>
                                          <p:spTgt spid="85"/>
                                        </p:tgtEl>
                                        <p:attrNameLst>
                                          <p:attrName>style.visibility</p:attrName>
                                        </p:attrNameLst>
                                      </p:cBhvr>
                                      <p:to>
                                        <p:strVal val="visible"/>
                                      </p:to>
                                    </p:set>
                                    <p:anim calcmode="lin" valueType="num">
                                      <p:cBhvr>
                                        <p:cTn id="325" dur="2250" fill="hold"/>
                                        <p:tgtEl>
                                          <p:spTgt spid="85"/>
                                        </p:tgtEl>
                                        <p:attrNameLst>
                                          <p:attrName>ppt_w</p:attrName>
                                        </p:attrNameLst>
                                      </p:cBhvr>
                                      <p:tavLst>
                                        <p:tav tm="0">
                                          <p:val>
                                            <p:fltVal val="0"/>
                                          </p:val>
                                        </p:tav>
                                        <p:tav tm="100000">
                                          <p:val>
                                            <p:strVal val="#ppt_w"/>
                                          </p:val>
                                        </p:tav>
                                      </p:tavLst>
                                    </p:anim>
                                    <p:anim calcmode="lin" valueType="num">
                                      <p:cBhvr>
                                        <p:cTn id="326" dur="2250" fill="hold"/>
                                        <p:tgtEl>
                                          <p:spTgt spid="85"/>
                                        </p:tgtEl>
                                        <p:attrNameLst>
                                          <p:attrName>ppt_h</p:attrName>
                                        </p:attrNameLst>
                                      </p:cBhvr>
                                      <p:tavLst>
                                        <p:tav tm="0">
                                          <p:val>
                                            <p:fltVal val="0"/>
                                          </p:val>
                                        </p:tav>
                                        <p:tav tm="100000">
                                          <p:val>
                                            <p:strVal val="#ppt_h"/>
                                          </p:val>
                                        </p:tav>
                                      </p:tavLst>
                                    </p:anim>
                                    <p:anim calcmode="lin" valueType="num">
                                      <p:cBhvr>
                                        <p:cTn id="327" dur="2250" fill="hold"/>
                                        <p:tgtEl>
                                          <p:spTgt spid="85"/>
                                        </p:tgtEl>
                                        <p:attrNameLst>
                                          <p:attrName>style.rotation</p:attrName>
                                        </p:attrNameLst>
                                      </p:cBhvr>
                                      <p:tavLst>
                                        <p:tav tm="0">
                                          <p:val>
                                            <p:fltVal val="360"/>
                                          </p:val>
                                        </p:tav>
                                        <p:tav tm="100000">
                                          <p:val>
                                            <p:fltVal val="0"/>
                                          </p:val>
                                        </p:tav>
                                      </p:tavLst>
                                    </p:anim>
                                    <p:animEffect transition="in" filter="fade">
                                      <p:cBhvr>
                                        <p:cTn id="328" dur="2250"/>
                                        <p:tgtEl>
                                          <p:spTgt spid="85"/>
                                        </p:tgtEl>
                                      </p:cBhvr>
                                    </p:animEffect>
                                  </p:childTnLst>
                                </p:cTn>
                              </p:par>
                              <p:par>
                                <p:cTn id="329" presetID="49" presetClass="entr" presetSubtype="0" decel="100000" fill="hold" grpId="0" nodeType="withEffect">
                                  <p:stCondLst>
                                    <p:cond delay="0"/>
                                  </p:stCondLst>
                                  <p:childTnLst>
                                    <p:set>
                                      <p:cBhvr>
                                        <p:cTn id="330" dur="1" fill="hold">
                                          <p:stCondLst>
                                            <p:cond delay="0"/>
                                          </p:stCondLst>
                                        </p:cTn>
                                        <p:tgtEl>
                                          <p:spTgt spid="86"/>
                                        </p:tgtEl>
                                        <p:attrNameLst>
                                          <p:attrName>style.visibility</p:attrName>
                                        </p:attrNameLst>
                                      </p:cBhvr>
                                      <p:to>
                                        <p:strVal val="visible"/>
                                      </p:to>
                                    </p:set>
                                    <p:anim calcmode="lin" valueType="num">
                                      <p:cBhvr>
                                        <p:cTn id="331" dur="2250" fill="hold"/>
                                        <p:tgtEl>
                                          <p:spTgt spid="86"/>
                                        </p:tgtEl>
                                        <p:attrNameLst>
                                          <p:attrName>ppt_w</p:attrName>
                                        </p:attrNameLst>
                                      </p:cBhvr>
                                      <p:tavLst>
                                        <p:tav tm="0">
                                          <p:val>
                                            <p:fltVal val="0"/>
                                          </p:val>
                                        </p:tav>
                                        <p:tav tm="100000">
                                          <p:val>
                                            <p:strVal val="#ppt_w"/>
                                          </p:val>
                                        </p:tav>
                                      </p:tavLst>
                                    </p:anim>
                                    <p:anim calcmode="lin" valueType="num">
                                      <p:cBhvr>
                                        <p:cTn id="332" dur="2250" fill="hold"/>
                                        <p:tgtEl>
                                          <p:spTgt spid="86"/>
                                        </p:tgtEl>
                                        <p:attrNameLst>
                                          <p:attrName>ppt_h</p:attrName>
                                        </p:attrNameLst>
                                      </p:cBhvr>
                                      <p:tavLst>
                                        <p:tav tm="0">
                                          <p:val>
                                            <p:fltVal val="0"/>
                                          </p:val>
                                        </p:tav>
                                        <p:tav tm="100000">
                                          <p:val>
                                            <p:strVal val="#ppt_h"/>
                                          </p:val>
                                        </p:tav>
                                      </p:tavLst>
                                    </p:anim>
                                    <p:anim calcmode="lin" valueType="num">
                                      <p:cBhvr>
                                        <p:cTn id="333" dur="2250" fill="hold"/>
                                        <p:tgtEl>
                                          <p:spTgt spid="86"/>
                                        </p:tgtEl>
                                        <p:attrNameLst>
                                          <p:attrName>style.rotation</p:attrName>
                                        </p:attrNameLst>
                                      </p:cBhvr>
                                      <p:tavLst>
                                        <p:tav tm="0">
                                          <p:val>
                                            <p:fltVal val="360"/>
                                          </p:val>
                                        </p:tav>
                                        <p:tav tm="100000">
                                          <p:val>
                                            <p:fltVal val="0"/>
                                          </p:val>
                                        </p:tav>
                                      </p:tavLst>
                                    </p:anim>
                                    <p:animEffect transition="in" filter="fade">
                                      <p:cBhvr>
                                        <p:cTn id="334" dur="2250"/>
                                        <p:tgtEl>
                                          <p:spTgt spid="86"/>
                                        </p:tgtEl>
                                      </p:cBhvr>
                                    </p:animEffect>
                                  </p:childTnLst>
                                </p:cTn>
                              </p:par>
                              <p:par>
                                <p:cTn id="335" presetID="49" presetClass="entr" presetSubtype="0" decel="100000" fill="hold" grpId="0" nodeType="withEffect">
                                  <p:stCondLst>
                                    <p:cond delay="0"/>
                                  </p:stCondLst>
                                  <p:childTnLst>
                                    <p:set>
                                      <p:cBhvr>
                                        <p:cTn id="336" dur="1" fill="hold">
                                          <p:stCondLst>
                                            <p:cond delay="0"/>
                                          </p:stCondLst>
                                        </p:cTn>
                                        <p:tgtEl>
                                          <p:spTgt spid="87"/>
                                        </p:tgtEl>
                                        <p:attrNameLst>
                                          <p:attrName>style.visibility</p:attrName>
                                        </p:attrNameLst>
                                      </p:cBhvr>
                                      <p:to>
                                        <p:strVal val="visible"/>
                                      </p:to>
                                    </p:set>
                                    <p:anim calcmode="lin" valueType="num">
                                      <p:cBhvr>
                                        <p:cTn id="337" dur="2250" fill="hold"/>
                                        <p:tgtEl>
                                          <p:spTgt spid="87"/>
                                        </p:tgtEl>
                                        <p:attrNameLst>
                                          <p:attrName>ppt_w</p:attrName>
                                        </p:attrNameLst>
                                      </p:cBhvr>
                                      <p:tavLst>
                                        <p:tav tm="0">
                                          <p:val>
                                            <p:fltVal val="0"/>
                                          </p:val>
                                        </p:tav>
                                        <p:tav tm="100000">
                                          <p:val>
                                            <p:strVal val="#ppt_w"/>
                                          </p:val>
                                        </p:tav>
                                      </p:tavLst>
                                    </p:anim>
                                    <p:anim calcmode="lin" valueType="num">
                                      <p:cBhvr>
                                        <p:cTn id="338" dur="2250" fill="hold"/>
                                        <p:tgtEl>
                                          <p:spTgt spid="87"/>
                                        </p:tgtEl>
                                        <p:attrNameLst>
                                          <p:attrName>ppt_h</p:attrName>
                                        </p:attrNameLst>
                                      </p:cBhvr>
                                      <p:tavLst>
                                        <p:tav tm="0">
                                          <p:val>
                                            <p:fltVal val="0"/>
                                          </p:val>
                                        </p:tav>
                                        <p:tav tm="100000">
                                          <p:val>
                                            <p:strVal val="#ppt_h"/>
                                          </p:val>
                                        </p:tav>
                                      </p:tavLst>
                                    </p:anim>
                                    <p:anim calcmode="lin" valueType="num">
                                      <p:cBhvr>
                                        <p:cTn id="339" dur="2250" fill="hold"/>
                                        <p:tgtEl>
                                          <p:spTgt spid="87"/>
                                        </p:tgtEl>
                                        <p:attrNameLst>
                                          <p:attrName>style.rotation</p:attrName>
                                        </p:attrNameLst>
                                      </p:cBhvr>
                                      <p:tavLst>
                                        <p:tav tm="0">
                                          <p:val>
                                            <p:fltVal val="360"/>
                                          </p:val>
                                        </p:tav>
                                        <p:tav tm="100000">
                                          <p:val>
                                            <p:fltVal val="0"/>
                                          </p:val>
                                        </p:tav>
                                      </p:tavLst>
                                    </p:anim>
                                    <p:animEffect transition="in" filter="fade">
                                      <p:cBhvr>
                                        <p:cTn id="340" dur="2250"/>
                                        <p:tgtEl>
                                          <p:spTgt spid="87"/>
                                        </p:tgtEl>
                                      </p:cBhvr>
                                    </p:animEffect>
                                  </p:childTnLst>
                                </p:cTn>
                              </p:par>
                              <p:par>
                                <p:cTn id="341" presetID="49" presetClass="entr" presetSubtype="0" decel="100000" fill="hold" grpId="0" nodeType="withEffect">
                                  <p:stCondLst>
                                    <p:cond delay="0"/>
                                  </p:stCondLst>
                                  <p:childTnLst>
                                    <p:set>
                                      <p:cBhvr>
                                        <p:cTn id="342" dur="1" fill="hold">
                                          <p:stCondLst>
                                            <p:cond delay="0"/>
                                          </p:stCondLst>
                                        </p:cTn>
                                        <p:tgtEl>
                                          <p:spTgt spid="88"/>
                                        </p:tgtEl>
                                        <p:attrNameLst>
                                          <p:attrName>style.visibility</p:attrName>
                                        </p:attrNameLst>
                                      </p:cBhvr>
                                      <p:to>
                                        <p:strVal val="visible"/>
                                      </p:to>
                                    </p:set>
                                    <p:anim calcmode="lin" valueType="num">
                                      <p:cBhvr>
                                        <p:cTn id="343" dur="2250" fill="hold"/>
                                        <p:tgtEl>
                                          <p:spTgt spid="88"/>
                                        </p:tgtEl>
                                        <p:attrNameLst>
                                          <p:attrName>ppt_w</p:attrName>
                                        </p:attrNameLst>
                                      </p:cBhvr>
                                      <p:tavLst>
                                        <p:tav tm="0">
                                          <p:val>
                                            <p:fltVal val="0"/>
                                          </p:val>
                                        </p:tav>
                                        <p:tav tm="100000">
                                          <p:val>
                                            <p:strVal val="#ppt_w"/>
                                          </p:val>
                                        </p:tav>
                                      </p:tavLst>
                                    </p:anim>
                                    <p:anim calcmode="lin" valueType="num">
                                      <p:cBhvr>
                                        <p:cTn id="344" dur="2250" fill="hold"/>
                                        <p:tgtEl>
                                          <p:spTgt spid="88"/>
                                        </p:tgtEl>
                                        <p:attrNameLst>
                                          <p:attrName>ppt_h</p:attrName>
                                        </p:attrNameLst>
                                      </p:cBhvr>
                                      <p:tavLst>
                                        <p:tav tm="0">
                                          <p:val>
                                            <p:fltVal val="0"/>
                                          </p:val>
                                        </p:tav>
                                        <p:tav tm="100000">
                                          <p:val>
                                            <p:strVal val="#ppt_h"/>
                                          </p:val>
                                        </p:tav>
                                      </p:tavLst>
                                    </p:anim>
                                    <p:anim calcmode="lin" valueType="num">
                                      <p:cBhvr>
                                        <p:cTn id="345" dur="2250" fill="hold"/>
                                        <p:tgtEl>
                                          <p:spTgt spid="88"/>
                                        </p:tgtEl>
                                        <p:attrNameLst>
                                          <p:attrName>style.rotation</p:attrName>
                                        </p:attrNameLst>
                                      </p:cBhvr>
                                      <p:tavLst>
                                        <p:tav tm="0">
                                          <p:val>
                                            <p:fltVal val="360"/>
                                          </p:val>
                                        </p:tav>
                                        <p:tav tm="100000">
                                          <p:val>
                                            <p:fltVal val="0"/>
                                          </p:val>
                                        </p:tav>
                                      </p:tavLst>
                                    </p:anim>
                                    <p:animEffect transition="in" filter="fade">
                                      <p:cBhvr>
                                        <p:cTn id="346" dur="2250"/>
                                        <p:tgtEl>
                                          <p:spTgt spid="88"/>
                                        </p:tgtEl>
                                      </p:cBhvr>
                                    </p:animEffect>
                                  </p:childTnLst>
                                </p:cTn>
                              </p:par>
                              <p:par>
                                <p:cTn id="347" presetID="49" presetClass="entr" presetSubtype="0" decel="100000" fill="hold" grpId="0" nodeType="withEffect">
                                  <p:stCondLst>
                                    <p:cond delay="0"/>
                                  </p:stCondLst>
                                  <p:childTnLst>
                                    <p:set>
                                      <p:cBhvr>
                                        <p:cTn id="348" dur="1" fill="hold">
                                          <p:stCondLst>
                                            <p:cond delay="0"/>
                                          </p:stCondLst>
                                        </p:cTn>
                                        <p:tgtEl>
                                          <p:spTgt spid="89"/>
                                        </p:tgtEl>
                                        <p:attrNameLst>
                                          <p:attrName>style.visibility</p:attrName>
                                        </p:attrNameLst>
                                      </p:cBhvr>
                                      <p:to>
                                        <p:strVal val="visible"/>
                                      </p:to>
                                    </p:set>
                                    <p:anim calcmode="lin" valueType="num">
                                      <p:cBhvr>
                                        <p:cTn id="349" dur="2250" fill="hold"/>
                                        <p:tgtEl>
                                          <p:spTgt spid="89"/>
                                        </p:tgtEl>
                                        <p:attrNameLst>
                                          <p:attrName>ppt_w</p:attrName>
                                        </p:attrNameLst>
                                      </p:cBhvr>
                                      <p:tavLst>
                                        <p:tav tm="0">
                                          <p:val>
                                            <p:fltVal val="0"/>
                                          </p:val>
                                        </p:tav>
                                        <p:tav tm="100000">
                                          <p:val>
                                            <p:strVal val="#ppt_w"/>
                                          </p:val>
                                        </p:tav>
                                      </p:tavLst>
                                    </p:anim>
                                    <p:anim calcmode="lin" valueType="num">
                                      <p:cBhvr>
                                        <p:cTn id="350" dur="2250" fill="hold"/>
                                        <p:tgtEl>
                                          <p:spTgt spid="89"/>
                                        </p:tgtEl>
                                        <p:attrNameLst>
                                          <p:attrName>ppt_h</p:attrName>
                                        </p:attrNameLst>
                                      </p:cBhvr>
                                      <p:tavLst>
                                        <p:tav tm="0">
                                          <p:val>
                                            <p:fltVal val="0"/>
                                          </p:val>
                                        </p:tav>
                                        <p:tav tm="100000">
                                          <p:val>
                                            <p:strVal val="#ppt_h"/>
                                          </p:val>
                                        </p:tav>
                                      </p:tavLst>
                                    </p:anim>
                                    <p:anim calcmode="lin" valueType="num">
                                      <p:cBhvr>
                                        <p:cTn id="351" dur="2250" fill="hold"/>
                                        <p:tgtEl>
                                          <p:spTgt spid="89"/>
                                        </p:tgtEl>
                                        <p:attrNameLst>
                                          <p:attrName>style.rotation</p:attrName>
                                        </p:attrNameLst>
                                      </p:cBhvr>
                                      <p:tavLst>
                                        <p:tav tm="0">
                                          <p:val>
                                            <p:fltVal val="360"/>
                                          </p:val>
                                        </p:tav>
                                        <p:tav tm="100000">
                                          <p:val>
                                            <p:fltVal val="0"/>
                                          </p:val>
                                        </p:tav>
                                      </p:tavLst>
                                    </p:anim>
                                    <p:animEffect transition="in" filter="fade">
                                      <p:cBhvr>
                                        <p:cTn id="352" dur="2250"/>
                                        <p:tgtEl>
                                          <p:spTgt spid="89"/>
                                        </p:tgtEl>
                                      </p:cBhvr>
                                    </p:animEffect>
                                  </p:childTnLst>
                                </p:cTn>
                              </p:par>
                              <p:par>
                                <p:cTn id="353" presetID="49" presetClass="entr" presetSubtype="0" decel="100000" fill="hold" grpId="0" nodeType="withEffect">
                                  <p:stCondLst>
                                    <p:cond delay="0"/>
                                  </p:stCondLst>
                                  <p:childTnLst>
                                    <p:set>
                                      <p:cBhvr>
                                        <p:cTn id="354" dur="1" fill="hold">
                                          <p:stCondLst>
                                            <p:cond delay="0"/>
                                          </p:stCondLst>
                                        </p:cTn>
                                        <p:tgtEl>
                                          <p:spTgt spid="90"/>
                                        </p:tgtEl>
                                        <p:attrNameLst>
                                          <p:attrName>style.visibility</p:attrName>
                                        </p:attrNameLst>
                                      </p:cBhvr>
                                      <p:to>
                                        <p:strVal val="visible"/>
                                      </p:to>
                                    </p:set>
                                    <p:anim calcmode="lin" valueType="num">
                                      <p:cBhvr>
                                        <p:cTn id="355" dur="2250" fill="hold"/>
                                        <p:tgtEl>
                                          <p:spTgt spid="90"/>
                                        </p:tgtEl>
                                        <p:attrNameLst>
                                          <p:attrName>ppt_w</p:attrName>
                                        </p:attrNameLst>
                                      </p:cBhvr>
                                      <p:tavLst>
                                        <p:tav tm="0">
                                          <p:val>
                                            <p:fltVal val="0"/>
                                          </p:val>
                                        </p:tav>
                                        <p:tav tm="100000">
                                          <p:val>
                                            <p:strVal val="#ppt_w"/>
                                          </p:val>
                                        </p:tav>
                                      </p:tavLst>
                                    </p:anim>
                                    <p:anim calcmode="lin" valueType="num">
                                      <p:cBhvr>
                                        <p:cTn id="356" dur="2250" fill="hold"/>
                                        <p:tgtEl>
                                          <p:spTgt spid="90"/>
                                        </p:tgtEl>
                                        <p:attrNameLst>
                                          <p:attrName>ppt_h</p:attrName>
                                        </p:attrNameLst>
                                      </p:cBhvr>
                                      <p:tavLst>
                                        <p:tav tm="0">
                                          <p:val>
                                            <p:fltVal val="0"/>
                                          </p:val>
                                        </p:tav>
                                        <p:tav tm="100000">
                                          <p:val>
                                            <p:strVal val="#ppt_h"/>
                                          </p:val>
                                        </p:tav>
                                      </p:tavLst>
                                    </p:anim>
                                    <p:anim calcmode="lin" valueType="num">
                                      <p:cBhvr>
                                        <p:cTn id="357" dur="2250" fill="hold"/>
                                        <p:tgtEl>
                                          <p:spTgt spid="90"/>
                                        </p:tgtEl>
                                        <p:attrNameLst>
                                          <p:attrName>style.rotation</p:attrName>
                                        </p:attrNameLst>
                                      </p:cBhvr>
                                      <p:tavLst>
                                        <p:tav tm="0">
                                          <p:val>
                                            <p:fltVal val="360"/>
                                          </p:val>
                                        </p:tav>
                                        <p:tav tm="100000">
                                          <p:val>
                                            <p:fltVal val="0"/>
                                          </p:val>
                                        </p:tav>
                                      </p:tavLst>
                                    </p:anim>
                                    <p:animEffect transition="in" filter="fade">
                                      <p:cBhvr>
                                        <p:cTn id="358" dur="2250"/>
                                        <p:tgtEl>
                                          <p:spTgt spid="90"/>
                                        </p:tgtEl>
                                      </p:cBhvr>
                                    </p:animEffect>
                                  </p:childTnLst>
                                </p:cTn>
                              </p:par>
                              <p:par>
                                <p:cTn id="359" presetID="49" presetClass="entr" presetSubtype="0" decel="100000" fill="hold" grpId="0" nodeType="withEffect">
                                  <p:stCondLst>
                                    <p:cond delay="0"/>
                                  </p:stCondLst>
                                  <p:childTnLst>
                                    <p:set>
                                      <p:cBhvr>
                                        <p:cTn id="360" dur="1" fill="hold">
                                          <p:stCondLst>
                                            <p:cond delay="0"/>
                                          </p:stCondLst>
                                        </p:cTn>
                                        <p:tgtEl>
                                          <p:spTgt spid="91"/>
                                        </p:tgtEl>
                                        <p:attrNameLst>
                                          <p:attrName>style.visibility</p:attrName>
                                        </p:attrNameLst>
                                      </p:cBhvr>
                                      <p:to>
                                        <p:strVal val="visible"/>
                                      </p:to>
                                    </p:set>
                                    <p:anim calcmode="lin" valueType="num">
                                      <p:cBhvr>
                                        <p:cTn id="361" dur="2250" fill="hold"/>
                                        <p:tgtEl>
                                          <p:spTgt spid="91"/>
                                        </p:tgtEl>
                                        <p:attrNameLst>
                                          <p:attrName>ppt_w</p:attrName>
                                        </p:attrNameLst>
                                      </p:cBhvr>
                                      <p:tavLst>
                                        <p:tav tm="0">
                                          <p:val>
                                            <p:fltVal val="0"/>
                                          </p:val>
                                        </p:tav>
                                        <p:tav tm="100000">
                                          <p:val>
                                            <p:strVal val="#ppt_w"/>
                                          </p:val>
                                        </p:tav>
                                      </p:tavLst>
                                    </p:anim>
                                    <p:anim calcmode="lin" valueType="num">
                                      <p:cBhvr>
                                        <p:cTn id="362" dur="2250" fill="hold"/>
                                        <p:tgtEl>
                                          <p:spTgt spid="91"/>
                                        </p:tgtEl>
                                        <p:attrNameLst>
                                          <p:attrName>ppt_h</p:attrName>
                                        </p:attrNameLst>
                                      </p:cBhvr>
                                      <p:tavLst>
                                        <p:tav tm="0">
                                          <p:val>
                                            <p:fltVal val="0"/>
                                          </p:val>
                                        </p:tav>
                                        <p:tav tm="100000">
                                          <p:val>
                                            <p:strVal val="#ppt_h"/>
                                          </p:val>
                                        </p:tav>
                                      </p:tavLst>
                                    </p:anim>
                                    <p:anim calcmode="lin" valueType="num">
                                      <p:cBhvr>
                                        <p:cTn id="363" dur="2250" fill="hold"/>
                                        <p:tgtEl>
                                          <p:spTgt spid="91"/>
                                        </p:tgtEl>
                                        <p:attrNameLst>
                                          <p:attrName>style.rotation</p:attrName>
                                        </p:attrNameLst>
                                      </p:cBhvr>
                                      <p:tavLst>
                                        <p:tav tm="0">
                                          <p:val>
                                            <p:fltVal val="360"/>
                                          </p:val>
                                        </p:tav>
                                        <p:tav tm="100000">
                                          <p:val>
                                            <p:fltVal val="0"/>
                                          </p:val>
                                        </p:tav>
                                      </p:tavLst>
                                    </p:anim>
                                    <p:animEffect transition="in" filter="fade">
                                      <p:cBhvr>
                                        <p:cTn id="364" dur="2250"/>
                                        <p:tgtEl>
                                          <p:spTgt spid="91"/>
                                        </p:tgtEl>
                                      </p:cBhvr>
                                    </p:animEffect>
                                  </p:childTnLst>
                                </p:cTn>
                              </p:par>
                              <p:par>
                                <p:cTn id="365" presetID="49" presetClass="entr" presetSubtype="0" decel="100000" fill="hold" grpId="0" nodeType="withEffect">
                                  <p:stCondLst>
                                    <p:cond delay="0"/>
                                  </p:stCondLst>
                                  <p:childTnLst>
                                    <p:set>
                                      <p:cBhvr>
                                        <p:cTn id="366" dur="1" fill="hold">
                                          <p:stCondLst>
                                            <p:cond delay="0"/>
                                          </p:stCondLst>
                                        </p:cTn>
                                        <p:tgtEl>
                                          <p:spTgt spid="92"/>
                                        </p:tgtEl>
                                        <p:attrNameLst>
                                          <p:attrName>style.visibility</p:attrName>
                                        </p:attrNameLst>
                                      </p:cBhvr>
                                      <p:to>
                                        <p:strVal val="visible"/>
                                      </p:to>
                                    </p:set>
                                    <p:anim calcmode="lin" valueType="num">
                                      <p:cBhvr>
                                        <p:cTn id="367" dur="2250" fill="hold"/>
                                        <p:tgtEl>
                                          <p:spTgt spid="92"/>
                                        </p:tgtEl>
                                        <p:attrNameLst>
                                          <p:attrName>ppt_w</p:attrName>
                                        </p:attrNameLst>
                                      </p:cBhvr>
                                      <p:tavLst>
                                        <p:tav tm="0">
                                          <p:val>
                                            <p:fltVal val="0"/>
                                          </p:val>
                                        </p:tav>
                                        <p:tav tm="100000">
                                          <p:val>
                                            <p:strVal val="#ppt_w"/>
                                          </p:val>
                                        </p:tav>
                                      </p:tavLst>
                                    </p:anim>
                                    <p:anim calcmode="lin" valueType="num">
                                      <p:cBhvr>
                                        <p:cTn id="368" dur="2250" fill="hold"/>
                                        <p:tgtEl>
                                          <p:spTgt spid="92"/>
                                        </p:tgtEl>
                                        <p:attrNameLst>
                                          <p:attrName>ppt_h</p:attrName>
                                        </p:attrNameLst>
                                      </p:cBhvr>
                                      <p:tavLst>
                                        <p:tav tm="0">
                                          <p:val>
                                            <p:fltVal val="0"/>
                                          </p:val>
                                        </p:tav>
                                        <p:tav tm="100000">
                                          <p:val>
                                            <p:strVal val="#ppt_h"/>
                                          </p:val>
                                        </p:tav>
                                      </p:tavLst>
                                    </p:anim>
                                    <p:anim calcmode="lin" valueType="num">
                                      <p:cBhvr>
                                        <p:cTn id="369" dur="2250" fill="hold"/>
                                        <p:tgtEl>
                                          <p:spTgt spid="92"/>
                                        </p:tgtEl>
                                        <p:attrNameLst>
                                          <p:attrName>style.rotation</p:attrName>
                                        </p:attrNameLst>
                                      </p:cBhvr>
                                      <p:tavLst>
                                        <p:tav tm="0">
                                          <p:val>
                                            <p:fltVal val="360"/>
                                          </p:val>
                                        </p:tav>
                                        <p:tav tm="100000">
                                          <p:val>
                                            <p:fltVal val="0"/>
                                          </p:val>
                                        </p:tav>
                                      </p:tavLst>
                                    </p:anim>
                                    <p:animEffect transition="in" filter="fade">
                                      <p:cBhvr>
                                        <p:cTn id="370" dur="2250"/>
                                        <p:tgtEl>
                                          <p:spTgt spid="92"/>
                                        </p:tgtEl>
                                      </p:cBhvr>
                                    </p:animEffect>
                                  </p:childTnLst>
                                </p:cTn>
                              </p:par>
                              <p:par>
                                <p:cTn id="371" presetID="49" presetClass="entr" presetSubtype="0" decel="100000" fill="hold" grpId="0" nodeType="withEffect">
                                  <p:stCondLst>
                                    <p:cond delay="0"/>
                                  </p:stCondLst>
                                  <p:childTnLst>
                                    <p:set>
                                      <p:cBhvr>
                                        <p:cTn id="372" dur="1" fill="hold">
                                          <p:stCondLst>
                                            <p:cond delay="0"/>
                                          </p:stCondLst>
                                        </p:cTn>
                                        <p:tgtEl>
                                          <p:spTgt spid="93"/>
                                        </p:tgtEl>
                                        <p:attrNameLst>
                                          <p:attrName>style.visibility</p:attrName>
                                        </p:attrNameLst>
                                      </p:cBhvr>
                                      <p:to>
                                        <p:strVal val="visible"/>
                                      </p:to>
                                    </p:set>
                                    <p:anim calcmode="lin" valueType="num">
                                      <p:cBhvr>
                                        <p:cTn id="373" dur="2250" fill="hold"/>
                                        <p:tgtEl>
                                          <p:spTgt spid="93"/>
                                        </p:tgtEl>
                                        <p:attrNameLst>
                                          <p:attrName>ppt_w</p:attrName>
                                        </p:attrNameLst>
                                      </p:cBhvr>
                                      <p:tavLst>
                                        <p:tav tm="0">
                                          <p:val>
                                            <p:fltVal val="0"/>
                                          </p:val>
                                        </p:tav>
                                        <p:tav tm="100000">
                                          <p:val>
                                            <p:strVal val="#ppt_w"/>
                                          </p:val>
                                        </p:tav>
                                      </p:tavLst>
                                    </p:anim>
                                    <p:anim calcmode="lin" valueType="num">
                                      <p:cBhvr>
                                        <p:cTn id="374" dur="2250" fill="hold"/>
                                        <p:tgtEl>
                                          <p:spTgt spid="93"/>
                                        </p:tgtEl>
                                        <p:attrNameLst>
                                          <p:attrName>ppt_h</p:attrName>
                                        </p:attrNameLst>
                                      </p:cBhvr>
                                      <p:tavLst>
                                        <p:tav tm="0">
                                          <p:val>
                                            <p:fltVal val="0"/>
                                          </p:val>
                                        </p:tav>
                                        <p:tav tm="100000">
                                          <p:val>
                                            <p:strVal val="#ppt_h"/>
                                          </p:val>
                                        </p:tav>
                                      </p:tavLst>
                                    </p:anim>
                                    <p:anim calcmode="lin" valueType="num">
                                      <p:cBhvr>
                                        <p:cTn id="375" dur="2250" fill="hold"/>
                                        <p:tgtEl>
                                          <p:spTgt spid="93"/>
                                        </p:tgtEl>
                                        <p:attrNameLst>
                                          <p:attrName>style.rotation</p:attrName>
                                        </p:attrNameLst>
                                      </p:cBhvr>
                                      <p:tavLst>
                                        <p:tav tm="0">
                                          <p:val>
                                            <p:fltVal val="360"/>
                                          </p:val>
                                        </p:tav>
                                        <p:tav tm="100000">
                                          <p:val>
                                            <p:fltVal val="0"/>
                                          </p:val>
                                        </p:tav>
                                      </p:tavLst>
                                    </p:anim>
                                    <p:animEffect transition="in" filter="fade">
                                      <p:cBhvr>
                                        <p:cTn id="376" dur="2250"/>
                                        <p:tgtEl>
                                          <p:spTgt spid="93"/>
                                        </p:tgtEl>
                                      </p:cBhvr>
                                    </p:animEffect>
                                  </p:childTnLst>
                                </p:cTn>
                              </p:par>
                              <p:par>
                                <p:cTn id="377" presetID="49" presetClass="entr" presetSubtype="0" decel="100000" fill="hold" grpId="0" nodeType="withEffect">
                                  <p:stCondLst>
                                    <p:cond delay="0"/>
                                  </p:stCondLst>
                                  <p:childTnLst>
                                    <p:set>
                                      <p:cBhvr>
                                        <p:cTn id="378" dur="1" fill="hold">
                                          <p:stCondLst>
                                            <p:cond delay="0"/>
                                          </p:stCondLst>
                                        </p:cTn>
                                        <p:tgtEl>
                                          <p:spTgt spid="94"/>
                                        </p:tgtEl>
                                        <p:attrNameLst>
                                          <p:attrName>style.visibility</p:attrName>
                                        </p:attrNameLst>
                                      </p:cBhvr>
                                      <p:to>
                                        <p:strVal val="visible"/>
                                      </p:to>
                                    </p:set>
                                    <p:anim calcmode="lin" valueType="num">
                                      <p:cBhvr>
                                        <p:cTn id="379" dur="2250" fill="hold"/>
                                        <p:tgtEl>
                                          <p:spTgt spid="94"/>
                                        </p:tgtEl>
                                        <p:attrNameLst>
                                          <p:attrName>ppt_w</p:attrName>
                                        </p:attrNameLst>
                                      </p:cBhvr>
                                      <p:tavLst>
                                        <p:tav tm="0">
                                          <p:val>
                                            <p:fltVal val="0"/>
                                          </p:val>
                                        </p:tav>
                                        <p:tav tm="100000">
                                          <p:val>
                                            <p:strVal val="#ppt_w"/>
                                          </p:val>
                                        </p:tav>
                                      </p:tavLst>
                                    </p:anim>
                                    <p:anim calcmode="lin" valueType="num">
                                      <p:cBhvr>
                                        <p:cTn id="380" dur="2250" fill="hold"/>
                                        <p:tgtEl>
                                          <p:spTgt spid="94"/>
                                        </p:tgtEl>
                                        <p:attrNameLst>
                                          <p:attrName>ppt_h</p:attrName>
                                        </p:attrNameLst>
                                      </p:cBhvr>
                                      <p:tavLst>
                                        <p:tav tm="0">
                                          <p:val>
                                            <p:fltVal val="0"/>
                                          </p:val>
                                        </p:tav>
                                        <p:tav tm="100000">
                                          <p:val>
                                            <p:strVal val="#ppt_h"/>
                                          </p:val>
                                        </p:tav>
                                      </p:tavLst>
                                    </p:anim>
                                    <p:anim calcmode="lin" valueType="num">
                                      <p:cBhvr>
                                        <p:cTn id="381" dur="2250" fill="hold"/>
                                        <p:tgtEl>
                                          <p:spTgt spid="94"/>
                                        </p:tgtEl>
                                        <p:attrNameLst>
                                          <p:attrName>style.rotation</p:attrName>
                                        </p:attrNameLst>
                                      </p:cBhvr>
                                      <p:tavLst>
                                        <p:tav tm="0">
                                          <p:val>
                                            <p:fltVal val="360"/>
                                          </p:val>
                                        </p:tav>
                                        <p:tav tm="100000">
                                          <p:val>
                                            <p:fltVal val="0"/>
                                          </p:val>
                                        </p:tav>
                                      </p:tavLst>
                                    </p:anim>
                                    <p:animEffect transition="in" filter="fade">
                                      <p:cBhvr>
                                        <p:cTn id="382" dur="2250"/>
                                        <p:tgtEl>
                                          <p:spTgt spid="94"/>
                                        </p:tgtEl>
                                      </p:cBhvr>
                                    </p:animEffect>
                                  </p:childTnLst>
                                </p:cTn>
                              </p:par>
                              <p:par>
                                <p:cTn id="383" presetID="49" presetClass="entr" presetSubtype="0" decel="100000" fill="hold" grpId="0" nodeType="withEffect">
                                  <p:stCondLst>
                                    <p:cond delay="0"/>
                                  </p:stCondLst>
                                  <p:childTnLst>
                                    <p:set>
                                      <p:cBhvr>
                                        <p:cTn id="384" dur="1" fill="hold">
                                          <p:stCondLst>
                                            <p:cond delay="0"/>
                                          </p:stCondLst>
                                        </p:cTn>
                                        <p:tgtEl>
                                          <p:spTgt spid="95"/>
                                        </p:tgtEl>
                                        <p:attrNameLst>
                                          <p:attrName>style.visibility</p:attrName>
                                        </p:attrNameLst>
                                      </p:cBhvr>
                                      <p:to>
                                        <p:strVal val="visible"/>
                                      </p:to>
                                    </p:set>
                                    <p:anim calcmode="lin" valueType="num">
                                      <p:cBhvr>
                                        <p:cTn id="385" dur="2250" fill="hold"/>
                                        <p:tgtEl>
                                          <p:spTgt spid="95"/>
                                        </p:tgtEl>
                                        <p:attrNameLst>
                                          <p:attrName>ppt_w</p:attrName>
                                        </p:attrNameLst>
                                      </p:cBhvr>
                                      <p:tavLst>
                                        <p:tav tm="0">
                                          <p:val>
                                            <p:fltVal val="0"/>
                                          </p:val>
                                        </p:tav>
                                        <p:tav tm="100000">
                                          <p:val>
                                            <p:strVal val="#ppt_w"/>
                                          </p:val>
                                        </p:tav>
                                      </p:tavLst>
                                    </p:anim>
                                    <p:anim calcmode="lin" valueType="num">
                                      <p:cBhvr>
                                        <p:cTn id="386" dur="2250" fill="hold"/>
                                        <p:tgtEl>
                                          <p:spTgt spid="95"/>
                                        </p:tgtEl>
                                        <p:attrNameLst>
                                          <p:attrName>ppt_h</p:attrName>
                                        </p:attrNameLst>
                                      </p:cBhvr>
                                      <p:tavLst>
                                        <p:tav tm="0">
                                          <p:val>
                                            <p:fltVal val="0"/>
                                          </p:val>
                                        </p:tav>
                                        <p:tav tm="100000">
                                          <p:val>
                                            <p:strVal val="#ppt_h"/>
                                          </p:val>
                                        </p:tav>
                                      </p:tavLst>
                                    </p:anim>
                                    <p:anim calcmode="lin" valueType="num">
                                      <p:cBhvr>
                                        <p:cTn id="387" dur="2250" fill="hold"/>
                                        <p:tgtEl>
                                          <p:spTgt spid="95"/>
                                        </p:tgtEl>
                                        <p:attrNameLst>
                                          <p:attrName>style.rotation</p:attrName>
                                        </p:attrNameLst>
                                      </p:cBhvr>
                                      <p:tavLst>
                                        <p:tav tm="0">
                                          <p:val>
                                            <p:fltVal val="360"/>
                                          </p:val>
                                        </p:tav>
                                        <p:tav tm="100000">
                                          <p:val>
                                            <p:fltVal val="0"/>
                                          </p:val>
                                        </p:tav>
                                      </p:tavLst>
                                    </p:anim>
                                    <p:animEffect transition="in" filter="fade">
                                      <p:cBhvr>
                                        <p:cTn id="388" dur="2250"/>
                                        <p:tgtEl>
                                          <p:spTgt spid="95"/>
                                        </p:tgtEl>
                                      </p:cBhvr>
                                    </p:animEffect>
                                  </p:childTnLst>
                                </p:cTn>
                              </p:par>
                              <p:par>
                                <p:cTn id="389" presetID="49" presetClass="entr" presetSubtype="0" decel="100000" fill="hold" grpId="0" nodeType="withEffect">
                                  <p:stCondLst>
                                    <p:cond delay="0"/>
                                  </p:stCondLst>
                                  <p:childTnLst>
                                    <p:set>
                                      <p:cBhvr>
                                        <p:cTn id="390" dur="1" fill="hold">
                                          <p:stCondLst>
                                            <p:cond delay="0"/>
                                          </p:stCondLst>
                                        </p:cTn>
                                        <p:tgtEl>
                                          <p:spTgt spid="96"/>
                                        </p:tgtEl>
                                        <p:attrNameLst>
                                          <p:attrName>style.visibility</p:attrName>
                                        </p:attrNameLst>
                                      </p:cBhvr>
                                      <p:to>
                                        <p:strVal val="visible"/>
                                      </p:to>
                                    </p:set>
                                    <p:anim calcmode="lin" valueType="num">
                                      <p:cBhvr>
                                        <p:cTn id="391" dur="2250" fill="hold"/>
                                        <p:tgtEl>
                                          <p:spTgt spid="96"/>
                                        </p:tgtEl>
                                        <p:attrNameLst>
                                          <p:attrName>ppt_w</p:attrName>
                                        </p:attrNameLst>
                                      </p:cBhvr>
                                      <p:tavLst>
                                        <p:tav tm="0">
                                          <p:val>
                                            <p:fltVal val="0"/>
                                          </p:val>
                                        </p:tav>
                                        <p:tav tm="100000">
                                          <p:val>
                                            <p:strVal val="#ppt_w"/>
                                          </p:val>
                                        </p:tav>
                                      </p:tavLst>
                                    </p:anim>
                                    <p:anim calcmode="lin" valueType="num">
                                      <p:cBhvr>
                                        <p:cTn id="392" dur="2250" fill="hold"/>
                                        <p:tgtEl>
                                          <p:spTgt spid="96"/>
                                        </p:tgtEl>
                                        <p:attrNameLst>
                                          <p:attrName>ppt_h</p:attrName>
                                        </p:attrNameLst>
                                      </p:cBhvr>
                                      <p:tavLst>
                                        <p:tav tm="0">
                                          <p:val>
                                            <p:fltVal val="0"/>
                                          </p:val>
                                        </p:tav>
                                        <p:tav tm="100000">
                                          <p:val>
                                            <p:strVal val="#ppt_h"/>
                                          </p:val>
                                        </p:tav>
                                      </p:tavLst>
                                    </p:anim>
                                    <p:anim calcmode="lin" valueType="num">
                                      <p:cBhvr>
                                        <p:cTn id="393" dur="2250" fill="hold"/>
                                        <p:tgtEl>
                                          <p:spTgt spid="96"/>
                                        </p:tgtEl>
                                        <p:attrNameLst>
                                          <p:attrName>style.rotation</p:attrName>
                                        </p:attrNameLst>
                                      </p:cBhvr>
                                      <p:tavLst>
                                        <p:tav tm="0">
                                          <p:val>
                                            <p:fltVal val="360"/>
                                          </p:val>
                                        </p:tav>
                                        <p:tav tm="100000">
                                          <p:val>
                                            <p:fltVal val="0"/>
                                          </p:val>
                                        </p:tav>
                                      </p:tavLst>
                                    </p:anim>
                                    <p:animEffect transition="in" filter="fade">
                                      <p:cBhvr>
                                        <p:cTn id="394" dur="2250"/>
                                        <p:tgtEl>
                                          <p:spTgt spid="96"/>
                                        </p:tgtEl>
                                      </p:cBhvr>
                                    </p:animEffect>
                                  </p:childTnLst>
                                </p:cTn>
                              </p:par>
                              <p:par>
                                <p:cTn id="395" presetID="49" presetClass="entr" presetSubtype="0" decel="100000" fill="hold" grpId="0" nodeType="withEffect">
                                  <p:stCondLst>
                                    <p:cond delay="0"/>
                                  </p:stCondLst>
                                  <p:childTnLst>
                                    <p:set>
                                      <p:cBhvr>
                                        <p:cTn id="396" dur="1" fill="hold">
                                          <p:stCondLst>
                                            <p:cond delay="0"/>
                                          </p:stCondLst>
                                        </p:cTn>
                                        <p:tgtEl>
                                          <p:spTgt spid="97"/>
                                        </p:tgtEl>
                                        <p:attrNameLst>
                                          <p:attrName>style.visibility</p:attrName>
                                        </p:attrNameLst>
                                      </p:cBhvr>
                                      <p:to>
                                        <p:strVal val="visible"/>
                                      </p:to>
                                    </p:set>
                                    <p:anim calcmode="lin" valueType="num">
                                      <p:cBhvr>
                                        <p:cTn id="397" dur="2250" fill="hold"/>
                                        <p:tgtEl>
                                          <p:spTgt spid="97"/>
                                        </p:tgtEl>
                                        <p:attrNameLst>
                                          <p:attrName>ppt_w</p:attrName>
                                        </p:attrNameLst>
                                      </p:cBhvr>
                                      <p:tavLst>
                                        <p:tav tm="0">
                                          <p:val>
                                            <p:fltVal val="0"/>
                                          </p:val>
                                        </p:tav>
                                        <p:tav tm="100000">
                                          <p:val>
                                            <p:strVal val="#ppt_w"/>
                                          </p:val>
                                        </p:tav>
                                      </p:tavLst>
                                    </p:anim>
                                    <p:anim calcmode="lin" valueType="num">
                                      <p:cBhvr>
                                        <p:cTn id="398" dur="2250" fill="hold"/>
                                        <p:tgtEl>
                                          <p:spTgt spid="97"/>
                                        </p:tgtEl>
                                        <p:attrNameLst>
                                          <p:attrName>ppt_h</p:attrName>
                                        </p:attrNameLst>
                                      </p:cBhvr>
                                      <p:tavLst>
                                        <p:tav tm="0">
                                          <p:val>
                                            <p:fltVal val="0"/>
                                          </p:val>
                                        </p:tav>
                                        <p:tav tm="100000">
                                          <p:val>
                                            <p:strVal val="#ppt_h"/>
                                          </p:val>
                                        </p:tav>
                                      </p:tavLst>
                                    </p:anim>
                                    <p:anim calcmode="lin" valueType="num">
                                      <p:cBhvr>
                                        <p:cTn id="399" dur="2250" fill="hold"/>
                                        <p:tgtEl>
                                          <p:spTgt spid="97"/>
                                        </p:tgtEl>
                                        <p:attrNameLst>
                                          <p:attrName>style.rotation</p:attrName>
                                        </p:attrNameLst>
                                      </p:cBhvr>
                                      <p:tavLst>
                                        <p:tav tm="0">
                                          <p:val>
                                            <p:fltVal val="360"/>
                                          </p:val>
                                        </p:tav>
                                        <p:tav tm="100000">
                                          <p:val>
                                            <p:fltVal val="0"/>
                                          </p:val>
                                        </p:tav>
                                      </p:tavLst>
                                    </p:anim>
                                    <p:animEffect transition="in" filter="fade">
                                      <p:cBhvr>
                                        <p:cTn id="400" dur="2250"/>
                                        <p:tgtEl>
                                          <p:spTgt spid="97"/>
                                        </p:tgtEl>
                                      </p:cBhvr>
                                    </p:animEffect>
                                  </p:childTnLst>
                                </p:cTn>
                              </p:par>
                              <p:par>
                                <p:cTn id="401" presetID="49" presetClass="entr" presetSubtype="0" decel="100000" fill="hold" grpId="0" nodeType="withEffect">
                                  <p:stCondLst>
                                    <p:cond delay="0"/>
                                  </p:stCondLst>
                                  <p:childTnLst>
                                    <p:set>
                                      <p:cBhvr>
                                        <p:cTn id="402" dur="1" fill="hold">
                                          <p:stCondLst>
                                            <p:cond delay="0"/>
                                          </p:stCondLst>
                                        </p:cTn>
                                        <p:tgtEl>
                                          <p:spTgt spid="98"/>
                                        </p:tgtEl>
                                        <p:attrNameLst>
                                          <p:attrName>style.visibility</p:attrName>
                                        </p:attrNameLst>
                                      </p:cBhvr>
                                      <p:to>
                                        <p:strVal val="visible"/>
                                      </p:to>
                                    </p:set>
                                    <p:anim calcmode="lin" valueType="num">
                                      <p:cBhvr>
                                        <p:cTn id="403" dur="2250" fill="hold"/>
                                        <p:tgtEl>
                                          <p:spTgt spid="98"/>
                                        </p:tgtEl>
                                        <p:attrNameLst>
                                          <p:attrName>ppt_w</p:attrName>
                                        </p:attrNameLst>
                                      </p:cBhvr>
                                      <p:tavLst>
                                        <p:tav tm="0">
                                          <p:val>
                                            <p:fltVal val="0"/>
                                          </p:val>
                                        </p:tav>
                                        <p:tav tm="100000">
                                          <p:val>
                                            <p:strVal val="#ppt_w"/>
                                          </p:val>
                                        </p:tav>
                                      </p:tavLst>
                                    </p:anim>
                                    <p:anim calcmode="lin" valueType="num">
                                      <p:cBhvr>
                                        <p:cTn id="404" dur="2250" fill="hold"/>
                                        <p:tgtEl>
                                          <p:spTgt spid="98"/>
                                        </p:tgtEl>
                                        <p:attrNameLst>
                                          <p:attrName>ppt_h</p:attrName>
                                        </p:attrNameLst>
                                      </p:cBhvr>
                                      <p:tavLst>
                                        <p:tav tm="0">
                                          <p:val>
                                            <p:fltVal val="0"/>
                                          </p:val>
                                        </p:tav>
                                        <p:tav tm="100000">
                                          <p:val>
                                            <p:strVal val="#ppt_h"/>
                                          </p:val>
                                        </p:tav>
                                      </p:tavLst>
                                    </p:anim>
                                    <p:anim calcmode="lin" valueType="num">
                                      <p:cBhvr>
                                        <p:cTn id="405" dur="2250" fill="hold"/>
                                        <p:tgtEl>
                                          <p:spTgt spid="98"/>
                                        </p:tgtEl>
                                        <p:attrNameLst>
                                          <p:attrName>style.rotation</p:attrName>
                                        </p:attrNameLst>
                                      </p:cBhvr>
                                      <p:tavLst>
                                        <p:tav tm="0">
                                          <p:val>
                                            <p:fltVal val="360"/>
                                          </p:val>
                                        </p:tav>
                                        <p:tav tm="100000">
                                          <p:val>
                                            <p:fltVal val="0"/>
                                          </p:val>
                                        </p:tav>
                                      </p:tavLst>
                                    </p:anim>
                                    <p:animEffect transition="in" filter="fade">
                                      <p:cBhvr>
                                        <p:cTn id="406" dur="2250"/>
                                        <p:tgtEl>
                                          <p:spTgt spid="98"/>
                                        </p:tgtEl>
                                      </p:cBhvr>
                                    </p:animEffect>
                                  </p:childTnLst>
                                </p:cTn>
                              </p:par>
                              <p:par>
                                <p:cTn id="407" presetID="49" presetClass="entr" presetSubtype="0" decel="100000" fill="hold" grpId="0" nodeType="withEffect">
                                  <p:stCondLst>
                                    <p:cond delay="0"/>
                                  </p:stCondLst>
                                  <p:childTnLst>
                                    <p:set>
                                      <p:cBhvr>
                                        <p:cTn id="408" dur="1" fill="hold">
                                          <p:stCondLst>
                                            <p:cond delay="0"/>
                                          </p:stCondLst>
                                        </p:cTn>
                                        <p:tgtEl>
                                          <p:spTgt spid="99"/>
                                        </p:tgtEl>
                                        <p:attrNameLst>
                                          <p:attrName>style.visibility</p:attrName>
                                        </p:attrNameLst>
                                      </p:cBhvr>
                                      <p:to>
                                        <p:strVal val="visible"/>
                                      </p:to>
                                    </p:set>
                                    <p:anim calcmode="lin" valueType="num">
                                      <p:cBhvr>
                                        <p:cTn id="409" dur="2250" fill="hold"/>
                                        <p:tgtEl>
                                          <p:spTgt spid="99"/>
                                        </p:tgtEl>
                                        <p:attrNameLst>
                                          <p:attrName>ppt_w</p:attrName>
                                        </p:attrNameLst>
                                      </p:cBhvr>
                                      <p:tavLst>
                                        <p:tav tm="0">
                                          <p:val>
                                            <p:fltVal val="0"/>
                                          </p:val>
                                        </p:tav>
                                        <p:tav tm="100000">
                                          <p:val>
                                            <p:strVal val="#ppt_w"/>
                                          </p:val>
                                        </p:tav>
                                      </p:tavLst>
                                    </p:anim>
                                    <p:anim calcmode="lin" valueType="num">
                                      <p:cBhvr>
                                        <p:cTn id="410" dur="2250" fill="hold"/>
                                        <p:tgtEl>
                                          <p:spTgt spid="99"/>
                                        </p:tgtEl>
                                        <p:attrNameLst>
                                          <p:attrName>ppt_h</p:attrName>
                                        </p:attrNameLst>
                                      </p:cBhvr>
                                      <p:tavLst>
                                        <p:tav tm="0">
                                          <p:val>
                                            <p:fltVal val="0"/>
                                          </p:val>
                                        </p:tav>
                                        <p:tav tm="100000">
                                          <p:val>
                                            <p:strVal val="#ppt_h"/>
                                          </p:val>
                                        </p:tav>
                                      </p:tavLst>
                                    </p:anim>
                                    <p:anim calcmode="lin" valueType="num">
                                      <p:cBhvr>
                                        <p:cTn id="411" dur="2250" fill="hold"/>
                                        <p:tgtEl>
                                          <p:spTgt spid="99"/>
                                        </p:tgtEl>
                                        <p:attrNameLst>
                                          <p:attrName>style.rotation</p:attrName>
                                        </p:attrNameLst>
                                      </p:cBhvr>
                                      <p:tavLst>
                                        <p:tav tm="0">
                                          <p:val>
                                            <p:fltVal val="360"/>
                                          </p:val>
                                        </p:tav>
                                        <p:tav tm="100000">
                                          <p:val>
                                            <p:fltVal val="0"/>
                                          </p:val>
                                        </p:tav>
                                      </p:tavLst>
                                    </p:anim>
                                    <p:animEffect transition="in" filter="fade">
                                      <p:cBhvr>
                                        <p:cTn id="412" dur="2250"/>
                                        <p:tgtEl>
                                          <p:spTgt spid="99"/>
                                        </p:tgtEl>
                                      </p:cBhvr>
                                    </p:animEffect>
                                  </p:childTnLst>
                                </p:cTn>
                              </p:par>
                              <p:par>
                                <p:cTn id="413" presetID="49" presetClass="entr" presetSubtype="0" decel="100000" fill="hold" grpId="0" nodeType="withEffect">
                                  <p:stCondLst>
                                    <p:cond delay="0"/>
                                  </p:stCondLst>
                                  <p:childTnLst>
                                    <p:set>
                                      <p:cBhvr>
                                        <p:cTn id="414" dur="1" fill="hold">
                                          <p:stCondLst>
                                            <p:cond delay="0"/>
                                          </p:stCondLst>
                                        </p:cTn>
                                        <p:tgtEl>
                                          <p:spTgt spid="100"/>
                                        </p:tgtEl>
                                        <p:attrNameLst>
                                          <p:attrName>style.visibility</p:attrName>
                                        </p:attrNameLst>
                                      </p:cBhvr>
                                      <p:to>
                                        <p:strVal val="visible"/>
                                      </p:to>
                                    </p:set>
                                    <p:anim calcmode="lin" valueType="num">
                                      <p:cBhvr>
                                        <p:cTn id="415" dur="2250" fill="hold"/>
                                        <p:tgtEl>
                                          <p:spTgt spid="100"/>
                                        </p:tgtEl>
                                        <p:attrNameLst>
                                          <p:attrName>ppt_w</p:attrName>
                                        </p:attrNameLst>
                                      </p:cBhvr>
                                      <p:tavLst>
                                        <p:tav tm="0">
                                          <p:val>
                                            <p:fltVal val="0"/>
                                          </p:val>
                                        </p:tav>
                                        <p:tav tm="100000">
                                          <p:val>
                                            <p:strVal val="#ppt_w"/>
                                          </p:val>
                                        </p:tav>
                                      </p:tavLst>
                                    </p:anim>
                                    <p:anim calcmode="lin" valueType="num">
                                      <p:cBhvr>
                                        <p:cTn id="416" dur="2250" fill="hold"/>
                                        <p:tgtEl>
                                          <p:spTgt spid="100"/>
                                        </p:tgtEl>
                                        <p:attrNameLst>
                                          <p:attrName>ppt_h</p:attrName>
                                        </p:attrNameLst>
                                      </p:cBhvr>
                                      <p:tavLst>
                                        <p:tav tm="0">
                                          <p:val>
                                            <p:fltVal val="0"/>
                                          </p:val>
                                        </p:tav>
                                        <p:tav tm="100000">
                                          <p:val>
                                            <p:strVal val="#ppt_h"/>
                                          </p:val>
                                        </p:tav>
                                      </p:tavLst>
                                    </p:anim>
                                    <p:anim calcmode="lin" valueType="num">
                                      <p:cBhvr>
                                        <p:cTn id="417" dur="2250" fill="hold"/>
                                        <p:tgtEl>
                                          <p:spTgt spid="100"/>
                                        </p:tgtEl>
                                        <p:attrNameLst>
                                          <p:attrName>style.rotation</p:attrName>
                                        </p:attrNameLst>
                                      </p:cBhvr>
                                      <p:tavLst>
                                        <p:tav tm="0">
                                          <p:val>
                                            <p:fltVal val="360"/>
                                          </p:val>
                                        </p:tav>
                                        <p:tav tm="100000">
                                          <p:val>
                                            <p:fltVal val="0"/>
                                          </p:val>
                                        </p:tav>
                                      </p:tavLst>
                                    </p:anim>
                                    <p:animEffect transition="in" filter="fade">
                                      <p:cBhvr>
                                        <p:cTn id="418" dur="2250"/>
                                        <p:tgtEl>
                                          <p:spTgt spid="100"/>
                                        </p:tgtEl>
                                      </p:cBhvr>
                                    </p:animEffect>
                                  </p:childTnLst>
                                </p:cTn>
                              </p:par>
                              <p:par>
                                <p:cTn id="419" presetID="49" presetClass="entr" presetSubtype="0" decel="100000" fill="hold" grpId="0" nodeType="withEffect">
                                  <p:stCondLst>
                                    <p:cond delay="0"/>
                                  </p:stCondLst>
                                  <p:childTnLst>
                                    <p:set>
                                      <p:cBhvr>
                                        <p:cTn id="420" dur="1" fill="hold">
                                          <p:stCondLst>
                                            <p:cond delay="0"/>
                                          </p:stCondLst>
                                        </p:cTn>
                                        <p:tgtEl>
                                          <p:spTgt spid="101"/>
                                        </p:tgtEl>
                                        <p:attrNameLst>
                                          <p:attrName>style.visibility</p:attrName>
                                        </p:attrNameLst>
                                      </p:cBhvr>
                                      <p:to>
                                        <p:strVal val="visible"/>
                                      </p:to>
                                    </p:set>
                                    <p:anim calcmode="lin" valueType="num">
                                      <p:cBhvr>
                                        <p:cTn id="421" dur="2250" fill="hold"/>
                                        <p:tgtEl>
                                          <p:spTgt spid="101"/>
                                        </p:tgtEl>
                                        <p:attrNameLst>
                                          <p:attrName>ppt_w</p:attrName>
                                        </p:attrNameLst>
                                      </p:cBhvr>
                                      <p:tavLst>
                                        <p:tav tm="0">
                                          <p:val>
                                            <p:fltVal val="0"/>
                                          </p:val>
                                        </p:tav>
                                        <p:tav tm="100000">
                                          <p:val>
                                            <p:strVal val="#ppt_w"/>
                                          </p:val>
                                        </p:tav>
                                      </p:tavLst>
                                    </p:anim>
                                    <p:anim calcmode="lin" valueType="num">
                                      <p:cBhvr>
                                        <p:cTn id="422" dur="2250" fill="hold"/>
                                        <p:tgtEl>
                                          <p:spTgt spid="101"/>
                                        </p:tgtEl>
                                        <p:attrNameLst>
                                          <p:attrName>ppt_h</p:attrName>
                                        </p:attrNameLst>
                                      </p:cBhvr>
                                      <p:tavLst>
                                        <p:tav tm="0">
                                          <p:val>
                                            <p:fltVal val="0"/>
                                          </p:val>
                                        </p:tav>
                                        <p:tav tm="100000">
                                          <p:val>
                                            <p:strVal val="#ppt_h"/>
                                          </p:val>
                                        </p:tav>
                                      </p:tavLst>
                                    </p:anim>
                                    <p:anim calcmode="lin" valueType="num">
                                      <p:cBhvr>
                                        <p:cTn id="423" dur="2250" fill="hold"/>
                                        <p:tgtEl>
                                          <p:spTgt spid="101"/>
                                        </p:tgtEl>
                                        <p:attrNameLst>
                                          <p:attrName>style.rotation</p:attrName>
                                        </p:attrNameLst>
                                      </p:cBhvr>
                                      <p:tavLst>
                                        <p:tav tm="0">
                                          <p:val>
                                            <p:fltVal val="360"/>
                                          </p:val>
                                        </p:tav>
                                        <p:tav tm="100000">
                                          <p:val>
                                            <p:fltVal val="0"/>
                                          </p:val>
                                        </p:tav>
                                      </p:tavLst>
                                    </p:anim>
                                    <p:animEffect transition="in" filter="fade">
                                      <p:cBhvr>
                                        <p:cTn id="424" dur="2250"/>
                                        <p:tgtEl>
                                          <p:spTgt spid="101"/>
                                        </p:tgtEl>
                                      </p:cBhvr>
                                    </p:animEffect>
                                  </p:childTnLst>
                                </p:cTn>
                              </p:par>
                              <p:par>
                                <p:cTn id="425" presetID="49" presetClass="entr" presetSubtype="0" decel="100000" fill="hold" grpId="0" nodeType="withEffect">
                                  <p:stCondLst>
                                    <p:cond delay="0"/>
                                  </p:stCondLst>
                                  <p:childTnLst>
                                    <p:set>
                                      <p:cBhvr>
                                        <p:cTn id="426" dur="1" fill="hold">
                                          <p:stCondLst>
                                            <p:cond delay="0"/>
                                          </p:stCondLst>
                                        </p:cTn>
                                        <p:tgtEl>
                                          <p:spTgt spid="102"/>
                                        </p:tgtEl>
                                        <p:attrNameLst>
                                          <p:attrName>style.visibility</p:attrName>
                                        </p:attrNameLst>
                                      </p:cBhvr>
                                      <p:to>
                                        <p:strVal val="visible"/>
                                      </p:to>
                                    </p:set>
                                    <p:anim calcmode="lin" valueType="num">
                                      <p:cBhvr>
                                        <p:cTn id="427" dur="2250" fill="hold"/>
                                        <p:tgtEl>
                                          <p:spTgt spid="102"/>
                                        </p:tgtEl>
                                        <p:attrNameLst>
                                          <p:attrName>ppt_w</p:attrName>
                                        </p:attrNameLst>
                                      </p:cBhvr>
                                      <p:tavLst>
                                        <p:tav tm="0">
                                          <p:val>
                                            <p:fltVal val="0"/>
                                          </p:val>
                                        </p:tav>
                                        <p:tav tm="100000">
                                          <p:val>
                                            <p:strVal val="#ppt_w"/>
                                          </p:val>
                                        </p:tav>
                                      </p:tavLst>
                                    </p:anim>
                                    <p:anim calcmode="lin" valueType="num">
                                      <p:cBhvr>
                                        <p:cTn id="428" dur="2250" fill="hold"/>
                                        <p:tgtEl>
                                          <p:spTgt spid="102"/>
                                        </p:tgtEl>
                                        <p:attrNameLst>
                                          <p:attrName>ppt_h</p:attrName>
                                        </p:attrNameLst>
                                      </p:cBhvr>
                                      <p:tavLst>
                                        <p:tav tm="0">
                                          <p:val>
                                            <p:fltVal val="0"/>
                                          </p:val>
                                        </p:tav>
                                        <p:tav tm="100000">
                                          <p:val>
                                            <p:strVal val="#ppt_h"/>
                                          </p:val>
                                        </p:tav>
                                      </p:tavLst>
                                    </p:anim>
                                    <p:anim calcmode="lin" valueType="num">
                                      <p:cBhvr>
                                        <p:cTn id="429" dur="2250" fill="hold"/>
                                        <p:tgtEl>
                                          <p:spTgt spid="102"/>
                                        </p:tgtEl>
                                        <p:attrNameLst>
                                          <p:attrName>style.rotation</p:attrName>
                                        </p:attrNameLst>
                                      </p:cBhvr>
                                      <p:tavLst>
                                        <p:tav tm="0">
                                          <p:val>
                                            <p:fltVal val="360"/>
                                          </p:val>
                                        </p:tav>
                                        <p:tav tm="100000">
                                          <p:val>
                                            <p:fltVal val="0"/>
                                          </p:val>
                                        </p:tav>
                                      </p:tavLst>
                                    </p:anim>
                                    <p:animEffect transition="in" filter="fade">
                                      <p:cBhvr>
                                        <p:cTn id="430" dur="2250"/>
                                        <p:tgtEl>
                                          <p:spTgt spid="102"/>
                                        </p:tgtEl>
                                      </p:cBhvr>
                                    </p:animEffect>
                                  </p:childTnLst>
                                </p:cTn>
                              </p:par>
                              <p:par>
                                <p:cTn id="431" presetID="49" presetClass="entr" presetSubtype="0" decel="100000" fill="hold" grpId="0" nodeType="withEffect">
                                  <p:stCondLst>
                                    <p:cond delay="0"/>
                                  </p:stCondLst>
                                  <p:childTnLst>
                                    <p:set>
                                      <p:cBhvr>
                                        <p:cTn id="432" dur="1" fill="hold">
                                          <p:stCondLst>
                                            <p:cond delay="0"/>
                                          </p:stCondLst>
                                        </p:cTn>
                                        <p:tgtEl>
                                          <p:spTgt spid="103"/>
                                        </p:tgtEl>
                                        <p:attrNameLst>
                                          <p:attrName>style.visibility</p:attrName>
                                        </p:attrNameLst>
                                      </p:cBhvr>
                                      <p:to>
                                        <p:strVal val="visible"/>
                                      </p:to>
                                    </p:set>
                                    <p:anim calcmode="lin" valueType="num">
                                      <p:cBhvr>
                                        <p:cTn id="433" dur="2250" fill="hold"/>
                                        <p:tgtEl>
                                          <p:spTgt spid="103"/>
                                        </p:tgtEl>
                                        <p:attrNameLst>
                                          <p:attrName>ppt_w</p:attrName>
                                        </p:attrNameLst>
                                      </p:cBhvr>
                                      <p:tavLst>
                                        <p:tav tm="0">
                                          <p:val>
                                            <p:fltVal val="0"/>
                                          </p:val>
                                        </p:tav>
                                        <p:tav tm="100000">
                                          <p:val>
                                            <p:strVal val="#ppt_w"/>
                                          </p:val>
                                        </p:tav>
                                      </p:tavLst>
                                    </p:anim>
                                    <p:anim calcmode="lin" valueType="num">
                                      <p:cBhvr>
                                        <p:cTn id="434" dur="2250" fill="hold"/>
                                        <p:tgtEl>
                                          <p:spTgt spid="103"/>
                                        </p:tgtEl>
                                        <p:attrNameLst>
                                          <p:attrName>ppt_h</p:attrName>
                                        </p:attrNameLst>
                                      </p:cBhvr>
                                      <p:tavLst>
                                        <p:tav tm="0">
                                          <p:val>
                                            <p:fltVal val="0"/>
                                          </p:val>
                                        </p:tav>
                                        <p:tav tm="100000">
                                          <p:val>
                                            <p:strVal val="#ppt_h"/>
                                          </p:val>
                                        </p:tav>
                                      </p:tavLst>
                                    </p:anim>
                                    <p:anim calcmode="lin" valueType="num">
                                      <p:cBhvr>
                                        <p:cTn id="435" dur="2250" fill="hold"/>
                                        <p:tgtEl>
                                          <p:spTgt spid="103"/>
                                        </p:tgtEl>
                                        <p:attrNameLst>
                                          <p:attrName>style.rotation</p:attrName>
                                        </p:attrNameLst>
                                      </p:cBhvr>
                                      <p:tavLst>
                                        <p:tav tm="0">
                                          <p:val>
                                            <p:fltVal val="360"/>
                                          </p:val>
                                        </p:tav>
                                        <p:tav tm="100000">
                                          <p:val>
                                            <p:fltVal val="0"/>
                                          </p:val>
                                        </p:tav>
                                      </p:tavLst>
                                    </p:anim>
                                    <p:animEffect transition="in" filter="fade">
                                      <p:cBhvr>
                                        <p:cTn id="436" dur="2250"/>
                                        <p:tgtEl>
                                          <p:spTgt spid="103"/>
                                        </p:tgtEl>
                                      </p:cBhvr>
                                    </p:animEffect>
                                  </p:childTnLst>
                                </p:cTn>
                              </p:par>
                              <p:par>
                                <p:cTn id="437" presetID="49" presetClass="entr" presetSubtype="0" decel="100000" fill="hold" grpId="0" nodeType="withEffect">
                                  <p:stCondLst>
                                    <p:cond delay="0"/>
                                  </p:stCondLst>
                                  <p:childTnLst>
                                    <p:set>
                                      <p:cBhvr>
                                        <p:cTn id="438" dur="1" fill="hold">
                                          <p:stCondLst>
                                            <p:cond delay="0"/>
                                          </p:stCondLst>
                                        </p:cTn>
                                        <p:tgtEl>
                                          <p:spTgt spid="104"/>
                                        </p:tgtEl>
                                        <p:attrNameLst>
                                          <p:attrName>style.visibility</p:attrName>
                                        </p:attrNameLst>
                                      </p:cBhvr>
                                      <p:to>
                                        <p:strVal val="visible"/>
                                      </p:to>
                                    </p:set>
                                    <p:anim calcmode="lin" valueType="num">
                                      <p:cBhvr>
                                        <p:cTn id="439" dur="2250" fill="hold"/>
                                        <p:tgtEl>
                                          <p:spTgt spid="104"/>
                                        </p:tgtEl>
                                        <p:attrNameLst>
                                          <p:attrName>ppt_w</p:attrName>
                                        </p:attrNameLst>
                                      </p:cBhvr>
                                      <p:tavLst>
                                        <p:tav tm="0">
                                          <p:val>
                                            <p:fltVal val="0"/>
                                          </p:val>
                                        </p:tav>
                                        <p:tav tm="100000">
                                          <p:val>
                                            <p:strVal val="#ppt_w"/>
                                          </p:val>
                                        </p:tav>
                                      </p:tavLst>
                                    </p:anim>
                                    <p:anim calcmode="lin" valueType="num">
                                      <p:cBhvr>
                                        <p:cTn id="440" dur="2250" fill="hold"/>
                                        <p:tgtEl>
                                          <p:spTgt spid="104"/>
                                        </p:tgtEl>
                                        <p:attrNameLst>
                                          <p:attrName>ppt_h</p:attrName>
                                        </p:attrNameLst>
                                      </p:cBhvr>
                                      <p:tavLst>
                                        <p:tav tm="0">
                                          <p:val>
                                            <p:fltVal val="0"/>
                                          </p:val>
                                        </p:tav>
                                        <p:tav tm="100000">
                                          <p:val>
                                            <p:strVal val="#ppt_h"/>
                                          </p:val>
                                        </p:tav>
                                      </p:tavLst>
                                    </p:anim>
                                    <p:anim calcmode="lin" valueType="num">
                                      <p:cBhvr>
                                        <p:cTn id="441" dur="2250" fill="hold"/>
                                        <p:tgtEl>
                                          <p:spTgt spid="104"/>
                                        </p:tgtEl>
                                        <p:attrNameLst>
                                          <p:attrName>style.rotation</p:attrName>
                                        </p:attrNameLst>
                                      </p:cBhvr>
                                      <p:tavLst>
                                        <p:tav tm="0">
                                          <p:val>
                                            <p:fltVal val="360"/>
                                          </p:val>
                                        </p:tav>
                                        <p:tav tm="100000">
                                          <p:val>
                                            <p:fltVal val="0"/>
                                          </p:val>
                                        </p:tav>
                                      </p:tavLst>
                                    </p:anim>
                                    <p:animEffect transition="in" filter="fade">
                                      <p:cBhvr>
                                        <p:cTn id="442" dur="2250"/>
                                        <p:tgtEl>
                                          <p:spTgt spid="104"/>
                                        </p:tgtEl>
                                      </p:cBhvr>
                                    </p:animEffect>
                                  </p:childTnLst>
                                </p:cTn>
                              </p:par>
                              <p:par>
                                <p:cTn id="443" presetID="49" presetClass="entr" presetSubtype="0" decel="100000" fill="hold" grpId="0" nodeType="withEffect">
                                  <p:stCondLst>
                                    <p:cond delay="0"/>
                                  </p:stCondLst>
                                  <p:childTnLst>
                                    <p:set>
                                      <p:cBhvr>
                                        <p:cTn id="444" dur="1" fill="hold">
                                          <p:stCondLst>
                                            <p:cond delay="0"/>
                                          </p:stCondLst>
                                        </p:cTn>
                                        <p:tgtEl>
                                          <p:spTgt spid="105"/>
                                        </p:tgtEl>
                                        <p:attrNameLst>
                                          <p:attrName>style.visibility</p:attrName>
                                        </p:attrNameLst>
                                      </p:cBhvr>
                                      <p:to>
                                        <p:strVal val="visible"/>
                                      </p:to>
                                    </p:set>
                                    <p:anim calcmode="lin" valueType="num">
                                      <p:cBhvr>
                                        <p:cTn id="445" dur="2250" fill="hold"/>
                                        <p:tgtEl>
                                          <p:spTgt spid="105"/>
                                        </p:tgtEl>
                                        <p:attrNameLst>
                                          <p:attrName>ppt_w</p:attrName>
                                        </p:attrNameLst>
                                      </p:cBhvr>
                                      <p:tavLst>
                                        <p:tav tm="0">
                                          <p:val>
                                            <p:fltVal val="0"/>
                                          </p:val>
                                        </p:tav>
                                        <p:tav tm="100000">
                                          <p:val>
                                            <p:strVal val="#ppt_w"/>
                                          </p:val>
                                        </p:tav>
                                      </p:tavLst>
                                    </p:anim>
                                    <p:anim calcmode="lin" valueType="num">
                                      <p:cBhvr>
                                        <p:cTn id="446" dur="2250" fill="hold"/>
                                        <p:tgtEl>
                                          <p:spTgt spid="105"/>
                                        </p:tgtEl>
                                        <p:attrNameLst>
                                          <p:attrName>ppt_h</p:attrName>
                                        </p:attrNameLst>
                                      </p:cBhvr>
                                      <p:tavLst>
                                        <p:tav tm="0">
                                          <p:val>
                                            <p:fltVal val="0"/>
                                          </p:val>
                                        </p:tav>
                                        <p:tav tm="100000">
                                          <p:val>
                                            <p:strVal val="#ppt_h"/>
                                          </p:val>
                                        </p:tav>
                                      </p:tavLst>
                                    </p:anim>
                                    <p:anim calcmode="lin" valueType="num">
                                      <p:cBhvr>
                                        <p:cTn id="447" dur="2250" fill="hold"/>
                                        <p:tgtEl>
                                          <p:spTgt spid="105"/>
                                        </p:tgtEl>
                                        <p:attrNameLst>
                                          <p:attrName>style.rotation</p:attrName>
                                        </p:attrNameLst>
                                      </p:cBhvr>
                                      <p:tavLst>
                                        <p:tav tm="0">
                                          <p:val>
                                            <p:fltVal val="360"/>
                                          </p:val>
                                        </p:tav>
                                        <p:tav tm="100000">
                                          <p:val>
                                            <p:fltVal val="0"/>
                                          </p:val>
                                        </p:tav>
                                      </p:tavLst>
                                    </p:anim>
                                    <p:animEffect transition="in" filter="fade">
                                      <p:cBhvr>
                                        <p:cTn id="448" dur="2250"/>
                                        <p:tgtEl>
                                          <p:spTgt spid="105"/>
                                        </p:tgtEl>
                                      </p:cBhvr>
                                    </p:animEffect>
                                  </p:childTnLst>
                                </p:cTn>
                              </p:par>
                              <p:par>
                                <p:cTn id="449" presetID="49" presetClass="entr" presetSubtype="0" decel="100000" fill="hold" grpId="0" nodeType="withEffect">
                                  <p:stCondLst>
                                    <p:cond delay="0"/>
                                  </p:stCondLst>
                                  <p:childTnLst>
                                    <p:set>
                                      <p:cBhvr>
                                        <p:cTn id="450" dur="1" fill="hold">
                                          <p:stCondLst>
                                            <p:cond delay="0"/>
                                          </p:stCondLst>
                                        </p:cTn>
                                        <p:tgtEl>
                                          <p:spTgt spid="106"/>
                                        </p:tgtEl>
                                        <p:attrNameLst>
                                          <p:attrName>style.visibility</p:attrName>
                                        </p:attrNameLst>
                                      </p:cBhvr>
                                      <p:to>
                                        <p:strVal val="visible"/>
                                      </p:to>
                                    </p:set>
                                    <p:anim calcmode="lin" valueType="num">
                                      <p:cBhvr>
                                        <p:cTn id="451" dur="2250" fill="hold"/>
                                        <p:tgtEl>
                                          <p:spTgt spid="106"/>
                                        </p:tgtEl>
                                        <p:attrNameLst>
                                          <p:attrName>ppt_w</p:attrName>
                                        </p:attrNameLst>
                                      </p:cBhvr>
                                      <p:tavLst>
                                        <p:tav tm="0">
                                          <p:val>
                                            <p:fltVal val="0"/>
                                          </p:val>
                                        </p:tav>
                                        <p:tav tm="100000">
                                          <p:val>
                                            <p:strVal val="#ppt_w"/>
                                          </p:val>
                                        </p:tav>
                                      </p:tavLst>
                                    </p:anim>
                                    <p:anim calcmode="lin" valueType="num">
                                      <p:cBhvr>
                                        <p:cTn id="452" dur="2250" fill="hold"/>
                                        <p:tgtEl>
                                          <p:spTgt spid="106"/>
                                        </p:tgtEl>
                                        <p:attrNameLst>
                                          <p:attrName>ppt_h</p:attrName>
                                        </p:attrNameLst>
                                      </p:cBhvr>
                                      <p:tavLst>
                                        <p:tav tm="0">
                                          <p:val>
                                            <p:fltVal val="0"/>
                                          </p:val>
                                        </p:tav>
                                        <p:tav tm="100000">
                                          <p:val>
                                            <p:strVal val="#ppt_h"/>
                                          </p:val>
                                        </p:tav>
                                      </p:tavLst>
                                    </p:anim>
                                    <p:anim calcmode="lin" valueType="num">
                                      <p:cBhvr>
                                        <p:cTn id="453" dur="2250" fill="hold"/>
                                        <p:tgtEl>
                                          <p:spTgt spid="106"/>
                                        </p:tgtEl>
                                        <p:attrNameLst>
                                          <p:attrName>style.rotation</p:attrName>
                                        </p:attrNameLst>
                                      </p:cBhvr>
                                      <p:tavLst>
                                        <p:tav tm="0">
                                          <p:val>
                                            <p:fltVal val="360"/>
                                          </p:val>
                                        </p:tav>
                                        <p:tav tm="100000">
                                          <p:val>
                                            <p:fltVal val="0"/>
                                          </p:val>
                                        </p:tav>
                                      </p:tavLst>
                                    </p:anim>
                                    <p:animEffect transition="in" filter="fade">
                                      <p:cBhvr>
                                        <p:cTn id="454" dur="2250"/>
                                        <p:tgtEl>
                                          <p:spTgt spid="106"/>
                                        </p:tgtEl>
                                      </p:cBhvr>
                                    </p:animEffect>
                                  </p:childTnLst>
                                </p:cTn>
                              </p:par>
                              <p:par>
                                <p:cTn id="455" presetID="49" presetClass="entr" presetSubtype="0" decel="100000" fill="hold" grpId="0" nodeType="withEffect">
                                  <p:stCondLst>
                                    <p:cond delay="0"/>
                                  </p:stCondLst>
                                  <p:childTnLst>
                                    <p:set>
                                      <p:cBhvr>
                                        <p:cTn id="456" dur="1" fill="hold">
                                          <p:stCondLst>
                                            <p:cond delay="0"/>
                                          </p:stCondLst>
                                        </p:cTn>
                                        <p:tgtEl>
                                          <p:spTgt spid="107"/>
                                        </p:tgtEl>
                                        <p:attrNameLst>
                                          <p:attrName>style.visibility</p:attrName>
                                        </p:attrNameLst>
                                      </p:cBhvr>
                                      <p:to>
                                        <p:strVal val="visible"/>
                                      </p:to>
                                    </p:set>
                                    <p:anim calcmode="lin" valueType="num">
                                      <p:cBhvr>
                                        <p:cTn id="457" dur="2250" fill="hold"/>
                                        <p:tgtEl>
                                          <p:spTgt spid="107"/>
                                        </p:tgtEl>
                                        <p:attrNameLst>
                                          <p:attrName>ppt_w</p:attrName>
                                        </p:attrNameLst>
                                      </p:cBhvr>
                                      <p:tavLst>
                                        <p:tav tm="0">
                                          <p:val>
                                            <p:fltVal val="0"/>
                                          </p:val>
                                        </p:tav>
                                        <p:tav tm="100000">
                                          <p:val>
                                            <p:strVal val="#ppt_w"/>
                                          </p:val>
                                        </p:tav>
                                      </p:tavLst>
                                    </p:anim>
                                    <p:anim calcmode="lin" valueType="num">
                                      <p:cBhvr>
                                        <p:cTn id="458" dur="2250" fill="hold"/>
                                        <p:tgtEl>
                                          <p:spTgt spid="107"/>
                                        </p:tgtEl>
                                        <p:attrNameLst>
                                          <p:attrName>ppt_h</p:attrName>
                                        </p:attrNameLst>
                                      </p:cBhvr>
                                      <p:tavLst>
                                        <p:tav tm="0">
                                          <p:val>
                                            <p:fltVal val="0"/>
                                          </p:val>
                                        </p:tav>
                                        <p:tav tm="100000">
                                          <p:val>
                                            <p:strVal val="#ppt_h"/>
                                          </p:val>
                                        </p:tav>
                                      </p:tavLst>
                                    </p:anim>
                                    <p:anim calcmode="lin" valueType="num">
                                      <p:cBhvr>
                                        <p:cTn id="459" dur="2250" fill="hold"/>
                                        <p:tgtEl>
                                          <p:spTgt spid="107"/>
                                        </p:tgtEl>
                                        <p:attrNameLst>
                                          <p:attrName>style.rotation</p:attrName>
                                        </p:attrNameLst>
                                      </p:cBhvr>
                                      <p:tavLst>
                                        <p:tav tm="0">
                                          <p:val>
                                            <p:fltVal val="360"/>
                                          </p:val>
                                        </p:tav>
                                        <p:tav tm="100000">
                                          <p:val>
                                            <p:fltVal val="0"/>
                                          </p:val>
                                        </p:tav>
                                      </p:tavLst>
                                    </p:anim>
                                    <p:animEffect transition="in" filter="fade">
                                      <p:cBhvr>
                                        <p:cTn id="460" dur="2250"/>
                                        <p:tgtEl>
                                          <p:spTgt spid="107"/>
                                        </p:tgtEl>
                                      </p:cBhvr>
                                    </p:animEffect>
                                  </p:childTnLst>
                                </p:cTn>
                              </p:par>
                              <p:par>
                                <p:cTn id="461" presetID="49" presetClass="entr" presetSubtype="0" decel="100000" fill="hold" grpId="0" nodeType="withEffect">
                                  <p:stCondLst>
                                    <p:cond delay="0"/>
                                  </p:stCondLst>
                                  <p:childTnLst>
                                    <p:set>
                                      <p:cBhvr>
                                        <p:cTn id="462" dur="1" fill="hold">
                                          <p:stCondLst>
                                            <p:cond delay="0"/>
                                          </p:stCondLst>
                                        </p:cTn>
                                        <p:tgtEl>
                                          <p:spTgt spid="108"/>
                                        </p:tgtEl>
                                        <p:attrNameLst>
                                          <p:attrName>style.visibility</p:attrName>
                                        </p:attrNameLst>
                                      </p:cBhvr>
                                      <p:to>
                                        <p:strVal val="visible"/>
                                      </p:to>
                                    </p:set>
                                    <p:anim calcmode="lin" valueType="num">
                                      <p:cBhvr>
                                        <p:cTn id="463" dur="2250" fill="hold"/>
                                        <p:tgtEl>
                                          <p:spTgt spid="108"/>
                                        </p:tgtEl>
                                        <p:attrNameLst>
                                          <p:attrName>ppt_w</p:attrName>
                                        </p:attrNameLst>
                                      </p:cBhvr>
                                      <p:tavLst>
                                        <p:tav tm="0">
                                          <p:val>
                                            <p:fltVal val="0"/>
                                          </p:val>
                                        </p:tav>
                                        <p:tav tm="100000">
                                          <p:val>
                                            <p:strVal val="#ppt_w"/>
                                          </p:val>
                                        </p:tav>
                                      </p:tavLst>
                                    </p:anim>
                                    <p:anim calcmode="lin" valueType="num">
                                      <p:cBhvr>
                                        <p:cTn id="464" dur="2250" fill="hold"/>
                                        <p:tgtEl>
                                          <p:spTgt spid="108"/>
                                        </p:tgtEl>
                                        <p:attrNameLst>
                                          <p:attrName>ppt_h</p:attrName>
                                        </p:attrNameLst>
                                      </p:cBhvr>
                                      <p:tavLst>
                                        <p:tav tm="0">
                                          <p:val>
                                            <p:fltVal val="0"/>
                                          </p:val>
                                        </p:tav>
                                        <p:tav tm="100000">
                                          <p:val>
                                            <p:strVal val="#ppt_h"/>
                                          </p:val>
                                        </p:tav>
                                      </p:tavLst>
                                    </p:anim>
                                    <p:anim calcmode="lin" valueType="num">
                                      <p:cBhvr>
                                        <p:cTn id="465" dur="2250" fill="hold"/>
                                        <p:tgtEl>
                                          <p:spTgt spid="108"/>
                                        </p:tgtEl>
                                        <p:attrNameLst>
                                          <p:attrName>style.rotation</p:attrName>
                                        </p:attrNameLst>
                                      </p:cBhvr>
                                      <p:tavLst>
                                        <p:tav tm="0">
                                          <p:val>
                                            <p:fltVal val="360"/>
                                          </p:val>
                                        </p:tav>
                                        <p:tav tm="100000">
                                          <p:val>
                                            <p:fltVal val="0"/>
                                          </p:val>
                                        </p:tav>
                                      </p:tavLst>
                                    </p:anim>
                                    <p:animEffect transition="in" filter="fade">
                                      <p:cBhvr>
                                        <p:cTn id="466" dur="2250"/>
                                        <p:tgtEl>
                                          <p:spTgt spid="108"/>
                                        </p:tgtEl>
                                      </p:cBhvr>
                                    </p:animEffect>
                                  </p:childTnLst>
                                </p:cTn>
                              </p:par>
                              <p:par>
                                <p:cTn id="467" presetID="49" presetClass="entr" presetSubtype="0" decel="100000" fill="hold" grpId="0" nodeType="withEffect">
                                  <p:stCondLst>
                                    <p:cond delay="0"/>
                                  </p:stCondLst>
                                  <p:childTnLst>
                                    <p:set>
                                      <p:cBhvr>
                                        <p:cTn id="468" dur="1" fill="hold">
                                          <p:stCondLst>
                                            <p:cond delay="0"/>
                                          </p:stCondLst>
                                        </p:cTn>
                                        <p:tgtEl>
                                          <p:spTgt spid="109"/>
                                        </p:tgtEl>
                                        <p:attrNameLst>
                                          <p:attrName>style.visibility</p:attrName>
                                        </p:attrNameLst>
                                      </p:cBhvr>
                                      <p:to>
                                        <p:strVal val="visible"/>
                                      </p:to>
                                    </p:set>
                                    <p:anim calcmode="lin" valueType="num">
                                      <p:cBhvr>
                                        <p:cTn id="469" dur="2250" fill="hold"/>
                                        <p:tgtEl>
                                          <p:spTgt spid="109"/>
                                        </p:tgtEl>
                                        <p:attrNameLst>
                                          <p:attrName>ppt_w</p:attrName>
                                        </p:attrNameLst>
                                      </p:cBhvr>
                                      <p:tavLst>
                                        <p:tav tm="0">
                                          <p:val>
                                            <p:fltVal val="0"/>
                                          </p:val>
                                        </p:tav>
                                        <p:tav tm="100000">
                                          <p:val>
                                            <p:strVal val="#ppt_w"/>
                                          </p:val>
                                        </p:tav>
                                      </p:tavLst>
                                    </p:anim>
                                    <p:anim calcmode="lin" valueType="num">
                                      <p:cBhvr>
                                        <p:cTn id="470" dur="2250" fill="hold"/>
                                        <p:tgtEl>
                                          <p:spTgt spid="109"/>
                                        </p:tgtEl>
                                        <p:attrNameLst>
                                          <p:attrName>ppt_h</p:attrName>
                                        </p:attrNameLst>
                                      </p:cBhvr>
                                      <p:tavLst>
                                        <p:tav tm="0">
                                          <p:val>
                                            <p:fltVal val="0"/>
                                          </p:val>
                                        </p:tav>
                                        <p:tav tm="100000">
                                          <p:val>
                                            <p:strVal val="#ppt_h"/>
                                          </p:val>
                                        </p:tav>
                                      </p:tavLst>
                                    </p:anim>
                                    <p:anim calcmode="lin" valueType="num">
                                      <p:cBhvr>
                                        <p:cTn id="471" dur="2250" fill="hold"/>
                                        <p:tgtEl>
                                          <p:spTgt spid="109"/>
                                        </p:tgtEl>
                                        <p:attrNameLst>
                                          <p:attrName>style.rotation</p:attrName>
                                        </p:attrNameLst>
                                      </p:cBhvr>
                                      <p:tavLst>
                                        <p:tav tm="0">
                                          <p:val>
                                            <p:fltVal val="360"/>
                                          </p:val>
                                        </p:tav>
                                        <p:tav tm="100000">
                                          <p:val>
                                            <p:fltVal val="0"/>
                                          </p:val>
                                        </p:tav>
                                      </p:tavLst>
                                    </p:anim>
                                    <p:animEffect transition="in" filter="fade">
                                      <p:cBhvr>
                                        <p:cTn id="472" dur="2250"/>
                                        <p:tgtEl>
                                          <p:spTgt spid="109"/>
                                        </p:tgtEl>
                                      </p:cBhvr>
                                    </p:animEffect>
                                  </p:childTnLst>
                                </p:cTn>
                              </p:par>
                              <p:par>
                                <p:cTn id="473" presetID="49" presetClass="entr" presetSubtype="0" decel="100000" fill="hold" grpId="0" nodeType="withEffect">
                                  <p:stCondLst>
                                    <p:cond delay="0"/>
                                  </p:stCondLst>
                                  <p:childTnLst>
                                    <p:set>
                                      <p:cBhvr>
                                        <p:cTn id="474" dur="1" fill="hold">
                                          <p:stCondLst>
                                            <p:cond delay="0"/>
                                          </p:stCondLst>
                                        </p:cTn>
                                        <p:tgtEl>
                                          <p:spTgt spid="110"/>
                                        </p:tgtEl>
                                        <p:attrNameLst>
                                          <p:attrName>style.visibility</p:attrName>
                                        </p:attrNameLst>
                                      </p:cBhvr>
                                      <p:to>
                                        <p:strVal val="visible"/>
                                      </p:to>
                                    </p:set>
                                    <p:anim calcmode="lin" valueType="num">
                                      <p:cBhvr>
                                        <p:cTn id="475" dur="2250" fill="hold"/>
                                        <p:tgtEl>
                                          <p:spTgt spid="110"/>
                                        </p:tgtEl>
                                        <p:attrNameLst>
                                          <p:attrName>ppt_w</p:attrName>
                                        </p:attrNameLst>
                                      </p:cBhvr>
                                      <p:tavLst>
                                        <p:tav tm="0">
                                          <p:val>
                                            <p:fltVal val="0"/>
                                          </p:val>
                                        </p:tav>
                                        <p:tav tm="100000">
                                          <p:val>
                                            <p:strVal val="#ppt_w"/>
                                          </p:val>
                                        </p:tav>
                                      </p:tavLst>
                                    </p:anim>
                                    <p:anim calcmode="lin" valueType="num">
                                      <p:cBhvr>
                                        <p:cTn id="476" dur="2250" fill="hold"/>
                                        <p:tgtEl>
                                          <p:spTgt spid="110"/>
                                        </p:tgtEl>
                                        <p:attrNameLst>
                                          <p:attrName>ppt_h</p:attrName>
                                        </p:attrNameLst>
                                      </p:cBhvr>
                                      <p:tavLst>
                                        <p:tav tm="0">
                                          <p:val>
                                            <p:fltVal val="0"/>
                                          </p:val>
                                        </p:tav>
                                        <p:tav tm="100000">
                                          <p:val>
                                            <p:strVal val="#ppt_h"/>
                                          </p:val>
                                        </p:tav>
                                      </p:tavLst>
                                    </p:anim>
                                    <p:anim calcmode="lin" valueType="num">
                                      <p:cBhvr>
                                        <p:cTn id="477" dur="2250" fill="hold"/>
                                        <p:tgtEl>
                                          <p:spTgt spid="110"/>
                                        </p:tgtEl>
                                        <p:attrNameLst>
                                          <p:attrName>style.rotation</p:attrName>
                                        </p:attrNameLst>
                                      </p:cBhvr>
                                      <p:tavLst>
                                        <p:tav tm="0">
                                          <p:val>
                                            <p:fltVal val="360"/>
                                          </p:val>
                                        </p:tav>
                                        <p:tav tm="100000">
                                          <p:val>
                                            <p:fltVal val="0"/>
                                          </p:val>
                                        </p:tav>
                                      </p:tavLst>
                                    </p:anim>
                                    <p:animEffect transition="in" filter="fade">
                                      <p:cBhvr>
                                        <p:cTn id="478" dur="2250"/>
                                        <p:tgtEl>
                                          <p:spTgt spid="110"/>
                                        </p:tgtEl>
                                      </p:cBhvr>
                                    </p:animEffect>
                                  </p:childTnLst>
                                </p:cTn>
                              </p:par>
                              <p:par>
                                <p:cTn id="479" presetID="49" presetClass="entr" presetSubtype="0" decel="100000" fill="hold" grpId="0" nodeType="withEffect">
                                  <p:stCondLst>
                                    <p:cond delay="0"/>
                                  </p:stCondLst>
                                  <p:childTnLst>
                                    <p:set>
                                      <p:cBhvr>
                                        <p:cTn id="480" dur="1" fill="hold">
                                          <p:stCondLst>
                                            <p:cond delay="0"/>
                                          </p:stCondLst>
                                        </p:cTn>
                                        <p:tgtEl>
                                          <p:spTgt spid="111"/>
                                        </p:tgtEl>
                                        <p:attrNameLst>
                                          <p:attrName>style.visibility</p:attrName>
                                        </p:attrNameLst>
                                      </p:cBhvr>
                                      <p:to>
                                        <p:strVal val="visible"/>
                                      </p:to>
                                    </p:set>
                                    <p:anim calcmode="lin" valueType="num">
                                      <p:cBhvr>
                                        <p:cTn id="481" dur="2250" fill="hold"/>
                                        <p:tgtEl>
                                          <p:spTgt spid="111"/>
                                        </p:tgtEl>
                                        <p:attrNameLst>
                                          <p:attrName>ppt_w</p:attrName>
                                        </p:attrNameLst>
                                      </p:cBhvr>
                                      <p:tavLst>
                                        <p:tav tm="0">
                                          <p:val>
                                            <p:fltVal val="0"/>
                                          </p:val>
                                        </p:tav>
                                        <p:tav tm="100000">
                                          <p:val>
                                            <p:strVal val="#ppt_w"/>
                                          </p:val>
                                        </p:tav>
                                      </p:tavLst>
                                    </p:anim>
                                    <p:anim calcmode="lin" valueType="num">
                                      <p:cBhvr>
                                        <p:cTn id="482" dur="2250" fill="hold"/>
                                        <p:tgtEl>
                                          <p:spTgt spid="111"/>
                                        </p:tgtEl>
                                        <p:attrNameLst>
                                          <p:attrName>ppt_h</p:attrName>
                                        </p:attrNameLst>
                                      </p:cBhvr>
                                      <p:tavLst>
                                        <p:tav tm="0">
                                          <p:val>
                                            <p:fltVal val="0"/>
                                          </p:val>
                                        </p:tav>
                                        <p:tav tm="100000">
                                          <p:val>
                                            <p:strVal val="#ppt_h"/>
                                          </p:val>
                                        </p:tav>
                                      </p:tavLst>
                                    </p:anim>
                                    <p:anim calcmode="lin" valueType="num">
                                      <p:cBhvr>
                                        <p:cTn id="483" dur="2250" fill="hold"/>
                                        <p:tgtEl>
                                          <p:spTgt spid="111"/>
                                        </p:tgtEl>
                                        <p:attrNameLst>
                                          <p:attrName>style.rotation</p:attrName>
                                        </p:attrNameLst>
                                      </p:cBhvr>
                                      <p:tavLst>
                                        <p:tav tm="0">
                                          <p:val>
                                            <p:fltVal val="360"/>
                                          </p:val>
                                        </p:tav>
                                        <p:tav tm="100000">
                                          <p:val>
                                            <p:fltVal val="0"/>
                                          </p:val>
                                        </p:tav>
                                      </p:tavLst>
                                    </p:anim>
                                    <p:animEffect transition="in" filter="fade">
                                      <p:cBhvr>
                                        <p:cTn id="484" dur="2250"/>
                                        <p:tgtEl>
                                          <p:spTgt spid="111"/>
                                        </p:tgtEl>
                                      </p:cBhvr>
                                    </p:animEffect>
                                  </p:childTnLst>
                                </p:cTn>
                              </p:par>
                              <p:par>
                                <p:cTn id="485" presetID="49" presetClass="entr" presetSubtype="0" decel="100000" fill="hold" grpId="0" nodeType="withEffect">
                                  <p:stCondLst>
                                    <p:cond delay="0"/>
                                  </p:stCondLst>
                                  <p:childTnLst>
                                    <p:set>
                                      <p:cBhvr>
                                        <p:cTn id="486" dur="1" fill="hold">
                                          <p:stCondLst>
                                            <p:cond delay="0"/>
                                          </p:stCondLst>
                                        </p:cTn>
                                        <p:tgtEl>
                                          <p:spTgt spid="112"/>
                                        </p:tgtEl>
                                        <p:attrNameLst>
                                          <p:attrName>style.visibility</p:attrName>
                                        </p:attrNameLst>
                                      </p:cBhvr>
                                      <p:to>
                                        <p:strVal val="visible"/>
                                      </p:to>
                                    </p:set>
                                    <p:anim calcmode="lin" valueType="num">
                                      <p:cBhvr>
                                        <p:cTn id="487" dur="2250" fill="hold"/>
                                        <p:tgtEl>
                                          <p:spTgt spid="112"/>
                                        </p:tgtEl>
                                        <p:attrNameLst>
                                          <p:attrName>ppt_w</p:attrName>
                                        </p:attrNameLst>
                                      </p:cBhvr>
                                      <p:tavLst>
                                        <p:tav tm="0">
                                          <p:val>
                                            <p:fltVal val="0"/>
                                          </p:val>
                                        </p:tav>
                                        <p:tav tm="100000">
                                          <p:val>
                                            <p:strVal val="#ppt_w"/>
                                          </p:val>
                                        </p:tav>
                                      </p:tavLst>
                                    </p:anim>
                                    <p:anim calcmode="lin" valueType="num">
                                      <p:cBhvr>
                                        <p:cTn id="488" dur="2250" fill="hold"/>
                                        <p:tgtEl>
                                          <p:spTgt spid="112"/>
                                        </p:tgtEl>
                                        <p:attrNameLst>
                                          <p:attrName>ppt_h</p:attrName>
                                        </p:attrNameLst>
                                      </p:cBhvr>
                                      <p:tavLst>
                                        <p:tav tm="0">
                                          <p:val>
                                            <p:fltVal val="0"/>
                                          </p:val>
                                        </p:tav>
                                        <p:tav tm="100000">
                                          <p:val>
                                            <p:strVal val="#ppt_h"/>
                                          </p:val>
                                        </p:tav>
                                      </p:tavLst>
                                    </p:anim>
                                    <p:anim calcmode="lin" valueType="num">
                                      <p:cBhvr>
                                        <p:cTn id="489" dur="2250" fill="hold"/>
                                        <p:tgtEl>
                                          <p:spTgt spid="112"/>
                                        </p:tgtEl>
                                        <p:attrNameLst>
                                          <p:attrName>style.rotation</p:attrName>
                                        </p:attrNameLst>
                                      </p:cBhvr>
                                      <p:tavLst>
                                        <p:tav tm="0">
                                          <p:val>
                                            <p:fltVal val="360"/>
                                          </p:val>
                                        </p:tav>
                                        <p:tav tm="100000">
                                          <p:val>
                                            <p:fltVal val="0"/>
                                          </p:val>
                                        </p:tav>
                                      </p:tavLst>
                                    </p:anim>
                                    <p:animEffect transition="in" filter="fade">
                                      <p:cBhvr>
                                        <p:cTn id="490" dur="2250"/>
                                        <p:tgtEl>
                                          <p:spTgt spid="112"/>
                                        </p:tgtEl>
                                      </p:cBhvr>
                                    </p:animEffect>
                                  </p:childTnLst>
                                </p:cTn>
                              </p:par>
                              <p:par>
                                <p:cTn id="491" presetID="49" presetClass="entr" presetSubtype="0" decel="100000" fill="hold" grpId="0" nodeType="withEffect">
                                  <p:stCondLst>
                                    <p:cond delay="0"/>
                                  </p:stCondLst>
                                  <p:childTnLst>
                                    <p:set>
                                      <p:cBhvr>
                                        <p:cTn id="492" dur="1" fill="hold">
                                          <p:stCondLst>
                                            <p:cond delay="0"/>
                                          </p:stCondLst>
                                        </p:cTn>
                                        <p:tgtEl>
                                          <p:spTgt spid="113"/>
                                        </p:tgtEl>
                                        <p:attrNameLst>
                                          <p:attrName>style.visibility</p:attrName>
                                        </p:attrNameLst>
                                      </p:cBhvr>
                                      <p:to>
                                        <p:strVal val="visible"/>
                                      </p:to>
                                    </p:set>
                                    <p:anim calcmode="lin" valueType="num">
                                      <p:cBhvr>
                                        <p:cTn id="493" dur="2250" fill="hold"/>
                                        <p:tgtEl>
                                          <p:spTgt spid="113"/>
                                        </p:tgtEl>
                                        <p:attrNameLst>
                                          <p:attrName>ppt_w</p:attrName>
                                        </p:attrNameLst>
                                      </p:cBhvr>
                                      <p:tavLst>
                                        <p:tav tm="0">
                                          <p:val>
                                            <p:fltVal val="0"/>
                                          </p:val>
                                        </p:tav>
                                        <p:tav tm="100000">
                                          <p:val>
                                            <p:strVal val="#ppt_w"/>
                                          </p:val>
                                        </p:tav>
                                      </p:tavLst>
                                    </p:anim>
                                    <p:anim calcmode="lin" valueType="num">
                                      <p:cBhvr>
                                        <p:cTn id="494" dur="2250" fill="hold"/>
                                        <p:tgtEl>
                                          <p:spTgt spid="113"/>
                                        </p:tgtEl>
                                        <p:attrNameLst>
                                          <p:attrName>ppt_h</p:attrName>
                                        </p:attrNameLst>
                                      </p:cBhvr>
                                      <p:tavLst>
                                        <p:tav tm="0">
                                          <p:val>
                                            <p:fltVal val="0"/>
                                          </p:val>
                                        </p:tav>
                                        <p:tav tm="100000">
                                          <p:val>
                                            <p:strVal val="#ppt_h"/>
                                          </p:val>
                                        </p:tav>
                                      </p:tavLst>
                                    </p:anim>
                                    <p:anim calcmode="lin" valueType="num">
                                      <p:cBhvr>
                                        <p:cTn id="495" dur="2250" fill="hold"/>
                                        <p:tgtEl>
                                          <p:spTgt spid="113"/>
                                        </p:tgtEl>
                                        <p:attrNameLst>
                                          <p:attrName>style.rotation</p:attrName>
                                        </p:attrNameLst>
                                      </p:cBhvr>
                                      <p:tavLst>
                                        <p:tav tm="0">
                                          <p:val>
                                            <p:fltVal val="360"/>
                                          </p:val>
                                        </p:tav>
                                        <p:tav tm="100000">
                                          <p:val>
                                            <p:fltVal val="0"/>
                                          </p:val>
                                        </p:tav>
                                      </p:tavLst>
                                    </p:anim>
                                    <p:animEffect transition="in" filter="fade">
                                      <p:cBhvr>
                                        <p:cTn id="496" dur="2250"/>
                                        <p:tgtEl>
                                          <p:spTgt spid="113"/>
                                        </p:tgtEl>
                                      </p:cBhvr>
                                    </p:animEffect>
                                  </p:childTnLst>
                                </p:cTn>
                              </p:par>
                              <p:par>
                                <p:cTn id="497" presetID="49" presetClass="entr" presetSubtype="0" decel="100000" fill="hold" grpId="0" nodeType="withEffect">
                                  <p:stCondLst>
                                    <p:cond delay="0"/>
                                  </p:stCondLst>
                                  <p:childTnLst>
                                    <p:set>
                                      <p:cBhvr>
                                        <p:cTn id="498" dur="1" fill="hold">
                                          <p:stCondLst>
                                            <p:cond delay="0"/>
                                          </p:stCondLst>
                                        </p:cTn>
                                        <p:tgtEl>
                                          <p:spTgt spid="114"/>
                                        </p:tgtEl>
                                        <p:attrNameLst>
                                          <p:attrName>style.visibility</p:attrName>
                                        </p:attrNameLst>
                                      </p:cBhvr>
                                      <p:to>
                                        <p:strVal val="visible"/>
                                      </p:to>
                                    </p:set>
                                    <p:anim calcmode="lin" valueType="num">
                                      <p:cBhvr>
                                        <p:cTn id="499" dur="2250" fill="hold"/>
                                        <p:tgtEl>
                                          <p:spTgt spid="114"/>
                                        </p:tgtEl>
                                        <p:attrNameLst>
                                          <p:attrName>ppt_w</p:attrName>
                                        </p:attrNameLst>
                                      </p:cBhvr>
                                      <p:tavLst>
                                        <p:tav tm="0">
                                          <p:val>
                                            <p:fltVal val="0"/>
                                          </p:val>
                                        </p:tav>
                                        <p:tav tm="100000">
                                          <p:val>
                                            <p:strVal val="#ppt_w"/>
                                          </p:val>
                                        </p:tav>
                                      </p:tavLst>
                                    </p:anim>
                                    <p:anim calcmode="lin" valueType="num">
                                      <p:cBhvr>
                                        <p:cTn id="500" dur="2250" fill="hold"/>
                                        <p:tgtEl>
                                          <p:spTgt spid="114"/>
                                        </p:tgtEl>
                                        <p:attrNameLst>
                                          <p:attrName>ppt_h</p:attrName>
                                        </p:attrNameLst>
                                      </p:cBhvr>
                                      <p:tavLst>
                                        <p:tav tm="0">
                                          <p:val>
                                            <p:fltVal val="0"/>
                                          </p:val>
                                        </p:tav>
                                        <p:tav tm="100000">
                                          <p:val>
                                            <p:strVal val="#ppt_h"/>
                                          </p:val>
                                        </p:tav>
                                      </p:tavLst>
                                    </p:anim>
                                    <p:anim calcmode="lin" valueType="num">
                                      <p:cBhvr>
                                        <p:cTn id="501" dur="2250" fill="hold"/>
                                        <p:tgtEl>
                                          <p:spTgt spid="114"/>
                                        </p:tgtEl>
                                        <p:attrNameLst>
                                          <p:attrName>style.rotation</p:attrName>
                                        </p:attrNameLst>
                                      </p:cBhvr>
                                      <p:tavLst>
                                        <p:tav tm="0">
                                          <p:val>
                                            <p:fltVal val="360"/>
                                          </p:val>
                                        </p:tav>
                                        <p:tav tm="100000">
                                          <p:val>
                                            <p:fltVal val="0"/>
                                          </p:val>
                                        </p:tav>
                                      </p:tavLst>
                                    </p:anim>
                                    <p:animEffect transition="in" filter="fade">
                                      <p:cBhvr>
                                        <p:cTn id="502" dur="2250"/>
                                        <p:tgtEl>
                                          <p:spTgt spid="114"/>
                                        </p:tgtEl>
                                      </p:cBhvr>
                                    </p:animEffect>
                                  </p:childTnLst>
                                </p:cTn>
                              </p:par>
                              <p:par>
                                <p:cTn id="503" presetID="49" presetClass="entr" presetSubtype="0" decel="100000" fill="hold" grpId="0" nodeType="withEffect">
                                  <p:stCondLst>
                                    <p:cond delay="0"/>
                                  </p:stCondLst>
                                  <p:childTnLst>
                                    <p:set>
                                      <p:cBhvr>
                                        <p:cTn id="504" dur="1" fill="hold">
                                          <p:stCondLst>
                                            <p:cond delay="0"/>
                                          </p:stCondLst>
                                        </p:cTn>
                                        <p:tgtEl>
                                          <p:spTgt spid="115"/>
                                        </p:tgtEl>
                                        <p:attrNameLst>
                                          <p:attrName>style.visibility</p:attrName>
                                        </p:attrNameLst>
                                      </p:cBhvr>
                                      <p:to>
                                        <p:strVal val="visible"/>
                                      </p:to>
                                    </p:set>
                                    <p:anim calcmode="lin" valueType="num">
                                      <p:cBhvr>
                                        <p:cTn id="505" dur="2250" fill="hold"/>
                                        <p:tgtEl>
                                          <p:spTgt spid="115"/>
                                        </p:tgtEl>
                                        <p:attrNameLst>
                                          <p:attrName>ppt_w</p:attrName>
                                        </p:attrNameLst>
                                      </p:cBhvr>
                                      <p:tavLst>
                                        <p:tav tm="0">
                                          <p:val>
                                            <p:fltVal val="0"/>
                                          </p:val>
                                        </p:tav>
                                        <p:tav tm="100000">
                                          <p:val>
                                            <p:strVal val="#ppt_w"/>
                                          </p:val>
                                        </p:tav>
                                      </p:tavLst>
                                    </p:anim>
                                    <p:anim calcmode="lin" valueType="num">
                                      <p:cBhvr>
                                        <p:cTn id="506" dur="2250" fill="hold"/>
                                        <p:tgtEl>
                                          <p:spTgt spid="115"/>
                                        </p:tgtEl>
                                        <p:attrNameLst>
                                          <p:attrName>ppt_h</p:attrName>
                                        </p:attrNameLst>
                                      </p:cBhvr>
                                      <p:tavLst>
                                        <p:tav tm="0">
                                          <p:val>
                                            <p:fltVal val="0"/>
                                          </p:val>
                                        </p:tav>
                                        <p:tav tm="100000">
                                          <p:val>
                                            <p:strVal val="#ppt_h"/>
                                          </p:val>
                                        </p:tav>
                                      </p:tavLst>
                                    </p:anim>
                                    <p:anim calcmode="lin" valueType="num">
                                      <p:cBhvr>
                                        <p:cTn id="507" dur="2250" fill="hold"/>
                                        <p:tgtEl>
                                          <p:spTgt spid="115"/>
                                        </p:tgtEl>
                                        <p:attrNameLst>
                                          <p:attrName>style.rotation</p:attrName>
                                        </p:attrNameLst>
                                      </p:cBhvr>
                                      <p:tavLst>
                                        <p:tav tm="0">
                                          <p:val>
                                            <p:fltVal val="360"/>
                                          </p:val>
                                        </p:tav>
                                        <p:tav tm="100000">
                                          <p:val>
                                            <p:fltVal val="0"/>
                                          </p:val>
                                        </p:tav>
                                      </p:tavLst>
                                    </p:anim>
                                    <p:animEffect transition="in" filter="fade">
                                      <p:cBhvr>
                                        <p:cTn id="508" dur="2250"/>
                                        <p:tgtEl>
                                          <p:spTgt spid="115"/>
                                        </p:tgtEl>
                                      </p:cBhvr>
                                    </p:animEffect>
                                  </p:childTnLst>
                                </p:cTn>
                              </p:par>
                              <p:par>
                                <p:cTn id="509" presetID="49" presetClass="entr" presetSubtype="0" decel="100000" fill="hold" grpId="0" nodeType="withEffect">
                                  <p:stCondLst>
                                    <p:cond delay="0"/>
                                  </p:stCondLst>
                                  <p:childTnLst>
                                    <p:set>
                                      <p:cBhvr>
                                        <p:cTn id="510" dur="1" fill="hold">
                                          <p:stCondLst>
                                            <p:cond delay="0"/>
                                          </p:stCondLst>
                                        </p:cTn>
                                        <p:tgtEl>
                                          <p:spTgt spid="116"/>
                                        </p:tgtEl>
                                        <p:attrNameLst>
                                          <p:attrName>style.visibility</p:attrName>
                                        </p:attrNameLst>
                                      </p:cBhvr>
                                      <p:to>
                                        <p:strVal val="visible"/>
                                      </p:to>
                                    </p:set>
                                    <p:anim calcmode="lin" valueType="num">
                                      <p:cBhvr>
                                        <p:cTn id="511" dur="2250" fill="hold"/>
                                        <p:tgtEl>
                                          <p:spTgt spid="116"/>
                                        </p:tgtEl>
                                        <p:attrNameLst>
                                          <p:attrName>ppt_w</p:attrName>
                                        </p:attrNameLst>
                                      </p:cBhvr>
                                      <p:tavLst>
                                        <p:tav tm="0">
                                          <p:val>
                                            <p:fltVal val="0"/>
                                          </p:val>
                                        </p:tav>
                                        <p:tav tm="100000">
                                          <p:val>
                                            <p:strVal val="#ppt_w"/>
                                          </p:val>
                                        </p:tav>
                                      </p:tavLst>
                                    </p:anim>
                                    <p:anim calcmode="lin" valueType="num">
                                      <p:cBhvr>
                                        <p:cTn id="512" dur="2250" fill="hold"/>
                                        <p:tgtEl>
                                          <p:spTgt spid="116"/>
                                        </p:tgtEl>
                                        <p:attrNameLst>
                                          <p:attrName>ppt_h</p:attrName>
                                        </p:attrNameLst>
                                      </p:cBhvr>
                                      <p:tavLst>
                                        <p:tav tm="0">
                                          <p:val>
                                            <p:fltVal val="0"/>
                                          </p:val>
                                        </p:tav>
                                        <p:tav tm="100000">
                                          <p:val>
                                            <p:strVal val="#ppt_h"/>
                                          </p:val>
                                        </p:tav>
                                      </p:tavLst>
                                    </p:anim>
                                    <p:anim calcmode="lin" valueType="num">
                                      <p:cBhvr>
                                        <p:cTn id="513" dur="2250" fill="hold"/>
                                        <p:tgtEl>
                                          <p:spTgt spid="116"/>
                                        </p:tgtEl>
                                        <p:attrNameLst>
                                          <p:attrName>style.rotation</p:attrName>
                                        </p:attrNameLst>
                                      </p:cBhvr>
                                      <p:tavLst>
                                        <p:tav tm="0">
                                          <p:val>
                                            <p:fltVal val="360"/>
                                          </p:val>
                                        </p:tav>
                                        <p:tav tm="100000">
                                          <p:val>
                                            <p:fltVal val="0"/>
                                          </p:val>
                                        </p:tav>
                                      </p:tavLst>
                                    </p:anim>
                                    <p:animEffect transition="in" filter="fade">
                                      <p:cBhvr>
                                        <p:cTn id="514" dur="2250"/>
                                        <p:tgtEl>
                                          <p:spTgt spid="116"/>
                                        </p:tgtEl>
                                      </p:cBhvr>
                                    </p:animEffect>
                                  </p:childTnLst>
                                </p:cTn>
                              </p:par>
                              <p:par>
                                <p:cTn id="515" presetID="49" presetClass="entr" presetSubtype="0" decel="100000" fill="hold" grpId="0" nodeType="withEffect">
                                  <p:stCondLst>
                                    <p:cond delay="0"/>
                                  </p:stCondLst>
                                  <p:childTnLst>
                                    <p:set>
                                      <p:cBhvr>
                                        <p:cTn id="516" dur="1" fill="hold">
                                          <p:stCondLst>
                                            <p:cond delay="0"/>
                                          </p:stCondLst>
                                        </p:cTn>
                                        <p:tgtEl>
                                          <p:spTgt spid="117"/>
                                        </p:tgtEl>
                                        <p:attrNameLst>
                                          <p:attrName>style.visibility</p:attrName>
                                        </p:attrNameLst>
                                      </p:cBhvr>
                                      <p:to>
                                        <p:strVal val="visible"/>
                                      </p:to>
                                    </p:set>
                                    <p:anim calcmode="lin" valueType="num">
                                      <p:cBhvr>
                                        <p:cTn id="517" dur="2250" fill="hold"/>
                                        <p:tgtEl>
                                          <p:spTgt spid="117"/>
                                        </p:tgtEl>
                                        <p:attrNameLst>
                                          <p:attrName>ppt_w</p:attrName>
                                        </p:attrNameLst>
                                      </p:cBhvr>
                                      <p:tavLst>
                                        <p:tav tm="0">
                                          <p:val>
                                            <p:fltVal val="0"/>
                                          </p:val>
                                        </p:tav>
                                        <p:tav tm="100000">
                                          <p:val>
                                            <p:strVal val="#ppt_w"/>
                                          </p:val>
                                        </p:tav>
                                      </p:tavLst>
                                    </p:anim>
                                    <p:anim calcmode="lin" valueType="num">
                                      <p:cBhvr>
                                        <p:cTn id="518" dur="2250" fill="hold"/>
                                        <p:tgtEl>
                                          <p:spTgt spid="117"/>
                                        </p:tgtEl>
                                        <p:attrNameLst>
                                          <p:attrName>ppt_h</p:attrName>
                                        </p:attrNameLst>
                                      </p:cBhvr>
                                      <p:tavLst>
                                        <p:tav tm="0">
                                          <p:val>
                                            <p:fltVal val="0"/>
                                          </p:val>
                                        </p:tav>
                                        <p:tav tm="100000">
                                          <p:val>
                                            <p:strVal val="#ppt_h"/>
                                          </p:val>
                                        </p:tav>
                                      </p:tavLst>
                                    </p:anim>
                                    <p:anim calcmode="lin" valueType="num">
                                      <p:cBhvr>
                                        <p:cTn id="519" dur="2250" fill="hold"/>
                                        <p:tgtEl>
                                          <p:spTgt spid="117"/>
                                        </p:tgtEl>
                                        <p:attrNameLst>
                                          <p:attrName>style.rotation</p:attrName>
                                        </p:attrNameLst>
                                      </p:cBhvr>
                                      <p:tavLst>
                                        <p:tav tm="0">
                                          <p:val>
                                            <p:fltVal val="360"/>
                                          </p:val>
                                        </p:tav>
                                        <p:tav tm="100000">
                                          <p:val>
                                            <p:fltVal val="0"/>
                                          </p:val>
                                        </p:tav>
                                      </p:tavLst>
                                    </p:anim>
                                    <p:animEffect transition="in" filter="fade">
                                      <p:cBhvr>
                                        <p:cTn id="520" dur="2250"/>
                                        <p:tgtEl>
                                          <p:spTgt spid="117"/>
                                        </p:tgtEl>
                                      </p:cBhvr>
                                    </p:animEffect>
                                  </p:childTnLst>
                                </p:cTn>
                              </p:par>
                              <p:par>
                                <p:cTn id="521" presetID="49" presetClass="entr" presetSubtype="0" decel="100000" fill="hold" grpId="0" nodeType="withEffect">
                                  <p:stCondLst>
                                    <p:cond delay="0"/>
                                  </p:stCondLst>
                                  <p:childTnLst>
                                    <p:set>
                                      <p:cBhvr>
                                        <p:cTn id="522" dur="1" fill="hold">
                                          <p:stCondLst>
                                            <p:cond delay="0"/>
                                          </p:stCondLst>
                                        </p:cTn>
                                        <p:tgtEl>
                                          <p:spTgt spid="118"/>
                                        </p:tgtEl>
                                        <p:attrNameLst>
                                          <p:attrName>style.visibility</p:attrName>
                                        </p:attrNameLst>
                                      </p:cBhvr>
                                      <p:to>
                                        <p:strVal val="visible"/>
                                      </p:to>
                                    </p:set>
                                    <p:anim calcmode="lin" valueType="num">
                                      <p:cBhvr>
                                        <p:cTn id="523" dur="2250" fill="hold"/>
                                        <p:tgtEl>
                                          <p:spTgt spid="118"/>
                                        </p:tgtEl>
                                        <p:attrNameLst>
                                          <p:attrName>ppt_w</p:attrName>
                                        </p:attrNameLst>
                                      </p:cBhvr>
                                      <p:tavLst>
                                        <p:tav tm="0">
                                          <p:val>
                                            <p:fltVal val="0"/>
                                          </p:val>
                                        </p:tav>
                                        <p:tav tm="100000">
                                          <p:val>
                                            <p:strVal val="#ppt_w"/>
                                          </p:val>
                                        </p:tav>
                                      </p:tavLst>
                                    </p:anim>
                                    <p:anim calcmode="lin" valueType="num">
                                      <p:cBhvr>
                                        <p:cTn id="524" dur="2250" fill="hold"/>
                                        <p:tgtEl>
                                          <p:spTgt spid="118"/>
                                        </p:tgtEl>
                                        <p:attrNameLst>
                                          <p:attrName>ppt_h</p:attrName>
                                        </p:attrNameLst>
                                      </p:cBhvr>
                                      <p:tavLst>
                                        <p:tav tm="0">
                                          <p:val>
                                            <p:fltVal val="0"/>
                                          </p:val>
                                        </p:tav>
                                        <p:tav tm="100000">
                                          <p:val>
                                            <p:strVal val="#ppt_h"/>
                                          </p:val>
                                        </p:tav>
                                      </p:tavLst>
                                    </p:anim>
                                    <p:anim calcmode="lin" valueType="num">
                                      <p:cBhvr>
                                        <p:cTn id="525" dur="2250" fill="hold"/>
                                        <p:tgtEl>
                                          <p:spTgt spid="118"/>
                                        </p:tgtEl>
                                        <p:attrNameLst>
                                          <p:attrName>style.rotation</p:attrName>
                                        </p:attrNameLst>
                                      </p:cBhvr>
                                      <p:tavLst>
                                        <p:tav tm="0">
                                          <p:val>
                                            <p:fltVal val="360"/>
                                          </p:val>
                                        </p:tav>
                                        <p:tav tm="100000">
                                          <p:val>
                                            <p:fltVal val="0"/>
                                          </p:val>
                                        </p:tav>
                                      </p:tavLst>
                                    </p:anim>
                                    <p:animEffect transition="in" filter="fade">
                                      <p:cBhvr>
                                        <p:cTn id="526" dur="2250"/>
                                        <p:tgtEl>
                                          <p:spTgt spid="118"/>
                                        </p:tgtEl>
                                      </p:cBhvr>
                                    </p:animEffect>
                                  </p:childTnLst>
                                </p:cTn>
                              </p:par>
                              <p:par>
                                <p:cTn id="527" presetID="49" presetClass="entr" presetSubtype="0" decel="100000" fill="hold" grpId="0" nodeType="withEffect">
                                  <p:stCondLst>
                                    <p:cond delay="0"/>
                                  </p:stCondLst>
                                  <p:childTnLst>
                                    <p:set>
                                      <p:cBhvr>
                                        <p:cTn id="528" dur="1" fill="hold">
                                          <p:stCondLst>
                                            <p:cond delay="0"/>
                                          </p:stCondLst>
                                        </p:cTn>
                                        <p:tgtEl>
                                          <p:spTgt spid="119"/>
                                        </p:tgtEl>
                                        <p:attrNameLst>
                                          <p:attrName>style.visibility</p:attrName>
                                        </p:attrNameLst>
                                      </p:cBhvr>
                                      <p:to>
                                        <p:strVal val="visible"/>
                                      </p:to>
                                    </p:set>
                                    <p:anim calcmode="lin" valueType="num">
                                      <p:cBhvr>
                                        <p:cTn id="529" dur="2250" fill="hold"/>
                                        <p:tgtEl>
                                          <p:spTgt spid="119"/>
                                        </p:tgtEl>
                                        <p:attrNameLst>
                                          <p:attrName>ppt_w</p:attrName>
                                        </p:attrNameLst>
                                      </p:cBhvr>
                                      <p:tavLst>
                                        <p:tav tm="0">
                                          <p:val>
                                            <p:fltVal val="0"/>
                                          </p:val>
                                        </p:tav>
                                        <p:tav tm="100000">
                                          <p:val>
                                            <p:strVal val="#ppt_w"/>
                                          </p:val>
                                        </p:tav>
                                      </p:tavLst>
                                    </p:anim>
                                    <p:anim calcmode="lin" valueType="num">
                                      <p:cBhvr>
                                        <p:cTn id="530" dur="2250" fill="hold"/>
                                        <p:tgtEl>
                                          <p:spTgt spid="119"/>
                                        </p:tgtEl>
                                        <p:attrNameLst>
                                          <p:attrName>ppt_h</p:attrName>
                                        </p:attrNameLst>
                                      </p:cBhvr>
                                      <p:tavLst>
                                        <p:tav tm="0">
                                          <p:val>
                                            <p:fltVal val="0"/>
                                          </p:val>
                                        </p:tav>
                                        <p:tav tm="100000">
                                          <p:val>
                                            <p:strVal val="#ppt_h"/>
                                          </p:val>
                                        </p:tav>
                                      </p:tavLst>
                                    </p:anim>
                                    <p:anim calcmode="lin" valueType="num">
                                      <p:cBhvr>
                                        <p:cTn id="531" dur="2250" fill="hold"/>
                                        <p:tgtEl>
                                          <p:spTgt spid="119"/>
                                        </p:tgtEl>
                                        <p:attrNameLst>
                                          <p:attrName>style.rotation</p:attrName>
                                        </p:attrNameLst>
                                      </p:cBhvr>
                                      <p:tavLst>
                                        <p:tav tm="0">
                                          <p:val>
                                            <p:fltVal val="360"/>
                                          </p:val>
                                        </p:tav>
                                        <p:tav tm="100000">
                                          <p:val>
                                            <p:fltVal val="0"/>
                                          </p:val>
                                        </p:tav>
                                      </p:tavLst>
                                    </p:anim>
                                    <p:animEffect transition="in" filter="fade">
                                      <p:cBhvr>
                                        <p:cTn id="532" dur="2250"/>
                                        <p:tgtEl>
                                          <p:spTgt spid="119"/>
                                        </p:tgtEl>
                                      </p:cBhvr>
                                    </p:animEffect>
                                  </p:childTnLst>
                                </p:cTn>
                              </p:par>
                              <p:par>
                                <p:cTn id="533" presetID="49" presetClass="entr" presetSubtype="0" decel="100000" fill="hold" grpId="0" nodeType="withEffect">
                                  <p:stCondLst>
                                    <p:cond delay="0"/>
                                  </p:stCondLst>
                                  <p:childTnLst>
                                    <p:set>
                                      <p:cBhvr>
                                        <p:cTn id="534" dur="1" fill="hold">
                                          <p:stCondLst>
                                            <p:cond delay="0"/>
                                          </p:stCondLst>
                                        </p:cTn>
                                        <p:tgtEl>
                                          <p:spTgt spid="120"/>
                                        </p:tgtEl>
                                        <p:attrNameLst>
                                          <p:attrName>style.visibility</p:attrName>
                                        </p:attrNameLst>
                                      </p:cBhvr>
                                      <p:to>
                                        <p:strVal val="visible"/>
                                      </p:to>
                                    </p:set>
                                    <p:anim calcmode="lin" valueType="num">
                                      <p:cBhvr>
                                        <p:cTn id="535" dur="2250" fill="hold"/>
                                        <p:tgtEl>
                                          <p:spTgt spid="120"/>
                                        </p:tgtEl>
                                        <p:attrNameLst>
                                          <p:attrName>ppt_w</p:attrName>
                                        </p:attrNameLst>
                                      </p:cBhvr>
                                      <p:tavLst>
                                        <p:tav tm="0">
                                          <p:val>
                                            <p:fltVal val="0"/>
                                          </p:val>
                                        </p:tav>
                                        <p:tav tm="100000">
                                          <p:val>
                                            <p:strVal val="#ppt_w"/>
                                          </p:val>
                                        </p:tav>
                                      </p:tavLst>
                                    </p:anim>
                                    <p:anim calcmode="lin" valueType="num">
                                      <p:cBhvr>
                                        <p:cTn id="536" dur="2250" fill="hold"/>
                                        <p:tgtEl>
                                          <p:spTgt spid="120"/>
                                        </p:tgtEl>
                                        <p:attrNameLst>
                                          <p:attrName>ppt_h</p:attrName>
                                        </p:attrNameLst>
                                      </p:cBhvr>
                                      <p:tavLst>
                                        <p:tav tm="0">
                                          <p:val>
                                            <p:fltVal val="0"/>
                                          </p:val>
                                        </p:tav>
                                        <p:tav tm="100000">
                                          <p:val>
                                            <p:strVal val="#ppt_h"/>
                                          </p:val>
                                        </p:tav>
                                      </p:tavLst>
                                    </p:anim>
                                    <p:anim calcmode="lin" valueType="num">
                                      <p:cBhvr>
                                        <p:cTn id="537" dur="2250" fill="hold"/>
                                        <p:tgtEl>
                                          <p:spTgt spid="120"/>
                                        </p:tgtEl>
                                        <p:attrNameLst>
                                          <p:attrName>style.rotation</p:attrName>
                                        </p:attrNameLst>
                                      </p:cBhvr>
                                      <p:tavLst>
                                        <p:tav tm="0">
                                          <p:val>
                                            <p:fltVal val="360"/>
                                          </p:val>
                                        </p:tav>
                                        <p:tav tm="100000">
                                          <p:val>
                                            <p:fltVal val="0"/>
                                          </p:val>
                                        </p:tav>
                                      </p:tavLst>
                                    </p:anim>
                                    <p:animEffect transition="in" filter="fade">
                                      <p:cBhvr>
                                        <p:cTn id="538" dur="2250"/>
                                        <p:tgtEl>
                                          <p:spTgt spid="120"/>
                                        </p:tgtEl>
                                      </p:cBhvr>
                                    </p:animEffect>
                                  </p:childTnLst>
                                </p:cTn>
                              </p:par>
                              <p:par>
                                <p:cTn id="539" presetID="49" presetClass="entr" presetSubtype="0" decel="100000" fill="hold" grpId="0" nodeType="withEffect">
                                  <p:stCondLst>
                                    <p:cond delay="0"/>
                                  </p:stCondLst>
                                  <p:childTnLst>
                                    <p:set>
                                      <p:cBhvr>
                                        <p:cTn id="540" dur="1" fill="hold">
                                          <p:stCondLst>
                                            <p:cond delay="0"/>
                                          </p:stCondLst>
                                        </p:cTn>
                                        <p:tgtEl>
                                          <p:spTgt spid="121"/>
                                        </p:tgtEl>
                                        <p:attrNameLst>
                                          <p:attrName>style.visibility</p:attrName>
                                        </p:attrNameLst>
                                      </p:cBhvr>
                                      <p:to>
                                        <p:strVal val="visible"/>
                                      </p:to>
                                    </p:set>
                                    <p:anim calcmode="lin" valueType="num">
                                      <p:cBhvr>
                                        <p:cTn id="541" dur="2250" fill="hold"/>
                                        <p:tgtEl>
                                          <p:spTgt spid="121"/>
                                        </p:tgtEl>
                                        <p:attrNameLst>
                                          <p:attrName>ppt_w</p:attrName>
                                        </p:attrNameLst>
                                      </p:cBhvr>
                                      <p:tavLst>
                                        <p:tav tm="0">
                                          <p:val>
                                            <p:fltVal val="0"/>
                                          </p:val>
                                        </p:tav>
                                        <p:tav tm="100000">
                                          <p:val>
                                            <p:strVal val="#ppt_w"/>
                                          </p:val>
                                        </p:tav>
                                      </p:tavLst>
                                    </p:anim>
                                    <p:anim calcmode="lin" valueType="num">
                                      <p:cBhvr>
                                        <p:cTn id="542" dur="2250" fill="hold"/>
                                        <p:tgtEl>
                                          <p:spTgt spid="121"/>
                                        </p:tgtEl>
                                        <p:attrNameLst>
                                          <p:attrName>ppt_h</p:attrName>
                                        </p:attrNameLst>
                                      </p:cBhvr>
                                      <p:tavLst>
                                        <p:tav tm="0">
                                          <p:val>
                                            <p:fltVal val="0"/>
                                          </p:val>
                                        </p:tav>
                                        <p:tav tm="100000">
                                          <p:val>
                                            <p:strVal val="#ppt_h"/>
                                          </p:val>
                                        </p:tav>
                                      </p:tavLst>
                                    </p:anim>
                                    <p:anim calcmode="lin" valueType="num">
                                      <p:cBhvr>
                                        <p:cTn id="543" dur="2250" fill="hold"/>
                                        <p:tgtEl>
                                          <p:spTgt spid="121"/>
                                        </p:tgtEl>
                                        <p:attrNameLst>
                                          <p:attrName>style.rotation</p:attrName>
                                        </p:attrNameLst>
                                      </p:cBhvr>
                                      <p:tavLst>
                                        <p:tav tm="0">
                                          <p:val>
                                            <p:fltVal val="360"/>
                                          </p:val>
                                        </p:tav>
                                        <p:tav tm="100000">
                                          <p:val>
                                            <p:fltVal val="0"/>
                                          </p:val>
                                        </p:tav>
                                      </p:tavLst>
                                    </p:anim>
                                    <p:animEffect transition="in" filter="fade">
                                      <p:cBhvr>
                                        <p:cTn id="544" dur="2250"/>
                                        <p:tgtEl>
                                          <p:spTgt spid="121"/>
                                        </p:tgtEl>
                                      </p:cBhvr>
                                    </p:animEffect>
                                  </p:childTnLst>
                                </p:cTn>
                              </p:par>
                              <p:par>
                                <p:cTn id="545" presetID="49" presetClass="entr" presetSubtype="0" decel="100000" fill="hold" grpId="0" nodeType="withEffect">
                                  <p:stCondLst>
                                    <p:cond delay="0"/>
                                  </p:stCondLst>
                                  <p:childTnLst>
                                    <p:set>
                                      <p:cBhvr>
                                        <p:cTn id="546" dur="1" fill="hold">
                                          <p:stCondLst>
                                            <p:cond delay="0"/>
                                          </p:stCondLst>
                                        </p:cTn>
                                        <p:tgtEl>
                                          <p:spTgt spid="163"/>
                                        </p:tgtEl>
                                        <p:attrNameLst>
                                          <p:attrName>style.visibility</p:attrName>
                                        </p:attrNameLst>
                                      </p:cBhvr>
                                      <p:to>
                                        <p:strVal val="visible"/>
                                      </p:to>
                                    </p:set>
                                    <p:anim calcmode="lin" valueType="num">
                                      <p:cBhvr>
                                        <p:cTn id="547" dur="2250" fill="hold"/>
                                        <p:tgtEl>
                                          <p:spTgt spid="163"/>
                                        </p:tgtEl>
                                        <p:attrNameLst>
                                          <p:attrName>ppt_w</p:attrName>
                                        </p:attrNameLst>
                                      </p:cBhvr>
                                      <p:tavLst>
                                        <p:tav tm="0">
                                          <p:val>
                                            <p:fltVal val="0"/>
                                          </p:val>
                                        </p:tav>
                                        <p:tav tm="100000">
                                          <p:val>
                                            <p:strVal val="#ppt_w"/>
                                          </p:val>
                                        </p:tav>
                                      </p:tavLst>
                                    </p:anim>
                                    <p:anim calcmode="lin" valueType="num">
                                      <p:cBhvr>
                                        <p:cTn id="548" dur="2250" fill="hold"/>
                                        <p:tgtEl>
                                          <p:spTgt spid="163"/>
                                        </p:tgtEl>
                                        <p:attrNameLst>
                                          <p:attrName>ppt_h</p:attrName>
                                        </p:attrNameLst>
                                      </p:cBhvr>
                                      <p:tavLst>
                                        <p:tav tm="0">
                                          <p:val>
                                            <p:fltVal val="0"/>
                                          </p:val>
                                        </p:tav>
                                        <p:tav tm="100000">
                                          <p:val>
                                            <p:strVal val="#ppt_h"/>
                                          </p:val>
                                        </p:tav>
                                      </p:tavLst>
                                    </p:anim>
                                    <p:anim calcmode="lin" valueType="num">
                                      <p:cBhvr>
                                        <p:cTn id="549" dur="2250" fill="hold"/>
                                        <p:tgtEl>
                                          <p:spTgt spid="163"/>
                                        </p:tgtEl>
                                        <p:attrNameLst>
                                          <p:attrName>style.rotation</p:attrName>
                                        </p:attrNameLst>
                                      </p:cBhvr>
                                      <p:tavLst>
                                        <p:tav tm="0">
                                          <p:val>
                                            <p:fltVal val="360"/>
                                          </p:val>
                                        </p:tav>
                                        <p:tav tm="100000">
                                          <p:val>
                                            <p:fltVal val="0"/>
                                          </p:val>
                                        </p:tav>
                                      </p:tavLst>
                                    </p:anim>
                                    <p:animEffect transition="in" filter="fade">
                                      <p:cBhvr>
                                        <p:cTn id="550" dur="2250"/>
                                        <p:tgtEl>
                                          <p:spTgt spid="163"/>
                                        </p:tgtEl>
                                      </p:cBhvr>
                                    </p:animEffect>
                                  </p:childTnLst>
                                </p:cTn>
                              </p:par>
                              <p:par>
                                <p:cTn id="551" presetID="49" presetClass="entr" presetSubtype="0" decel="100000" fill="hold" grpId="0" nodeType="withEffect">
                                  <p:stCondLst>
                                    <p:cond delay="0"/>
                                  </p:stCondLst>
                                  <p:childTnLst>
                                    <p:set>
                                      <p:cBhvr>
                                        <p:cTn id="552" dur="1" fill="hold">
                                          <p:stCondLst>
                                            <p:cond delay="0"/>
                                          </p:stCondLst>
                                        </p:cTn>
                                        <p:tgtEl>
                                          <p:spTgt spid="164"/>
                                        </p:tgtEl>
                                        <p:attrNameLst>
                                          <p:attrName>style.visibility</p:attrName>
                                        </p:attrNameLst>
                                      </p:cBhvr>
                                      <p:to>
                                        <p:strVal val="visible"/>
                                      </p:to>
                                    </p:set>
                                    <p:anim calcmode="lin" valueType="num">
                                      <p:cBhvr>
                                        <p:cTn id="553" dur="2250" fill="hold"/>
                                        <p:tgtEl>
                                          <p:spTgt spid="164"/>
                                        </p:tgtEl>
                                        <p:attrNameLst>
                                          <p:attrName>ppt_w</p:attrName>
                                        </p:attrNameLst>
                                      </p:cBhvr>
                                      <p:tavLst>
                                        <p:tav tm="0">
                                          <p:val>
                                            <p:fltVal val="0"/>
                                          </p:val>
                                        </p:tav>
                                        <p:tav tm="100000">
                                          <p:val>
                                            <p:strVal val="#ppt_w"/>
                                          </p:val>
                                        </p:tav>
                                      </p:tavLst>
                                    </p:anim>
                                    <p:anim calcmode="lin" valueType="num">
                                      <p:cBhvr>
                                        <p:cTn id="554" dur="2250" fill="hold"/>
                                        <p:tgtEl>
                                          <p:spTgt spid="164"/>
                                        </p:tgtEl>
                                        <p:attrNameLst>
                                          <p:attrName>ppt_h</p:attrName>
                                        </p:attrNameLst>
                                      </p:cBhvr>
                                      <p:tavLst>
                                        <p:tav tm="0">
                                          <p:val>
                                            <p:fltVal val="0"/>
                                          </p:val>
                                        </p:tav>
                                        <p:tav tm="100000">
                                          <p:val>
                                            <p:strVal val="#ppt_h"/>
                                          </p:val>
                                        </p:tav>
                                      </p:tavLst>
                                    </p:anim>
                                    <p:anim calcmode="lin" valueType="num">
                                      <p:cBhvr>
                                        <p:cTn id="555" dur="2250" fill="hold"/>
                                        <p:tgtEl>
                                          <p:spTgt spid="164"/>
                                        </p:tgtEl>
                                        <p:attrNameLst>
                                          <p:attrName>style.rotation</p:attrName>
                                        </p:attrNameLst>
                                      </p:cBhvr>
                                      <p:tavLst>
                                        <p:tav tm="0">
                                          <p:val>
                                            <p:fltVal val="360"/>
                                          </p:val>
                                        </p:tav>
                                        <p:tav tm="100000">
                                          <p:val>
                                            <p:fltVal val="0"/>
                                          </p:val>
                                        </p:tav>
                                      </p:tavLst>
                                    </p:anim>
                                    <p:animEffect transition="in" filter="fade">
                                      <p:cBhvr>
                                        <p:cTn id="556" dur="2250"/>
                                        <p:tgtEl>
                                          <p:spTgt spid="164"/>
                                        </p:tgtEl>
                                      </p:cBhvr>
                                    </p:animEffect>
                                  </p:childTnLst>
                                </p:cTn>
                              </p:par>
                              <p:par>
                                <p:cTn id="557" presetID="49" presetClass="entr" presetSubtype="0" decel="100000" fill="hold" grpId="0" nodeType="withEffect">
                                  <p:stCondLst>
                                    <p:cond delay="0"/>
                                  </p:stCondLst>
                                  <p:childTnLst>
                                    <p:set>
                                      <p:cBhvr>
                                        <p:cTn id="558" dur="1" fill="hold">
                                          <p:stCondLst>
                                            <p:cond delay="0"/>
                                          </p:stCondLst>
                                        </p:cTn>
                                        <p:tgtEl>
                                          <p:spTgt spid="165"/>
                                        </p:tgtEl>
                                        <p:attrNameLst>
                                          <p:attrName>style.visibility</p:attrName>
                                        </p:attrNameLst>
                                      </p:cBhvr>
                                      <p:to>
                                        <p:strVal val="visible"/>
                                      </p:to>
                                    </p:set>
                                    <p:anim calcmode="lin" valueType="num">
                                      <p:cBhvr>
                                        <p:cTn id="559" dur="2250" fill="hold"/>
                                        <p:tgtEl>
                                          <p:spTgt spid="165"/>
                                        </p:tgtEl>
                                        <p:attrNameLst>
                                          <p:attrName>ppt_w</p:attrName>
                                        </p:attrNameLst>
                                      </p:cBhvr>
                                      <p:tavLst>
                                        <p:tav tm="0">
                                          <p:val>
                                            <p:fltVal val="0"/>
                                          </p:val>
                                        </p:tav>
                                        <p:tav tm="100000">
                                          <p:val>
                                            <p:strVal val="#ppt_w"/>
                                          </p:val>
                                        </p:tav>
                                      </p:tavLst>
                                    </p:anim>
                                    <p:anim calcmode="lin" valueType="num">
                                      <p:cBhvr>
                                        <p:cTn id="560" dur="2250" fill="hold"/>
                                        <p:tgtEl>
                                          <p:spTgt spid="165"/>
                                        </p:tgtEl>
                                        <p:attrNameLst>
                                          <p:attrName>ppt_h</p:attrName>
                                        </p:attrNameLst>
                                      </p:cBhvr>
                                      <p:tavLst>
                                        <p:tav tm="0">
                                          <p:val>
                                            <p:fltVal val="0"/>
                                          </p:val>
                                        </p:tav>
                                        <p:tav tm="100000">
                                          <p:val>
                                            <p:strVal val="#ppt_h"/>
                                          </p:val>
                                        </p:tav>
                                      </p:tavLst>
                                    </p:anim>
                                    <p:anim calcmode="lin" valueType="num">
                                      <p:cBhvr>
                                        <p:cTn id="561" dur="2250" fill="hold"/>
                                        <p:tgtEl>
                                          <p:spTgt spid="165"/>
                                        </p:tgtEl>
                                        <p:attrNameLst>
                                          <p:attrName>style.rotation</p:attrName>
                                        </p:attrNameLst>
                                      </p:cBhvr>
                                      <p:tavLst>
                                        <p:tav tm="0">
                                          <p:val>
                                            <p:fltVal val="360"/>
                                          </p:val>
                                        </p:tav>
                                        <p:tav tm="100000">
                                          <p:val>
                                            <p:fltVal val="0"/>
                                          </p:val>
                                        </p:tav>
                                      </p:tavLst>
                                    </p:anim>
                                    <p:animEffect transition="in" filter="fade">
                                      <p:cBhvr>
                                        <p:cTn id="562" dur="2250"/>
                                        <p:tgtEl>
                                          <p:spTgt spid="165"/>
                                        </p:tgtEl>
                                      </p:cBhvr>
                                    </p:animEffect>
                                  </p:childTnLst>
                                </p:cTn>
                              </p:par>
                              <p:par>
                                <p:cTn id="563" presetID="49" presetClass="entr" presetSubtype="0" decel="100000" fill="hold" grpId="0" nodeType="withEffect">
                                  <p:stCondLst>
                                    <p:cond delay="0"/>
                                  </p:stCondLst>
                                  <p:childTnLst>
                                    <p:set>
                                      <p:cBhvr>
                                        <p:cTn id="564" dur="1" fill="hold">
                                          <p:stCondLst>
                                            <p:cond delay="0"/>
                                          </p:stCondLst>
                                        </p:cTn>
                                        <p:tgtEl>
                                          <p:spTgt spid="166"/>
                                        </p:tgtEl>
                                        <p:attrNameLst>
                                          <p:attrName>style.visibility</p:attrName>
                                        </p:attrNameLst>
                                      </p:cBhvr>
                                      <p:to>
                                        <p:strVal val="visible"/>
                                      </p:to>
                                    </p:set>
                                    <p:anim calcmode="lin" valueType="num">
                                      <p:cBhvr>
                                        <p:cTn id="565" dur="2250" fill="hold"/>
                                        <p:tgtEl>
                                          <p:spTgt spid="166"/>
                                        </p:tgtEl>
                                        <p:attrNameLst>
                                          <p:attrName>ppt_w</p:attrName>
                                        </p:attrNameLst>
                                      </p:cBhvr>
                                      <p:tavLst>
                                        <p:tav tm="0">
                                          <p:val>
                                            <p:fltVal val="0"/>
                                          </p:val>
                                        </p:tav>
                                        <p:tav tm="100000">
                                          <p:val>
                                            <p:strVal val="#ppt_w"/>
                                          </p:val>
                                        </p:tav>
                                      </p:tavLst>
                                    </p:anim>
                                    <p:anim calcmode="lin" valueType="num">
                                      <p:cBhvr>
                                        <p:cTn id="566" dur="2250" fill="hold"/>
                                        <p:tgtEl>
                                          <p:spTgt spid="166"/>
                                        </p:tgtEl>
                                        <p:attrNameLst>
                                          <p:attrName>ppt_h</p:attrName>
                                        </p:attrNameLst>
                                      </p:cBhvr>
                                      <p:tavLst>
                                        <p:tav tm="0">
                                          <p:val>
                                            <p:fltVal val="0"/>
                                          </p:val>
                                        </p:tav>
                                        <p:tav tm="100000">
                                          <p:val>
                                            <p:strVal val="#ppt_h"/>
                                          </p:val>
                                        </p:tav>
                                      </p:tavLst>
                                    </p:anim>
                                    <p:anim calcmode="lin" valueType="num">
                                      <p:cBhvr>
                                        <p:cTn id="567" dur="2250" fill="hold"/>
                                        <p:tgtEl>
                                          <p:spTgt spid="166"/>
                                        </p:tgtEl>
                                        <p:attrNameLst>
                                          <p:attrName>style.rotation</p:attrName>
                                        </p:attrNameLst>
                                      </p:cBhvr>
                                      <p:tavLst>
                                        <p:tav tm="0">
                                          <p:val>
                                            <p:fltVal val="360"/>
                                          </p:val>
                                        </p:tav>
                                        <p:tav tm="100000">
                                          <p:val>
                                            <p:fltVal val="0"/>
                                          </p:val>
                                        </p:tav>
                                      </p:tavLst>
                                    </p:anim>
                                    <p:animEffect transition="in" filter="fade">
                                      <p:cBhvr>
                                        <p:cTn id="568" dur="2250"/>
                                        <p:tgtEl>
                                          <p:spTgt spid="166"/>
                                        </p:tgtEl>
                                      </p:cBhvr>
                                    </p:animEffect>
                                  </p:childTnLst>
                                </p:cTn>
                              </p:par>
                              <p:par>
                                <p:cTn id="569" presetID="49" presetClass="entr" presetSubtype="0" decel="100000" fill="hold" grpId="0" nodeType="withEffect">
                                  <p:stCondLst>
                                    <p:cond delay="0"/>
                                  </p:stCondLst>
                                  <p:childTnLst>
                                    <p:set>
                                      <p:cBhvr>
                                        <p:cTn id="570" dur="1" fill="hold">
                                          <p:stCondLst>
                                            <p:cond delay="0"/>
                                          </p:stCondLst>
                                        </p:cTn>
                                        <p:tgtEl>
                                          <p:spTgt spid="167"/>
                                        </p:tgtEl>
                                        <p:attrNameLst>
                                          <p:attrName>style.visibility</p:attrName>
                                        </p:attrNameLst>
                                      </p:cBhvr>
                                      <p:to>
                                        <p:strVal val="visible"/>
                                      </p:to>
                                    </p:set>
                                    <p:anim calcmode="lin" valueType="num">
                                      <p:cBhvr>
                                        <p:cTn id="571" dur="2250" fill="hold"/>
                                        <p:tgtEl>
                                          <p:spTgt spid="167"/>
                                        </p:tgtEl>
                                        <p:attrNameLst>
                                          <p:attrName>ppt_w</p:attrName>
                                        </p:attrNameLst>
                                      </p:cBhvr>
                                      <p:tavLst>
                                        <p:tav tm="0">
                                          <p:val>
                                            <p:fltVal val="0"/>
                                          </p:val>
                                        </p:tav>
                                        <p:tav tm="100000">
                                          <p:val>
                                            <p:strVal val="#ppt_w"/>
                                          </p:val>
                                        </p:tav>
                                      </p:tavLst>
                                    </p:anim>
                                    <p:anim calcmode="lin" valueType="num">
                                      <p:cBhvr>
                                        <p:cTn id="572" dur="2250" fill="hold"/>
                                        <p:tgtEl>
                                          <p:spTgt spid="167"/>
                                        </p:tgtEl>
                                        <p:attrNameLst>
                                          <p:attrName>ppt_h</p:attrName>
                                        </p:attrNameLst>
                                      </p:cBhvr>
                                      <p:tavLst>
                                        <p:tav tm="0">
                                          <p:val>
                                            <p:fltVal val="0"/>
                                          </p:val>
                                        </p:tav>
                                        <p:tav tm="100000">
                                          <p:val>
                                            <p:strVal val="#ppt_h"/>
                                          </p:val>
                                        </p:tav>
                                      </p:tavLst>
                                    </p:anim>
                                    <p:anim calcmode="lin" valueType="num">
                                      <p:cBhvr>
                                        <p:cTn id="573" dur="2250" fill="hold"/>
                                        <p:tgtEl>
                                          <p:spTgt spid="167"/>
                                        </p:tgtEl>
                                        <p:attrNameLst>
                                          <p:attrName>style.rotation</p:attrName>
                                        </p:attrNameLst>
                                      </p:cBhvr>
                                      <p:tavLst>
                                        <p:tav tm="0">
                                          <p:val>
                                            <p:fltVal val="360"/>
                                          </p:val>
                                        </p:tav>
                                        <p:tav tm="100000">
                                          <p:val>
                                            <p:fltVal val="0"/>
                                          </p:val>
                                        </p:tav>
                                      </p:tavLst>
                                    </p:anim>
                                    <p:animEffect transition="in" filter="fade">
                                      <p:cBhvr>
                                        <p:cTn id="574" dur="2250"/>
                                        <p:tgtEl>
                                          <p:spTgt spid="167"/>
                                        </p:tgtEl>
                                      </p:cBhvr>
                                    </p:animEffect>
                                  </p:childTnLst>
                                </p:cTn>
                              </p:par>
                              <p:par>
                                <p:cTn id="575" presetID="49" presetClass="entr" presetSubtype="0" decel="100000" fill="hold" grpId="0" nodeType="withEffect">
                                  <p:stCondLst>
                                    <p:cond delay="0"/>
                                  </p:stCondLst>
                                  <p:childTnLst>
                                    <p:set>
                                      <p:cBhvr>
                                        <p:cTn id="576" dur="1" fill="hold">
                                          <p:stCondLst>
                                            <p:cond delay="0"/>
                                          </p:stCondLst>
                                        </p:cTn>
                                        <p:tgtEl>
                                          <p:spTgt spid="168"/>
                                        </p:tgtEl>
                                        <p:attrNameLst>
                                          <p:attrName>style.visibility</p:attrName>
                                        </p:attrNameLst>
                                      </p:cBhvr>
                                      <p:to>
                                        <p:strVal val="visible"/>
                                      </p:to>
                                    </p:set>
                                    <p:anim calcmode="lin" valueType="num">
                                      <p:cBhvr>
                                        <p:cTn id="577" dur="2250" fill="hold"/>
                                        <p:tgtEl>
                                          <p:spTgt spid="168"/>
                                        </p:tgtEl>
                                        <p:attrNameLst>
                                          <p:attrName>ppt_w</p:attrName>
                                        </p:attrNameLst>
                                      </p:cBhvr>
                                      <p:tavLst>
                                        <p:tav tm="0">
                                          <p:val>
                                            <p:fltVal val="0"/>
                                          </p:val>
                                        </p:tav>
                                        <p:tav tm="100000">
                                          <p:val>
                                            <p:strVal val="#ppt_w"/>
                                          </p:val>
                                        </p:tav>
                                      </p:tavLst>
                                    </p:anim>
                                    <p:anim calcmode="lin" valueType="num">
                                      <p:cBhvr>
                                        <p:cTn id="578" dur="2250" fill="hold"/>
                                        <p:tgtEl>
                                          <p:spTgt spid="168"/>
                                        </p:tgtEl>
                                        <p:attrNameLst>
                                          <p:attrName>ppt_h</p:attrName>
                                        </p:attrNameLst>
                                      </p:cBhvr>
                                      <p:tavLst>
                                        <p:tav tm="0">
                                          <p:val>
                                            <p:fltVal val="0"/>
                                          </p:val>
                                        </p:tav>
                                        <p:tav tm="100000">
                                          <p:val>
                                            <p:strVal val="#ppt_h"/>
                                          </p:val>
                                        </p:tav>
                                      </p:tavLst>
                                    </p:anim>
                                    <p:anim calcmode="lin" valueType="num">
                                      <p:cBhvr>
                                        <p:cTn id="579" dur="2250" fill="hold"/>
                                        <p:tgtEl>
                                          <p:spTgt spid="168"/>
                                        </p:tgtEl>
                                        <p:attrNameLst>
                                          <p:attrName>style.rotation</p:attrName>
                                        </p:attrNameLst>
                                      </p:cBhvr>
                                      <p:tavLst>
                                        <p:tav tm="0">
                                          <p:val>
                                            <p:fltVal val="360"/>
                                          </p:val>
                                        </p:tav>
                                        <p:tav tm="100000">
                                          <p:val>
                                            <p:fltVal val="0"/>
                                          </p:val>
                                        </p:tav>
                                      </p:tavLst>
                                    </p:anim>
                                    <p:animEffect transition="in" filter="fade">
                                      <p:cBhvr>
                                        <p:cTn id="580" dur="2250"/>
                                        <p:tgtEl>
                                          <p:spTgt spid="168"/>
                                        </p:tgtEl>
                                      </p:cBhvr>
                                    </p:animEffect>
                                  </p:childTnLst>
                                </p:cTn>
                              </p:par>
                              <p:par>
                                <p:cTn id="581" presetID="49" presetClass="entr" presetSubtype="0" decel="100000" fill="hold" grpId="0" nodeType="withEffect">
                                  <p:stCondLst>
                                    <p:cond delay="0"/>
                                  </p:stCondLst>
                                  <p:childTnLst>
                                    <p:set>
                                      <p:cBhvr>
                                        <p:cTn id="582" dur="1" fill="hold">
                                          <p:stCondLst>
                                            <p:cond delay="0"/>
                                          </p:stCondLst>
                                        </p:cTn>
                                        <p:tgtEl>
                                          <p:spTgt spid="169"/>
                                        </p:tgtEl>
                                        <p:attrNameLst>
                                          <p:attrName>style.visibility</p:attrName>
                                        </p:attrNameLst>
                                      </p:cBhvr>
                                      <p:to>
                                        <p:strVal val="visible"/>
                                      </p:to>
                                    </p:set>
                                    <p:anim calcmode="lin" valueType="num">
                                      <p:cBhvr>
                                        <p:cTn id="583" dur="2250" fill="hold"/>
                                        <p:tgtEl>
                                          <p:spTgt spid="169"/>
                                        </p:tgtEl>
                                        <p:attrNameLst>
                                          <p:attrName>ppt_w</p:attrName>
                                        </p:attrNameLst>
                                      </p:cBhvr>
                                      <p:tavLst>
                                        <p:tav tm="0">
                                          <p:val>
                                            <p:fltVal val="0"/>
                                          </p:val>
                                        </p:tav>
                                        <p:tav tm="100000">
                                          <p:val>
                                            <p:strVal val="#ppt_w"/>
                                          </p:val>
                                        </p:tav>
                                      </p:tavLst>
                                    </p:anim>
                                    <p:anim calcmode="lin" valueType="num">
                                      <p:cBhvr>
                                        <p:cTn id="584" dur="2250" fill="hold"/>
                                        <p:tgtEl>
                                          <p:spTgt spid="169"/>
                                        </p:tgtEl>
                                        <p:attrNameLst>
                                          <p:attrName>ppt_h</p:attrName>
                                        </p:attrNameLst>
                                      </p:cBhvr>
                                      <p:tavLst>
                                        <p:tav tm="0">
                                          <p:val>
                                            <p:fltVal val="0"/>
                                          </p:val>
                                        </p:tav>
                                        <p:tav tm="100000">
                                          <p:val>
                                            <p:strVal val="#ppt_h"/>
                                          </p:val>
                                        </p:tav>
                                      </p:tavLst>
                                    </p:anim>
                                    <p:anim calcmode="lin" valueType="num">
                                      <p:cBhvr>
                                        <p:cTn id="585" dur="2250" fill="hold"/>
                                        <p:tgtEl>
                                          <p:spTgt spid="169"/>
                                        </p:tgtEl>
                                        <p:attrNameLst>
                                          <p:attrName>style.rotation</p:attrName>
                                        </p:attrNameLst>
                                      </p:cBhvr>
                                      <p:tavLst>
                                        <p:tav tm="0">
                                          <p:val>
                                            <p:fltVal val="360"/>
                                          </p:val>
                                        </p:tav>
                                        <p:tav tm="100000">
                                          <p:val>
                                            <p:fltVal val="0"/>
                                          </p:val>
                                        </p:tav>
                                      </p:tavLst>
                                    </p:anim>
                                    <p:animEffect transition="in" filter="fade">
                                      <p:cBhvr>
                                        <p:cTn id="586" dur="2250"/>
                                        <p:tgtEl>
                                          <p:spTgt spid="169"/>
                                        </p:tgtEl>
                                      </p:cBhvr>
                                    </p:animEffect>
                                  </p:childTnLst>
                                </p:cTn>
                              </p:par>
                              <p:par>
                                <p:cTn id="587" presetID="49" presetClass="entr" presetSubtype="0" decel="100000" fill="hold" grpId="0" nodeType="withEffect">
                                  <p:stCondLst>
                                    <p:cond delay="0"/>
                                  </p:stCondLst>
                                  <p:childTnLst>
                                    <p:set>
                                      <p:cBhvr>
                                        <p:cTn id="588" dur="1" fill="hold">
                                          <p:stCondLst>
                                            <p:cond delay="0"/>
                                          </p:stCondLst>
                                        </p:cTn>
                                        <p:tgtEl>
                                          <p:spTgt spid="170"/>
                                        </p:tgtEl>
                                        <p:attrNameLst>
                                          <p:attrName>style.visibility</p:attrName>
                                        </p:attrNameLst>
                                      </p:cBhvr>
                                      <p:to>
                                        <p:strVal val="visible"/>
                                      </p:to>
                                    </p:set>
                                    <p:anim calcmode="lin" valueType="num">
                                      <p:cBhvr>
                                        <p:cTn id="589" dur="2250" fill="hold"/>
                                        <p:tgtEl>
                                          <p:spTgt spid="170"/>
                                        </p:tgtEl>
                                        <p:attrNameLst>
                                          <p:attrName>ppt_w</p:attrName>
                                        </p:attrNameLst>
                                      </p:cBhvr>
                                      <p:tavLst>
                                        <p:tav tm="0">
                                          <p:val>
                                            <p:fltVal val="0"/>
                                          </p:val>
                                        </p:tav>
                                        <p:tav tm="100000">
                                          <p:val>
                                            <p:strVal val="#ppt_w"/>
                                          </p:val>
                                        </p:tav>
                                      </p:tavLst>
                                    </p:anim>
                                    <p:anim calcmode="lin" valueType="num">
                                      <p:cBhvr>
                                        <p:cTn id="590" dur="2250" fill="hold"/>
                                        <p:tgtEl>
                                          <p:spTgt spid="170"/>
                                        </p:tgtEl>
                                        <p:attrNameLst>
                                          <p:attrName>ppt_h</p:attrName>
                                        </p:attrNameLst>
                                      </p:cBhvr>
                                      <p:tavLst>
                                        <p:tav tm="0">
                                          <p:val>
                                            <p:fltVal val="0"/>
                                          </p:val>
                                        </p:tav>
                                        <p:tav tm="100000">
                                          <p:val>
                                            <p:strVal val="#ppt_h"/>
                                          </p:val>
                                        </p:tav>
                                      </p:tavLst>
                                    </p:anim>
                                    <p:anim calcmode="lin" valueType="num">
                                      <p:cBhvr>
                                        <p:cTn id="591" dur="2250" fill="hold"/>
                                        <p:tgtEl>
                                          <p:spTgt spid="170"/>
                                        </p:tgtEl>
                                        <p:attrNameLst>
                                          <p:attrName>style.rotation</p:attrName>
                                        </p:attrNameLst>
                                      </p:cBhvr>
                                      <p:tavLst>
                                        <p:tav tm="0">
                                          <p:val>
                                            <p:fltVal val="360"/>
                                          </p:val>
                                        </p:tav>
                                        <p:tav tm="100000">
                                          <p:val>
                                            <p:fltVal val="0"/>
                                          </p:val>
                                        </p:tav>
                                      </p:tavLst>
                                    </p:anim>
                                    <p:animEffect transition="in" filter="fade">
                                      <p:cBhvr>
                                        <p:cTn id="592" dur="2250"/>
                                        <p:tgtEl>
                                          <p:spTgt spid="170"/>
                                        </p:tgtEl>
                                      </p:cBhvr>
                                    </p:animEffect>
                                  </p:childTnLst>
                                </p:cTn>
                              </p:par>
                              <p:par>
                                <p:cTn id="593" presetID="49" presetClass="entr" presetSubtype="0" decel="100000" fill="hold" grpId="0" nodeType="withEffect">
                                  <p:stCondLst>
                                    <p:cond delay="0"/>
                                  </p:stCondLst>
                                  <p:childTnLst>
                                    <p:set>
                                      <p:cBhvr>
                                        <p:cTn id="594" dur="1" fill="hold">
                                          <p:stCondLst>
                                            <p:cond delay="0"/>
                                          </p:stCondLst>
                                        </p:cTn>
                                        <p:tgtEl>
                                          <p:spTgt spid="171"/>
                                        </p:tgtEl>
                                        <p:attrNameLst>
                                          <p:attrName>style.visibility</p:attrName>
                                        </p:attrNameLst>
                                      </p:cBhvr>
                                      <p:to>
                                        <p:strVal val="visible"/>
                                      </p:to>
                                    </p:set>
                                    <p:anim calcmode="lin" valueType="num">
                                      <p:cBhvr>
                                        <p:cTn id="595" dur="2250" fill="hold"/>
                                        <p:tgtEl>
                                          <p:spTgt spid="171"/>
                                        </p:tgtEl>
                                        <p:attrNameLst>
                                          <p:attrName>ppt_w</p:attrName>
                                        </p:attrNameLst>
                                      </p:cBhvr>
                                      <p:tavLst>
                                        <p:tav tm="0">
                                          <p:val>
                                            <p:fltVal val="0"/>
                                          </p:val>
                                        </p:tav>
                                        <p:tav tm="100000">
                                          <p:val>
                                            <p:strVal val="#ppt_w"/>
                                          </p:val>
                                        </p:tav>
                                      </p:tavLst>
                                    </p:anim>
                                    <p:anim calcmode="lin" valueType="num">
                                      <p:cBhvr>
                                        <p:cTn id="596" dur="2250" fill="hold"/>
                                        <p:tgtEl>
                                          <p:spTgt spid="171"/>
                                        </p:tgtEl>
                                        <p:attrNameLst>
                                          <p:attrName>ppt_h</p:attrName>
                                        </p:attrNameLst>
                                      </p:cBhvr>
                                      <p:tavLst>
                                        <p:tav tm="0">
                                          <p:val>
                                            <p:fltVal val="0"/>
                                          </p:val>
                                        </p:tav>
                                        <p:tav tm="100000">
                                          <p:val>
                                            <p:strVal val="#ppt_h"/>
                                          </p:val>
                                        </p:tav>
                                      </p:tavLst>
                                    </p:anim>
                                    <p:anim calcmode="lin" valueType="num">
                                      <p:cBhvr>
                                        <p:cTn id="597" dur="2250" fill="hold"/>
                                        <p:tgtEl>
                                          <p:spTgt spid="171"/>
                                        </p:tgtEl>
                                        <p:attrNameLst>
                                          <p:attrName>style.rotation</p:attrName>
                                        </p:attrNameLst>
                                      </p:cBhvr>
                                      <p:tavLst>
                                        <p:tav tm="0">
                                          <p:val>
                                            <p:fltVal val="360"/>
                                          </p:val>
                                        </p:tav>
                                        <p:tav tm="100000">
                                          <p:val>
                                            <p:fltVal val="0"/>
                                          </p:val>
                                        </p:tav>
                                      </p:tavLst>
                                    </p:anim>
                                    <p:animEffect transition="in" filter="fade">
                                      <p:cBhvr>
                                        <p:cTn id="598" dur="2250"/>
                                        <p:tgtEl>
                                          <p:spTgt spid="171"/>
                                        </p:tgtEl>
                                      </p:cBhvr>
                                    </p:animEffect>
                                  </p:childTnLst>
                                </p:cTn>
                              </p:par>
                              <p:par>
                                <p:cTn id="599" presetID="49" presetClass="entr" presetSubtype="0" decel="100000" fill="hold" grpId="0" nodeType="withEffect">
                                  <p:stCondLst>
                                    <p:cond delay="0"/>
                                  </p:stCondLst>
                                  <p:childTnLst>
                                    <p:set>
                                      <p:cBhvr>
                                        <p:cTn id="600" dur="1" fill="hold">
                                          <p:stCondLst>
                                            <p:cond delay="0"/>
                                          </p:stCondLst>
                                        </p:cTn>
                                        <p:tgtEl>
                                          <p:spTgt spid="172"/>
                                        </p:tgtEl>
                                        <p:attrNameLst>
                                          <p:attrName>style.visibility</p:attrName>
                                        </p:attrNameLst>
                                      </p:cBhvr>
                                      <p:to>
                                        <p:strVal val="visible"/>
                                      </p:to>
                                    </p:set>
                                    <p:anim calcmode="lin" valueType="num">
                                      <p:cBhvr>
                                        <p:cTn id="601" dur="2250" fill="hold"/>
                                        <p:tgtEl>
                                          <p:spTgt spid="172"/>
                                        </p:tgtEl>
                                        <p:attrNameLst>
                                          <p:attrName>ppt_w</p:attrName>
                                        </p:attrNameLst>
                                      </p:cBhvr>
                                      <p:tavLst>
                                        <p:tav tm="0">
                                          <p:val>
                                            <p:fltVal val="0"/>
                                          </p:val>
                                        </p:tav>
                                        <p:tav tm="100000">
                                          <p:val>
                                            <p:strVal val="#ppt_w"/>
                                          </p:val>
                                        </p:tav>
                                      </p:tavLst>
                                    </p:anim>
                                    <p:anim calcmode="lin" valueType="num">
                                      <p:cBhvr>
                                        <p:cTn id="602" dur="2250" fill="hold"/>
                                        <p:tgtEl>
                                          <p:spTgt spid="172"/>
                                        </p:tgtEl>
                                        <p:attrNameLst>
                                          <p:attrName>ppt_h</p:attrName>
                                        </p:attrNameLst>
                                      </p:cBhvr>
                                      <p:tavLst>
                                        <p:tav tm="0">
                                          <p:val>
                                            <p:fltVal val="0"/>
                                          </p:val>
                                        </p:tav>
                                        <p:tav tm="100000">
                                          <p:val>
                                            <p:strVal val="#ppt_h"/>
                                          </p:val>
                                        </p:tav>
                                      </p:tavLst>
                                    </p:anim>
                                    <p:anim calcmode="lin" valueType="num">
                                      <p:cBhvr>
                                        <p:cTn id="603" dur="2250" fill="hold"/>
                                        <p:tgtEl>
                                          <p:spTgt spid="172"/>
                                        </p:tgtEl>
                                        <p:attrNameLst>
                                          <p:attrName>style.rotation</p:attrName>
                                        </p:attrNameLst>
                                      </p:cBhvr>
                                      <p:tavLst>
                                        <p:tav tm="0">
                                          <p:val>
                                            <p:fltVal val="360"/>
                                          </p:val>
                                        </p:tav>
                                        <p:tav tm="100000">
                                          <p:val>
                                            <p:fltVal val="0"/>
                                          </p:val>
                                        </p:tav>
                                      </p:tavLst>
                                    </p:anim>
                                    <p:animEffect transition="in" filter="fade">
                                      <p:cBhvr>
                                        <p:cTn id="604" dur="2250"/>
                                        <p:tgtEl>
                                          <p:spTgt spid="172"/>
                                        </p:tgtEl>
                                      </p:cBhvr>
                                    </p:animEffect>
                                  </p:childTnLst>
                                </p:cTn>
                              </p:par>
                              <p:par>
                                <p:cTn id="605" presetID="49" presetClass="entr" presetSubtype="0" decel="100000" fill="hold" grpId="0" nodeType="withEffect">
                                  <p:stCondLst>
                                    <p:cond delay="0"/>
                                  </p:stCondLst>
                                  <p:childTnLst>
                                    <p:set>
                                      <p:cBhvr>
                                        <p:cTn id="606" dur="1" fill="hold">
                                          <p:stCondLst>
                                            <p:cond delay="0"/>
                                          </p:stCondLst>
                                        </p:cTn>
                                        <p:tgtEl>
                                          <p:spTgt spid="173"/>
                                        </p:tgtEl>
                                        <p:attrNameLst>
                                          <p:attrName>style.visibility</p:attrName>
                                        </p:attrNameLst>
                                      </p:cBhvr>
                                      <p:to>
                                        <p:strVal val="visible"/>
                                      </p:to>
                                    </p:set>
                                    <p:anim calcmode="lin" valueType="num">
                                      <p:cBhvr>
                                        <p:cTn id="607" dur="2250" fill="hold"/>
                                        <p:tgtEl>
                                          <p:spTgt spid="173"/>
                                        </p:tgtEl>
                                        <p:attrNameLst>
                                          <p:attrName>ppt_w</p:attrName>
                                        </p:attrNameLst>
                                      </p:cBhvr>
                                      <p:tavLst>
                                        <p:tav tm="0">
                                          <p:val>
                                            <p:fltVal val="0"/>
                                          </p:val>
                                        </p:tav>
                                        <p:tav tm="100000">
                                          <p:val>
                                            <p:strVal val="#ppt_w"/>
                                          </p:val>
                                        </p:tav>
                                      </p:tavLst>
                                    </p:anim>
                                    <p:anim calcmode="lin" valueType="num">
                                      <p:cBhvr>
                                        <p:cTn id="608" dur="2250" fill="hold"/>
                                        <p:tgtEl>
                                          <p:spTgt spid="173"/>
                                        </p:tgtEl>
                                        <p:attrNameLst>
                                          <p:attrName>ppt_h</p:attrName>
                                        </p:attrNameLst>
                                      </p:cBhvr>
                                      <p:tavLst>
                                        <p:tav tm="0">
                                          <p:val>
                                            <p:fltVal val="0"/>
                                          </p:val>
                                        </p:tav>
                                        <p:tav tm="100000">
                                          <p:val>
                                            <p:strVal val="#ppt_h"/>
                                          </p:val>
                                        </p:tav>
                                      </p:tavLst>
                                    </p:anim>
                                    <p:anim calcmode="lin" valueType="num">
                                      <p:cBhvr>
                                        <p:cTn id="609" dur="2250" fill="hold"/>
                                        <p:tgtEl>
                                          <p:spTgt spid="173"/>
                                        </p:tgtEl>
                                        <p:attrNameLst>
                                          <p:attrName>style.rotation</p:attrName>
                                        </p:attrNameLst>
                                      </p:cBhvr>
                                      <p:tavLst>
                                        <p:tav tm="0">
                                          <p:val>
                                            <p:fltVal val="360"/>
                                          </p:val>
                                        </p:tav>
                                        <p:tav tm="100000">
                                          <p:val>
                                            <p:fltVal val="0"/>
                                          </p:val>
                                        </p:tav>
                                      </p:tavLst>
                                    </p:anim>
                                    <p:animEffect transition="in" filter="fade">
                                      <p:cBhvr>
                                        <p:cTn id="610" dur="2250"/>
                                        <p:tgtEl>
                                          <p:spTgt spid="173"/>
                                        </p:tgtEl>
                                      </p:cBhvr>
                                    </p:animEffect>
                                  </p:childTnLst>
                                </p:cTn>
                              </p:par>
                              <p:par>
                                <p:cTn id="611" presetID="49" presetClass="entr" presetSubtype="0" decel="100000" fill="hold" grpId="0" nodeType="withEffect">
                                  <p:stCondLst>
                                    <p:cond delay="0"/>
                                  </p:stCondLst>
                                  <p:childTnLst>
                                    <p:set>
                                      <p:cBhvr>
                                        <p:cTn id="612" dur="1" fill="hold">
                                          <p:stCondLst>
                                            <p:cond delay="0"/>
                                          </p:stCondLst>
                                        </p:cTn>
                                        <p:tgtEl>
                                          <p:spTgt spid="174"/>
                                        </p:tgtEl>
                                        <p:attrNameLst>
                                          <p:attrName>style.visibility</p:attrName>
                                        </p:attrNameLst>
                                      </p:cBhvr>
                                      <p:to>
                                        <p:strVal val="visible"/>
                                      </p:to>
                                    </p:set>
                                    <p:anim calcmode="lin" valueType="num">
                                      <p:cBhvr>
                                        <p:cTn id="613" dur="2250" fill="hold"/>
                                        <p:tgtEl>
                                          <p:spTgt spid="174"/>
                                        </p:tgtEl>
                                        <p:attrNameLst>
                                          <p:attrName>ppt_w</p:attrName>
                                        </p:attrNameLst>
                                      </p:cBhvr>
                                      <p:tavLst>
                                        <p:tav tm="0">
                                          <p:val>
                                            <p:fltVal val="0"/>
                                          </p:val>
                                        </p:tav>
                                        <p:tav tm="100000">
                                          <p:val>
                                            <p:strVal val="#ppt_w"/>
                                          </p:val>
                                        </p:tav>
                                      </p:tavLst>
                                    </p:anim>
                                    <p:anim calcmode="lin" valueType="num">
                                      <p:cBhvr>
                                        <p:cTn id="614" dur="2250" fill="hold"/>
                                        <p:tgtEl>
                                          <p:spTgt spid="174"/>
                                        </p:tgtEl>
                                        <p:attrNameLst>
                                          <p:attrName>ppt_h</p:attrName>
                                        </p:attrNameLst>
                                      </p:cBhvr>
                                      <p:tavLst>
                                        <p:tav tm="0">
                                          <p:val>
                                            <p:fltVal val="0"/>
                                          </p:val>
                                        </p:tav>
                                        <p:tav tm="100000">
                                          <p:val>
                                            <p:strVal val="#ppt_h"/>
                                          </p:val>
                                        </p:tav>
                                      </p:tavLst>
                                    </p:anim>
                                    <p:anim calcmode="lin" valueType="num">
                                      <p:cBhvr>
                                        <p:cTn id="615" dur="2250" fill="hold"/>
                                        <p:tgtEl>
                                          <p:spTgt spid="174"/>
                                        </p:tgtEl>
                                        <p:attrNameLst>
                                          <p:attrName>style.rotation</p:attrName>
                                        </p:attrNameLst>
                                      </p:cBhvr>
                                      <p:tavLst>
                                        <p:tav tm="0">
                                          <p:val>
                                            <p:fltVal val="360"/>
                                          </p:val>
                                        </p:tav>
                                        <p:tav tm="100000">
                                          <p:val>
                                            <p:fltVal val="0"/>
                                          </p:val>
                                        </p:tav>
                                      </p:tavLst>
                                    </p:anim>
                                    <p:animEffect transition="in" filter="fade">
                                      <p:cBhvr>
                                        <p:cTn id="616" dur="2250"/>
                                        <p:tgtEl>
                                          <p:spTgt spid="174"/>
                                        </p:tgtEl>
                                      </p:cBhvr>
                                    </p:animEffect>
                                  </p:childTnLst>
                                </p:cTn>
                              </p:par>
                              <p:par>
                                <p:cTn id="617" presetID="49" presetClass="entr" presetSubtype="0" decel="100000" fill="hold" grpId="0" nodeType="withEffect">
                                  <p:stCondLst>
                                    <p:cond delay="0"/>
                                  </p:stCondLst>
                                  <p:childTnLst>
                                    <p:set>
                                      <p:cBhvr>
                                        <p:cTn id="618" dur="1" fill="hold">
                                          <p:stCondLst>
                                            <p:cond delay="0"/>
                                          </p:stCondLst>
                                        </p:cTn>
                                        <p:tgtEl>
                                          <p:spTgt spid="175"/>
                                        </p:tgtEl>
                                        <p:attrNameLst>
                                          <p:attrName>style.visibility</p:attrName>
                                        </p:attrNameLst>
                                      </p:cBhvr>
                                      <p:to>
                                        <p:strVal val="visible"/>
                                      </p:to>
                                    </p:set>
                                    <p:anim calcmode="lin" valueType="num">
                                      <p:cBhvr>
                                        <p:cTn id="619" dur="2250" fill="hold"/>
                                        <p:tgtEl>
                                          <p:spTgt spid="175"/>
                                        </p:tgtEl>
                                        <p:attrNameLst>
                                          <p:attrName>ppt_w</p:attrName>
                                        </p:attrNameLst>
                                      </p:cBhvr>
                                      <p:tavLst>
                                        <p:tav tm="0">
                                          <p:val>
                                            <p:fltVal val="0"/>
                                          </p:val>
                                        </p:tav>
                                        <p:tav tm="100000">
                                          <p:val>
                                            <p:strVal val="#ppt_w"/>
                                          </p:val>
                                        </p:tav>
                                      </p:tavLst>
                                    </p:anim>
                                    <p:anim calcmode="lin" valueType="num">
                                      <p:cBhvr>
                                        <p:cTn id="620" dur="2250" fill="hold"/>
                                        <p:tgtEl>
                                          <p:spTgt spid="175"/>
                                        </p:tgtEl>
                                        <p:attrNameLst>
                                          <p:attrName>ppt_h</p:attrName>
                                        </p:attrNameLst>
                                      </p:cBhvr>
                                      <p:tavLst>
                                        <p:tav tm="0">
                                          <p:val>
                                            <p:fltVal val="0"/>
                                          </p:val>
                                        </p:tav>
                                        <p:tav tm="100000">
                                          <p:val>
                                            <p:strVal val="#ppt_h"/>
                                          </p:val>
                                        </p:tav>
                                      </p:tavLst>
                                    </p:anim>
                                    <p:anim calcmode="lin" valueType="num">
                                      <p:cBhvr>
                                        <p:cTn id="621" dur="2250" fill="hold"/>
                                        <p:tgtEl>
                                          <p:spTgt spid="175"/>
                                        </p:tgtEl>
                                        <p:attrNameLst>
                                          <p:attrName>style.rotation</p:attrName>
                                        </p:attrNameLst>
                                      </p:cBhvr>
                                      <p:tavLst>
                                        <p:tav tm="0">
                                          <p:val>
                                            <p:fltVal val="360"/>
                                          </p:val>
                                        </p:tav>
                                        <p:tav tm="100000">
                                          <p:val>
                                            <p:fltVal val="0"/>
                                          </p:val>
                                        </p:tav>
                                      </p:tavLst>
                                    </p:anim>
                                    <p:animEffect transition="in" filter="fade">
                                      <p:cBhvr>
                                        <p:cTn id="622" dur="2250"/>
                                        <p:tgtEl>
                                          <p:spTgt spid="175"/>
                                        </p:tgtEl>
                                      </p:cBhvr>
                                    </p:animEffect>
                                  </p:childTnLst>
                                </p:cTn>
                              </p:par>
                              <p:par>
                                <p:cTn id="623" presetID="49" presetClass="entr" presetSubtype="0" decel="100000" fill="hold" grpId="0" nodeType="withEffect">
                                  <p:stCondLst>
                                    <p:cond delay="0"/>
                                  </p:stCondLst>
                                  <p:childTnLst>
                                    <p:set>
                                      <p:cBhvr>
                                        <p:cTn id="624" dur="1" fill="hold">
                                          <p:stCondLst>
                                            <p:cond delay="0"/>
                                          </p:stCondLst>
                                        </p:cTn>
                                        <p:tgtEl>
                                          <p:spTgt spid="176"/>
                                        </p:tgtEl>
                                        <p:attrNameLst>
                                          <p:attrName>style.visibility</p:attrName>
                                        </p:attrNameLst>
                                      </p:cBhvr>
                                      <p:to>
                                        <p:strVal val="visible"/>
                                      </p:to>
                                    </p:set>
                                    <p:anim calcmode="lin" valueType="num">
                                      <p:cBhvr>
                                        <p:cTn id="625" dur="2250" fill="hold"/>
                                        <p:tgtEl>
                                          <p:spTgt spid="176"/>
                                        </p:tgtEl>
                                        <p:attrNameLst>
                                          <p:attrName>ppt_w</p:attrName>
                                        </p:attrNameLst>
                                      </p:cBhvr>
                                      <p:tavLst>
                                        <p:tav tm="0">
                                          <p:val>
                                            <p:fltVal val="0"/>
                                          </p:val>
                                        </p:tav>
                                        <p:tav tm="100000">
                                          <p:val>
                                            <p:strVal val="#ppt_w"/>
                                          </p:val>
                                        </p:tav>
                                      </p:tavLst>
                                    </p:anim>
                                    <p:anim calcmode="lin" valueType="num">
                                      <p:cBhvr>
                                        <p:cTn id="626" dur="2250" fill="hold"/>
                                        <p:tgtEl>
                                          <p:spTgt spid="176"/>
                                        </p:tgtEl>
                                        <p:attrNameLst>
                                          <p:attrName>ppt_h</p:attrName>
                                        </p:attrNameLst>
                                      </p:cBhvr>
                                      <p:tavLst>
                                        <p:tav tm="0">
                                          <p:val>
                                            <p:fltVal val="0"/>
                                          </p:val>
                                        </p:tav>
                                        <p:tav tm="100000">
                                          <p:val>
                                            <p:strVal val="#ppt_h"/>
                                          </p:val>
                                        </p:tav>
                                      </p:tavLst>
                                    </p:anim>
                                    <p:anim calcmode="lin" valueType="num">
                                      <p:cBhvr>
                                        <p:cTn id="627" dur="2250" fill="hold"/>
                                        <p:tgtEl>
                                          <p:spTgt spid="176"/>
                                        </p:tgtEl>
                                        <p:attrNameLst>
                                          <p:attrName>style.rotation</p:attrName>
                                        </p:attrNameLst>
                                      </p:cBhvr>
                                      <p:tavLst>
                                        <p:tav tm="0">
                                          <p:val>
                                            <p:fltVal val="360"/>
                                          </p:val>
                                        </p:tav>
                                        <p:tav tm="100000">
                                          <p:val>
                                            <p:fltVal val="0"/>
                                          </p:val>
                                        </p:tav>
                                      </p:tavLst>
                                    </p:anim>
                                    <p:animEffect transition="in" filter="fade">
                                      <p:cBhvr>
                                        <p:cTn id="628" dur="2250"/>
                                        <p:tgtEl>
                                          <p:spTgt spid="176"/>
                                        </p:tgtEl>
                                      </p:cBhvr>
                                    </p:animEffect>
                                  </p:childTnLst>
                                </p:cTn>
                              </p:par>
                              <p:par>
                                <p:cTn id="629" presetID="49" presetClass="entr" presetSubtype="0" decel="100000" fill="hold" grpId="0" nodeType="withEffect">
                                  <p:stCondLst>
                                    <p:cond delay="0"/>
                                  </p:stCondLst>
                                  <p:childTnLst>
                                    <p:set>
                                      <p:cBhvr>
                                        <p:cTn id="630" dur="1" fill="hold">
                                          <p:stCondLst>
                                            <p:cond delay="0"/>
                                          </p:stCondLst>
                                        </p:cTn>
                                        <p:tgtEl>
                                          <p:spTgt spid="177"/>
                                        </p:tgtEl>
                                        <p:attrNameLst>
                                          <p:attrName>style.visibility</p:attrName>
                                        </p:attrNameLst>
                                      </p:cBhvr>
                                      <p:to>
                                        <p:strVal val="visible"/>
                                      </p:to>
                                    </p:set>
                                    <p:anim calcmode="lin" valueType="num">
                                      <p:cBhvr>
                                        <p:cTn id="631" dur="2250" fill="hold"/>
                                        <p:tgtEl>
                                          <p:spTgt spid="177"/>
                                        </p:tgtEl>
                                        <p:attrNameLst>
                                          <p:attrName>ppt_w</p:attrName>
                                        </p:attrNameLst>
                                      </p:cBhvr>
                                      <p:tavLst>
                                        <p:tav tm="0">
                                          <p:val>
                                            <p:fltVal val="0"/>
                                          </p:val>
                                        </p:tav>
                                        <p:tav tm="100000">
                                          <p:val>
                                            <p:strVal val="#ppt_w"/>
                                          </p:val>
                                        </p:tav>
                                      </p:tavLst>
                                    </p:anim>
                                    <p:anim calcmode="lin" valueType="num">
                                      <p:cBhvr>
                                        <p:cTn id="632" dur="2250" fill="hold"/>
                                        <p:tgtEl>
                                          <p:spTgt spid="177"/>
                                        </p:tgtEl>
                                        <p:attrNameLst>
                                          <p:attrName>ppt_h</p:attrName>
                                        </p:attrNameLst>
                                      </p:cBhvr>
                                      <p:tavLst>
                                        <p:tav tm="0">
                                          <p:val>
                                            <p:fltVal val="0"/>
                                          </p:val>
                                        </p:tav>
                                        <p:tav tm="100000">
                                          <p:val>
                                            <p:strVal val="#ppt_h"/>
                                          </p:val>
                                        </p:tav>
                                      </p:tavLst>
                                    </p:anim>
                                    <p:anim calcmode="lin" valueType="num">
                                      <p:cBhvr>
                                        <p:cTn id="633" dur="2250" fill="hold"/>
                                        <p:tgtEl>
                                          <p:spTgt spid="177"/>
                                        </p:tgtEl>
                                        <p:attrNameLst>
                                          <p:attrName>style.rotation</p:attrName>
                                        </p:attrNameLst>
                                      </p:cBhvr>
                                      <p:tavLst>
                                        <p:tav tm="0">
                                          <p:val>
                                            <p:fltVal val="360"/>
                                          </p:val>
                                        </p:tav>
                                        <p:tav tm="100000">
                                          <p:val>
                                            <p:fltVal val="0"/>
                                          </p:val>
                                        </p:tav>
                                      </p:tavLst>
                                    </p:anim>
                                    <p:animEffect transition="in" filter="fade">
                                      <p:cBhvr>
                                        <p:cTn id="634" dur="2250"/>
                                        <p:tgtEl>
                                          <p:spTgt spid="177"/>
                                        </p:tgtEl>
                                      </p:cBhvr>
                                    </p:animEffect>
                                  </p:childTnLst>
                                </p:cTn>
                              </p:par>
                              <p:par>
                                <p:cTn id="635" presetID="49" presetClass="entr" presetSubtype="0" decel="100000" fill="hold" grpId="0" nodeType="withEffect">
                                  <p:stCondLst>
                                    <p:cond delay="0"/>
                                  </p:stCondLst>
                                  <p:childTnLst>
                                    <p:set>
                                      <p:cBhvr>
                                        <p:cTn id="636" dur="1" fill="hold">
                                          <p:stCondLst>
                                            <p:cond delay="0"/>
                                          </p:stCondLst>
                                        </p:cTn>
                                        <p:tgtEl>
                                          <p:spTgt spid="178"/>
                                        </p:tgtEl>
                                        <p:attrNameLst>
                                          <p:attrName>style.visibility</p:attrName>
                                        </p:attrNameLst>
                                      </p:cBhvr>
                                      <p:to>
                                        <p:strVal val="visible"/>
                                      </p:to>
                                    </p:set>
                                    <p:anim calcmode="lin" valueType="num">
                                      <p:cBhvr>
                                        <p:cTn id="637" dur="2250" fill="hold"/>
                                        <p:tgtEl>
                                          <p:spTgt spid="178"/>
                                        </p:tgtEl>
                                        <p:attrNameLst>
                                          <p:attrName>ppt_w</p:attrName>
                                        </p:attrNameLst>
                                      </p:cBhvr>
                                      <p:tavLst>
                                        <p:tav tm="0">
                                          <p:val>
                                            <p:fltVal val="0"/>
                                          </p:val>
                                        </p:tav>
                                        <p:tav tm="100000">
                                          <p:val>
                                            <p:strVal val="#ppt_w"/>
                                          </p:val>
                                        </p:tav>
                                      </p:tavLst>
                                    </p:anim>
                                    <p:anim calcmode="lin" valueType="num">
                                      <p:cBhvr>
                                        <p:cTn id="638" dur="2250" fill="hold"/>
                                        <p:tgtEl>
                                          <p:spTgt spid="178"/>
                                        </p:tgtEl>
                                        <p:attrNameLst>
                                          <p:attrName>ppt_h</p:attrName>
                                        </p:attrNameLst>
                                      </p:cBhvr>
                                      <p:tavLst>
                                        <p:tav tm="0">
                                          <p:val>
                                            <p:fltVal val="0"/>
                                          </p:val>
                                        </p:tav>
                                        <p:tav tm="100000">
                                          <p:val>
                                            <p:strVal val="#ppt_h"/>
                                          </p:val>
                                        </p:tav>
                                      </p:tavLst>
                                    </p:anim>
                                    <p:anim calcmode="lin" valueType="num">
                                      <p:cBhvr>
                                        <p:cTn id="639" dur="2250" fill="hold"/>
                                        <p:tgtEl>
                                          <p:spTgt spid="178"/>
                                        </p:tgtEl>
                                        <p:attrNameLst>
                                          <p:attrName>style.rotation</p:attrName>
                                        </p:attrNameLst>
                                      </p:cBhvr>
                                      <p:tavLst>
                                        <p:tav tm="0">
                                          <p:val>
                                            <p:fltVal val="360"/>
                                          </p:val>
                                        </p:tav>
                                        <p:tav tm="100000">
                                          <p:val>
                                            <p:fltVal val="0"/>
                                          </p:val>
                                        </p:tav>
                                      </p:tavLst>
                                    </p:anim>
                                    <p:animEffect transition="in" filter="fade">
                                      <p:cBhvr>
                                        <p:cTn id="640" dur="2250"/>
                                        <p:tgtEl>
                                          <p:spTgt spid="178"/>
                                        </p:tgtEl>
                                      </p:cBhvr>
                                    </p:animEffect>
                                  </p:childTnLst>
                                </p:cTn>
                              </p:par>
                              <p:par>
                                <p:cTn id="641" presetID="49" presetClass="entr" presetSubtype="0" decel="100000" fill="hold" grpId="0" nodeType="withEffect">
                                  <p:stCondLst>
                                    <p:cond delay="0"/>
                                  </p:stCondLst>
                                  <p:childTnLst>
                                    <p:set>
                                      <p:cBhvr>
                                        <p:cTn id="642" dur="1" fill="hold">
                                          <p:stCondLst>
                                            <p:cond delay="0"/>
                                          </p:stCondLst>
                                        </p:cTn>
                                        <p:tgtEl>
                                          <p:spTgt spid="179"/>
                                        </p:tgtEl>
                                        <p:attrNameLst>
                                          <p:attrName>style.visibility</p:attrName>
                                        </p:attrNameLst>
                                      </p:cBhvr>
                                      <p:to>
                                        <p:strVal val="visible"/>
                                      </p:to>
                                    </p:set>
                                    <p:anim calcmode="lin" valueType="num">
                                      <p:cBhvr>
                                        <p:cTn id="643" dur="2250" fill="hold"/>
                                        <p:tgtEl>
                                          <p:spTgt spid="179"/>
                                        </p:tgtEl>
                                        <p:attrNameLst>
                                          <p:attrName>ppt_w</p:attrName>
                                        </p:attrNameLst>
                                      </p:cBhvr>
                                      <p:tavLst>
                                        <p:tav tm="0">
                                          <p:val>
                                            <p:fltVal val="0"/>
                                          </p:val>
                                        </p:tav>
                                        <p:tav tm="100000">
                                          <p:val>
                                            <p:strVal val="#ppt_w"/>
                                          </p:val>
                                        </p:tav>
                                      </p:tavLst>
                                    </p:anim>
                                    <p:anim calcmode="lin" valueType="num">
                                      <p:cBhvr>
                                        <p:cTn id="644" dur="2250" fill="hold"/>
                                        <p:tgtEl>
                                          <p:spTgt spid="179"/>
                                        </p:tgtEl>
                                        <p:attrNameLst>
                                          <p:attrName>ppt_h</p:attrName>
                                        </p:attrNameLst>
                                      </p:cBhvr>
                                      <p:tavLst>
                                        <p:tav tm="0">
                                          <p:val>
                                            <p:fltVal val="0"/>
                                          </p:val>
                                        </p:tav>
                                        <p:tav tm="100000">
                                          <p:val>
                                            <p:strVal val="#ppt_h"/>
                                          </p:val>
                                        </p:tav>
                                      </p:tavLst>
                                    </p:anim>
                                    <p:anim calcmode="lin" valueType="num">
                                      <p:cBhvr>
                                        <p:cTn id="645" dur="2250" fill="hold"/>
                                        <p:tgtEl>
                                          <p:spTgt spid="179"/>
                                        </p:tgtEl>
                                        <p:attrNameLst>
                                          <p:attrName>style.rotation</p:attrName>
                                        </p:attrNameLst>
                                      </p:cBhvr>
                                      <p:tavLst>
                                        <p:tav tm="0">
                                          <p:val>
                                            <p:fltVal val="360"/>
                                          </p:val>
                                        </p:tav>
                                        <p:tav tm="100000">
                                          <p:val>
                                            <p:fltVal val="0"/>
                                          </p:val>
                                        </p:tav>
                                      </p:tavLst>
                                    </p:anim>
                                    <p:animEffect transition="in" filter="fade">
                                      <p:cBhvr>
                                        <p:cTn id="646" dur="22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bg>
      <p:bgPr>
        <a:gradFill>
          <a:gsLst>
            <a:gs pos="20000">
              <a:srgbClr val="050537"/>
            </a:gs>
            <a:gs pos="58000">
              <a:srgbClr val="180F3A"/>
            </a:gs>
            <a:gs pos="84000">
              <a:srgbClr val="4A113C"/>
            </a:gs>
          </a:gsLst>
          <a:lin ang="5400000" scaled="0"/>
        </a:gradFill>
        <a:effectLst/>
      </p:bgPr>
    </p:bg>
    <p:spTree>
      <p:nvGrpSpPr>
        <p:cNvPr id="1" name=""/>
        <p:cNvGrpSpPr/>
        <p:nvPr/>
      </p:nvGrpSpPr>
      <p:grpSpPr>
        <a:xfrm>
          <a:off x="0" y="0"/>
          <a:ext cx="0" cy="0"/>
          <a:chOff x="0" y="0"/>
          <a:chExt cx="0" cy="0"/>
        </a:xfrm>
      </p:grpSpPr>
      <p:pic>
        <p:nvPicPr>
          <p:cNvPr id="122" name="图片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0"/>
            <a:ext cx="11430000" cy="1905000"/>
          </a:xfrm>
          <a:prstGeom prst="rect">
            <a:avLst/>
          </a:prstGeom>
        </p:spPr>
      </p:pic>
      <p:grpSp>
        <p:nvGrpSpPr>
          <p:cNvPr id="123" name="组合 122"/>
          <p:cNvGrpSpPr/>
          <p:nvPr userDrawn="1"/>
        </p:nvGrpSpPr>
        <p:grpSpPr>
          <a:xfrm>
            <a:off x="-1612490" y="1051996"/>
            <a:ext cx="15416980" cy="8224741"/>
            <a:chOff x="748090" y="-2524465"/>
            <a:chExt cx="20264284" cy="16144683"/>
          </a:xfrm>
          <a:scene3d>
            <a:camera prst="perspectiveRelaxedModerately" fov="6000000"/>
            <a:lightRig rig="threePt" dir="t"/>
          </a:scene3d>
        </p:grpSpPr>
        <p:grpSp>
          <p:nvGrpSpPr>
            <p:cNvPr id="124" name="组合 123"/>
            <p:cNvGrpSpPr/>
            <p:nvPr/>
          </p:nvGrpSpPr>
          <p:grpSpPr>
            <a:xfrm>
              <a:off x="924742" y="-2524465"/>
              <a:ext cx="19910979" cy="16144683"/>
              <a:chOff x="319314" y="0"/>
              <a:chExt cx="11451771" cy="7503886"/>
            </a:xfrm>
          </p:grpSpPr>
          <p:cxnSp>
            <p:nvCxnSpPr>
              <p:cNvPr id="144" name="直接连接符 143"/>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rot="5400000">
              <a:off x="3118509" y="-4584266"/>
              <a:ext cx="15523445" cy="20264284"/>
              <a:chOff x="319314" y="0"/>
              <a:chExt cx="11451771" cy="7503886"/>
            </a:xfrm>
          </p:grpSpPr>
          <p:cxnSp>
            <p:nvCxnSpPr>
              <p:cNvPr id="126" name="直接连接符 125"/>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sp>
        <p:nvSpPr>
          <p:cNvPr id="162" name="矩形 161"/>
          <p:cNvSpPr/>
          <p:nvPr userDrawn="1"/>
        </p:nvSpPr>
        <p:spPr>
          <a:xfrm>
            <a:off x="0" y="-357995"/>
            <a:ext cx="12192000" cy="6858000"/>
          </a:xfrm>
          <a:prstGeom prst="rect">
            <a:avLst/>
          </a:prstGeom>
          <a:gradFill>
            <a:gsLst>
              <a:gs pos="0">
                <a:srgbClr val="050537">
                  <a:alpha val="0"/>
                </a:srgbClr>
              </a:gs>
              <a:gs pos="43000">
                <a:srgbClr val="180F3A"/>
              </a:gs>
              <a:gs pos="100000">
                <a:srgbClr val="4A113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1751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标题和内容">
    <p:bg>
      <p:bgPr>
        <a:gradFill flip="none" rotWithShape="1">
          <a:gsLst>
            <a:gs pos="20000">
              <a:srgbClr val="050537"/>
            </a:gs>
            <a:gs pos="58000">
              <a:srgbClr val="180F3A"/>
            </a:gs>
            <a:gs pos="84000">
              <a:srgbClr val="4A113C"/>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22" name="图片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0"/>
            <a:ext cx="11543220" cy="1923870"/>
          </a:xfrm>
          <a:prstGeom prst="rect">
            <a:avLst/>
          </a:prstGeom>
        </p:spPr>
      </p:pic>
      <p:sp>
        <p:nvSpPr>
          <p:cNvPr id="162" name="矩形 161"/>
          <p:cNvSpPr/>
          <p:nvPr userDrawn="1"/>
        </p:nvSpPr>
        <p:spPr>
          <a:xfrm>
            <a:off x="0" y="-357995"/>
            <a:ext cx="12312764" cy="6925930"/>
          </a:xfrm>
          <a:prstGeom prst="rect">
            <a:avLst/>
          </a:prstGeom>
          <a:gradFill>
            <a:gsLst>
              <a:gs pos="0">
                <a:srgbClr val="050537">
                  <a:alpha val="0"/>
                </a:srgbClr>
              </a:gs>
              <a:gs pos="43000">
                <a:srgbClr val="180F3A"/>
              </a:gs>
              <a:gs pos="100000">
                <a:srgbClr val="4A113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等腰三角形 43"/>
          <p:cNvSpPr/>
          <p:nvPr/>
        </p:nvSpPr>
        <p:spPr>
          <a:xfrm>
            <a:off x="-493221" y="-4051618"/>
            <a:ext cx="13308981" cy="11473257"/>
          </a:xfrm>
          <a:prstGeom prst="triangle">
            <a:avLst/>
          </a:prstGeom>
          <a:noFill/>
          <a:ln w="57150">
            <a:gradFill flip="none" rotWithShape="1">
              <a:gsLst>
                <a:gs pos="0">
                  <a:srgbClr val="6DFEFB"/>
                </a:gs>
                <a:gs pos="25000">
                  <a:srgbClr val="6DFEFB"/>
                </a:gs>
                <a:gs pos="50000">
                  <a:srgbClr val="FF8585"/>
                </a:gs>
                <a:gs pos="97070">
                  <a:srgbClr val="6DFEFB"/>
                </a:gs>
                <a:gs pos="75000">
                  <a:srgbClr val="6DFEFB"/>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等腰三角形 44"/>
          <p:cNvSpPr/>
          <p:nvPr/>
        </p:nvSpPr>
        <p:spPr>
          <a:xfrm rot="16200000">
            <a:off x="-3479353" y="-2242361"/>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等腰三角形 45"/>
          <p:cNvSpPr/>
          <p:nvPr/>
        </p:nvSpPr>
        <p:spPr>
          <a:xfrm rot="16416000">
            <a:off x="-3477688" y="-2425892"/>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rot="16632000">
            <a:off x="-3464503" y="-2608956"/>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rot="16848000">
            <a:off x="-3439847" y="-2790832"/>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rot="17064000">
            <a:off x="-3403819" y="-2970800"/>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rot="17280000">
            <a:off x="-3356564" y="-3148152"/>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rot="17496000">
            <a:off x="-3298266" y="-3322185"/>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rot="17712000">
            <a:off x="-3229154" y="-3492216"/>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nvSpPr>
        <p:spPr>
          <a:xfrm rot="17928000">
            <a:off x="-3149504" y="-3657569"/>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rot="18144000">
            <a:off x="-3059627" y="-3817598"/>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rot="18360000">
            <a:off x="-2959879" y="-3971665"/>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rot="18576000">
            <a:off x="-2850657" y="-4119166"/>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rot="18792000">
            <a:off x="-2732385" y="-4259520"/>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等腰三角形 57"/>
          <p:cNvSpPr/>
          <p:nvPr/>
        </p:nvSpPr>
        <p:spPr>
          <a:xfrm rot="19008000">
            <a:off x="-2510381" y="-4481525"/>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19224000">
            <a:off x="-2370027" y="-4599797"/>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等腰三角形 59"/>
          <p:cNvSpPr/>
          <p:nvPr/>
        </p:nvSpPr>
        <p:spPr>
          <a:xfrm rot="19440000">
            <a:off x="-2222527" y="-4709022"/>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等腰三角形 60"/>
          <p:cNvSpPr/>
          <p:nvPr/>
        </p:nvSpPr>
        <p:spPr>
          <a:xfrm rot="19656000">
            <a:off x="-2068459" y="-4808767"/>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等腰三角形 61"/>
          <p:cNvSpPr/>
          <p:nvPr/>
        </p:nvSpPr>
        <p:spPr>
          <a:xfrm rot="19872000">
            <a:off x="-1908431" y="-4898644"/>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62"/>
          <p:cNvSpPr/>
          <p:nvPr/>
        </p:nvSpPr>
        <p:spPr>
          <a:xfrm rot="20088000">
            <a:off x="-1743077" y="-4978295"/>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63"/>
          <p:cNvSpPr/>
          <p:nvPr/>
        </p:nvSpPr>
        <p:spPr>
          <a:xfrm rot="20304000">
            <a:off x="-1573046" y="-5047405"/>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64"/>
          <p:cNvSpPr/>
          <p:nvPr/>
        </p:nvSpPr>
        <p:spPr>
          <a:xfrm rot="20520000">
            <a:off x="-1399012" y="-5105706"/>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65"/>
          <p:cNvSpPr/>
          <p:nvPr/>
        </p:nvSpPr>
        <p:spPr>
          <a:xfrm rot="20736000">
            <a:off x="-1221662" y="-5152960"/>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等腰三角形 66"/>
          <p:cNvSpPr/>
          <p:nvPr/>
        </p:nvSpPr>
        <p:spPr>
          <a:xfrm rot="20952000">
            <a:off x="-1041692" y="-5188986"/>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等腰三角形 67"/>
          <p:cNvSpPr/>
          <p:nvPr/>
        </p:nvSpPr>
        <p:spPr>
          <a:xfrm rot="21168000">
            <a:off x="-859817" y="-5213642"/>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等腰三角形 68"/>
          <p:cNvSpPr/>
          <p:nvPr/>
        </p:nvSpPr>
        <p:spPr>
          <a:xfrm rot="21384000">
            <a:off x="-676752" y="-5226827"/>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等腰三角形 69"/>
          <p:cNvSpPr/>
          <p:nvPr/>
        </p:nvSpPr>
        <p:spPr>
          <a:xfrm>
            <a:off x="-493221" y="-5228493"/>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等腰三角形 70"/>
          <p:cNvSpPr/>
          <p:nvPr/>
        </p:nvSpPr>
        <p:spPr>
          <a:xfrm rot="216000">
            <a:off x="-309947" y="-5218631"/>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等腰三角形 71"/>
          <p:cNvSpPr/>
          <p:nvPr/>
        </p:nvSpPr>
        <p:spPr>
          <a:xfrm rot="432000">
            <a:off x="-127655" y="-5197281"/>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等腰三角形 72"/>
          <p:cNvSpPr/>
          <p:nvPr/>
        </p:nvSpPr>
        <p:spPr>
          <a:xfrm rot="648000">
            <a:off x="52937" y="-5164526"/>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等腰三角形 73"/>
          <p:cNvSpPr/>
          <p:nvPr/>
        </p:nvSpPr>
        <p:spPr>
          <a:xfrm rot="864000">
            <a:off x="231117" y="-5120497"/>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等腰三角形 74"/>
          <p:cNvSpPr/>
          <p:nvPr/>
        </p:nvSpPr>
        <p:spPr>
          <a:xfrm rot="1080000">
            <a:off x="406181" y="-5065368"/>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等腰三角形 75"/>
          <p:cNvSpPr/>
          <p:nvPr/>
        </p:nvSpPr>
        <p:spPr>
          <a:xfrm rot="1296000">
            <a:off x="577436" y="-4999352"/>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1512000">
            <a:off x="744211" y="-4922715"/>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等腰三角形 77"/>
          <p:cNvSpPr/>
          <p:nvPr/>
        </p:nvSpPr>
        <p:spPr>
          <a:xfrm rot="1728000">
            <a:off x="905842" y="-4835759"/>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等腰三角形 78"/>
          <p:cNvSpPr/>
          <p:nvPr/>
        </p:nvSpPr>
        <p:spPr>
          <a:xfrm rot="1944000">
            <a:off x="1061695" y="-4738825"/>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等腰三角形 79"/>
          <p:cNvSpPr/>
          <p:nvPr/>
        </p:nvSpPr>
        <p:spPr>
          <a:xfrm rot="2160000">
            <a:off x="1211154" y="-4632295"/>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等腰三角形 80"/>
          <p:cNvSpPr/>
          <p:nvPr/>
        </p:nvSpPr>
        <p:spPr>
          <a:xfrm rot="2375999">
            <a:off x="1353627" y="-4516591"/>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等腰三角形 81"/>
          <p:cNvSpPr/>
          <p:nvPr/>
        </p:nvSpPr>
        <p:spPr>
          <a:xfrm rot="2592000">
            <a:off x="1488558" y="-4392168"/>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等腰三角形 82"/>
          <p:cNvSpPr/>
          <p:nvPr/>
        </p:nvSpPr>
        <p:spPr>
          <a:xfrm rot="2808000">
            <a:off x="1697439" y="-4336552"/>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等腰三角形 83"/>
          <p:cNvSpPr/>
          <p:nvPr/>
        </p:nvSpPr>
        <p:spPr>
          <a:xfrm rot="3024000">
            <a:off x="1820387" y="-4190898"/>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等腰三角形 84"/>
          <p:cNvSpPr/>
          <p:nvPr/>
        </p:nvSpPr>
        <p:spPr>
          <a:xfrm rot="3240000">
            <a:off x="1933943" y="-4037809"/>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等腰三角形 85"/>
          <p:cNvSpPr/>
          <p:nvPr/>
        </p:nvSpPr>
        <p:spPr>
          <a:xfrm rot="3455999">
            <a:off x="2037665" y="-3877895"/>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等腰三角形 86"/>
          <p:cNvSpPr/>
          <p:nvPr/>
        </p:nvSpPr>
        <p:spPr>
          <a:xfrm rot="3672000">
            <a:off x="2131140" y="-3711782"/>
            <a:ext cx="13308981" cy="11473259"/>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等腰三角形 87"/>
          <p:cNvSpPr/>
          <p:nvPr/>
        </p:nvSpPr>
        <p:spPr>
          <a:xfrm rot="3888000">
            <a:off x="2213998" y="-3540130"/>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等腰三角形 88"/>
          <p:cNvSpPr/>
          <p:nvPr/>
        </p:nvSpPr>
        <p:spPr>
          <a:xfrm rot="4104000">
            <a:off x="2285918" y="-3363610"/>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等腰三角形 89"/>
          <p:cNvSpPr/>
          <p:nvPr/>
        </p:nvSpPr>
        <p:spPr>
          <a:xfrm rot="4320000">
            <a:off x="2346611" y="-3182926"/>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等腰三角形 90"/>
          <p:cNvSpPr/>
          <p:nvPr/>
        </p:nvSpPr>
        <p:spPr>
          <a:xfrm rot="4535999">
            <a:off x="2395839" y="-2998785"/>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等腰三角形 91"/>
          <p:cNvSpPr/>
          <p:nvPr/>
        </p:nvSpPr>
        <p:spPr>
          <a:xfrm rot="4752000">
            <a:off x="2433407" y="-2811918"/>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等腰三角形 92"/>
          <p:cNvSpPr/>
          <p:nvPr/>
        </p:nvSpPr>
        <p:spPr>
          <a:xfrm rot="4967999">
            <a:off x="2459168" y="-2623060"/>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等腰三角形 93"/>
          <p:cNvSpPr/>
          <p:nvPr/>
        </p:nvSpPr>
        <p:spPr>
          <a:xfrm rot="5184000">
            <a:off x="2473019" y="-2432958"/>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等腰三角形 94"/>
          <p:cNvSpPr/>
          <p:nvPr/>
        </p:nvSpPr>
        <p:spPr>
          <a:xfrm rot="5400000">
            <a:off x="2474906" y="-2242360"/>
            <a:ext cx="13308982" cy="11473260"/>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等腰三角形 95"/>
          <p:cNvSpPr/>
          <p:nvPr/>
        </p:nvSpPr>
        <p:spPr>
          <a:xfrm rot="5615999">
            <a:off x="2464822" y="-2052022"/>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等腰三角形 96"/>
          <p:cNvSpPr/>
          <p:nvPr/>
        </p:nvSpPr>
        <p:spPr>
          <a:xfrm rot="5832000">
            <a:off x="2442807" y="-1862692"/>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等腰三角形 97"/>
          <p:cNvSpPr/>
          <p:nvPr/>
        </p:nvSpPr>
        <p:spPr>
          <a:xfrm rot="6047999">
            <a:off x="2408948" y="-1675116"/>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等腰三角形 98"/>
          <p:cNvSpPr/>
          <p:nvPr/>
        </p:nvSpPr>
        <p:spPr>
          <a:xfrm rot="6264000">
            <a:off x="2363376" y="-1490038"/>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等腰三角形 99"/>
          <p:cNvSpPr/>
          <p:nvPr/>
        </p:nvSpPr>
        <p:spPr>
          <a:xfrm rot="6480000">
            <a:off x="2306274" y="-1308184"/>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等腰三角形 100"/>
          <p:cNvSpPr/>
          <p:nvPr/>
        </p:nvSpPr>
        <p:spPr>
          <a:xfrm rot="6695999">
            <a:off x="2237865" y="-1130278"/>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等腰三角形 101"/>
          <p:cNvSpPr/>
          <p:nvPr/>
        </p:nvSpPr>
        <p:spPr>
          <a:xfrm rot="6912000">
            <a:off x="2158419" y="-957016"/>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等腰三角形 102"/>
          <p:cNvSpPr/>
          <p:nvPr/>
        </p:nvSpPr>
        <p:spPr>
          <a:xfrm rot="7127999">
            <a:off x="2068254" y="-789085"/>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等腰三角形 103"/>
          <p:cNvSpPr/>
          <p:nvPr/>
        </p:nvSpPr>
        <p:spPr>
          <a:xfrm rot="7344000">
            <a:off x="1967720" y="-627148"/>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等腰三角形 104"/>
          <p:cNvSpPr/>
          <p:nvPr/>
        </p:nvSpPr>
        <p:spPr>
          <a:xfrm rot="7560000">
            <a:off x="1857216" y="-471842"/>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等腰三角形 105"/>
          <p:cNvSpPr/>
          <p:nvPr/>
        </p:nvSpPr>
        <p:spPr>
          <a:xfrm rot="7775999">
            <a:off x="1737180" y="-323782"/>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等腰三角形 106"/>
          <p:cNvSpPr/>
          <p:nvPr/>
        </p:nvSpPr>
        <p:spPr>
          <a:xfrm rot="7992000">
            <a:off x="1608082" y="-183550"/>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等腰三角形 107"/>
          <p:cNvSpPr/>
          <p:nvPr/>
        </p:nvSpPr>
        <p:spPr>
          <a:xfrm rot="8207999">
            <a:off x="1565589" y="-141058"/>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等腰三角形 108"/>
          <p:cNvSpPr/>
          <p:nvPr/>
        </p:nvSpPr>
        <p:spPr>
          <a:xfrm rot="8424000">
            <a:off x="1425360" y="-11961"/>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等腰三角形 109"/>
          <p:cNvSpPr/>
          <p:nvPr/>
        </p:nvSpPr>
        <p:spPr>
          <a:xfrm rot="8640000">
            <a:off x="1277299" y="108074"/>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等腰三角形 110"/>
          <p:cNvSpPr/>
          <p:nvPr/>
        </p:nvSpPr>
        <p:spPr>
          <a:xfrm rot="8855999">
            <a:off x="1121991" y="218578"/>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等腰三角形 111"/>
          <p:cNvSpPr/>
          <p:nvPr/>
        </p:nvSpPr>
        <p:spPr>
          <a:xfrm rot="9072000">
            <a:off x="960053" y="319113"/>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等腰三角形 112"/>
          <p:cNvSpPr/>
          <p:nvPr/>
        </p:nvSpPr>
        <p:spPr>
          <a:xfrm rot="9287999">
            <a:off x="792124" y="409279"/>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等腰三角形 113"/>
          <p:cNvSpPr/>
          <p:nvPr/>
        </p:nvSpPr>
        <p:spPr>
          <a:xfrm rot="9504000">
            <a:off x="618861" y="488724"/>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等腰三角形 114"/>
          <p:cNvSpPr/>
          <p:nvPr/>
        </p:nvSpPr>
        <p:spPr>
          <a:xfrm rot="9720000">
            <a:off x="440954" y="557132"/>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等腰三角形 115"/>
          <p:cNvSpPr/>
          <p:nvPr/>
        </p:nvSpPr>
        <p:spPr>
          <a:xfrm rot="9935999">
            <a:off x="259102" y="614236"/>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等腰三角形 116"/>
          <p:cNvSpPr/>
          <p:nvPr/>
        </p:nvSpPr>
        <p:spPr>
          <a:xfrm rot="10151999">
            <a:off x="74024" y="659807"/>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等腰三角形 117"/>
          <p:cNvSpPr/>
          <p:nvPr/>
        </p:nvSpPr>
        <p:spPr>
          <a:xfrm rot="10367999">
            <a:off x="-113550" y="693667"/>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等腰三角形 118"/>
          <p:cNvSpPr/>
          <p:nvPr/>
        </p:nvSpPr>
        <p:spPr>
          <a:xfrm rot="10584000">
            <a:off x="-302882" y="715683"/>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等腰三角形 119"/>
          <p:cNvSpPr/>
          <p:nvPr/>
        </p:nvSpPr>
        <p:spPr>
          <a:xfrm rot="10800000">
            <a:off x="-493222" y="725765"/>
            <a:ext cx="13308981" cy="11473257"/>
          </a:xfrm>
          <a:prstGeom prst="triangle">
            <a:avLst/>
          </a:prstGeom>
          <a:noFill/>
          <a:ln>
            <a:gradFill flip="none" rotWithShape="1">
              <a:gsLst>
                <a:gs pos="0">
                  <a:srgbClr val="FF8585"/>
                </a:gs>
                <a:gs pos="25000">
                  <a:srgbClr val="6DFEFB">
                    <a:alpha val="0"/>
                  </a:srgbClr>
                </a:gs>
                <a:gs pos="50000">
                  <a:srgbClr val="FF8585"/>
                </a:gs>
                <a:gs pos="97070">
                  <a:srgbClr val="FF858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等腰三角形 120"/>
          <p:cNvSpPr/>
          <p:nvPr/>
        </p:nvSpPr>
        <p:spPr>
          <a:xfrm rot="11016000">
            <a:off x="-683819" y="723879"/>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等腰三角形 162"/>
          <p:cNvSpPr/>
          <p:nvPr/>
        </p:nvSpPr>
        <p:spPr>
          <a:xfrm rot="11231999">
            <a:off x="-873922" y="710028"/>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等腰三角形 163"/>
          <p:cNvSpPr/>
          <p:nvPr/>
        </p:nvSpPr>
        <p:spPr>
          <a:xfrm rot="11447999">
            <a:off x="-1062779" y="684266"/>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等腰三角形 164"/>
          <p:cNvSpPr/>
          <p:nvPr/>
        </p:nvSpPr>
        <p:spPr>
          <a:xfrm rot="11664000">
            <a:off x="-1249649" y="646699"/>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等腰三角形 165"/>
          <p:cNvSpPr/>
          <p:nvPr/>
        </p:nvSpPr>
        <p:spPr>
          <a:xfrm rot="11880000">
            <a:off x="-1433787" y="597470"/>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等腰三角形 166"/>
          <p:cNvSpPr/>
          <p:nvPr/>
        </p:nvSpPr>
        <p:spPr>
          <a:xfrm rot="12096000">
            <a:off x="-1614473" y="536777"/>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等腰三角形 167"/>
          <p:cNvSpPr/>
          <p:nvPr/>
        </p:nvSpPr>
        <p:spPr>
          <a:xfrm rot="12311999">
            <a:off x="-1790989" y="464860"/>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等腰三角形 168"/>
          <p:cNvSpPr/>
          <p:nvPr/>
        </p:nvSpPr>
        <p:spPr>
          <a:xfrm rot="12527999">
            <a:off x="-1962645" y="382000"/>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等腰三角形 169"/>
          <p:cNvSpPr/>
          <p:nvPr/>
        </p:nvSpPr>
        <p:spPr>
          <a:xfrm rot="12744000">
            <a:off x="-2128757" y="288525"/>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等腰三角形 170"/>
          <p:cNvSpPr/>
          <p:nvPr/>
        </p:nvSpPr>
        <p:spPr>
          <a:xfrm rot="12960000">
            <a:off x="-2288672" y="184801"/>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等腰三角形 171"/>
          <p:cNvSpPr/>
          <p:nvPr/>
        </p:nvSpPr>
        <p:spPr>
          <a:xfrm rot="13176000">
            <a:off x="-2441758" y="71246"/>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等腰三角形 172"/>
          <p:cNvSpPr/>
          <p:nvPr/>
        </p:nvSpPr>
        <p:spPr>
          <a:xfrm rot="13391999">
            <a:off x="-2587412" y="-51700"/>
            <a:ext cx="13308981"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等腰三角形 173"/>
          <p:cNvSpPr/>
          <p:nvPr/>
        </p:nvSpPr>
        <p:spPr>
          <a:xfrm rot="13607999">
            <a:off x="-2643028" y="-260583"/>
            <a:ext cx="13308979" cy="11473257"/>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等腰三角形 174"/>
          <p:cNvSpPr/>
          <p:nvPr/>
        </p:nvSpPr>
        <p:spPr>
          <a:xfrm rot="13824000">
            <a:off x="-2767450" y="-395509"/>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等腰三角形 175"/>
          <p:cNvSpPr/>
          <p:nvPr/>
        </p:nvSpPr>
        <p:spPr>
          <a:xfrm rot="14040000">
            <a:off x="-2883152" y="-537986"/>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等腰三角形 176"/>
          <p:cNvSpPr/>
          <p:nvPr/>
        </p:nvSpPr>
        <p:spPr>
          <a:xfrm rot="14256000">
            <a:off x="-2989683" y="-687446"/>
            <a:ext cx="13308981" cy="11473259"/>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等腰三角形 177"/>
          <p:cNvSpPr/>
          <p:nvPr/>
        </p:nvSpPr>
        <p:spPr>
          <a:xfrm rot="14471999">
            <a:off x="-3086617" y="-843295"/>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等腰三角形 178"/>
          <p:cNvSpPr/>
          <p:nvPr/>
        </p:nvSpPr>
        <p:spPr>
          <a:xfrm rot="14687999">
            <a:off x="-3173575" y="-1004930"/>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等腰三角形 179"/>
          <p:cNvSpPr/>
          <p:nvPr/>
        </p:nvSpPr>
        <p:spPr>
          <a:xfrm rot="14904000">
            <a:off x="-3250212" y="-1171703"/>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1" name="等腰三角形 180"/>
          <p:cNvSpPr/>
          <p:nvPr/>
        </p:nvSpPr>
        <p:spPr>
          <a:xfrm rot="15120000">
            <a:off x="-3316227" y="-1342958"/>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等腰三角形 181"/>
          <p:cNvSpPr/>
          <p:nvPr/>
        </p:nvSpPr>
        <p:spPr>
          <a:xfrm rot="15335999">
            <a:off x="-3371356" y="-1518021"/>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3" name="等腰三角形 182"/>
          <p:cNvSpPr/>
          <p:nvPr/>
        </p:nvSpPr>
        <p:spPr>
          <a:xfrm rot="15551999">
            <a:off x="-3415386" y="-1696200"/>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等腰三角形 183"/>
          <p:cNvSpPr/>
          <p:nvPr/>
        </p:nvSpPr>
        <p:spPr>
          <a:xfrm rot="15767999">
            <a:off x="-3448139" y="-1876794"/>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等腰三角形 184"/>
          <p:cNvSpPr/>
          <p:nvPr/>
        </p:nvSpPr>
        <p:spPr>
          <a:xfrm rot="15984000">
            <a:off x="-3469491" y="-2059088"/>
            <a:ext cx="13308980" cy="11473258"/>
          </a:xfrm>
          <a:prstGeom prst="triangle">
            <a:avLst/>
          </a:prstGeom>
          <a:noFill/>
          <a:ln>
            <a:gradFill flip="none" rotWithShape="1">
              <a:gsLst>
                <a:gs pos="0">
                  <a:srgbClr val="FF8585"/>
                </a:gs>
                <a:gs pos="25000">
                  <a:srgbClr val="6DFEFB">
                    <a:alpha val="0"/>
                  </a:srgbClr>
                </a:gs>
                <a:gs pos="50000">
                  <a:srgbClr val="BB1055"/>
                </a:gs>
                <a:gs pos="97070">
                  <a:srgbClr val="BB1055"/>
                </a:gs>
                <a:gs pos="75000">
                  <a:srgbClr val="6DFEFB">
                    <a:alpha val="0"/>
                  </a:srgbClr>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等腰三角形 185"/>
          <p:cNvSpPr/>
          <p:nvPr userDrawn="1"/>
        </p:nvSpPr>
        <p:spPr>
          <a:xfrm rot="10800000">
            <a:off x="5274742" y="2788098"/>
            <a:ext cx="1776525" cy="1531489"/>
          </a:xfrm>
          <a:prstGeom prst="triangle">
            <a:avLst/>
          </a:prstGeom>
          <a:blipFill dpi="0" rotWithShape="0">
            <a:blip r:embed="rId3"/>
            <a:srcRect/>
            <a:tile tx="0" ty="0" sx="100000" sy="100000" flip="none" algn="t"/>
          </a:blipFill>
          <a:ln w="57150">
            <a:gradFill flip="none" rotWithShape="1">
              <a:gsLst>
                <a:gs pos="0">
                  <a:schemeClr val="bg1"/>
                </a:gs>
                <a:gs pos="25000">
                  <a:srgbClr val="6DFEFB"/>
                </a:gs>
                <a:gs pos="50000">
                  <a:schemeClr val="bg1"/>
                </a:gs>
                <a:gs pos="97070">
                  <a:srgbClr val="6DFEFB"/>
                </a:gs>
                <a:gs pos="75000">
                  <a:srgbClr val="6DFEFB"/>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43280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p:cTn id="7" dur="3000" fill="hold"/>
                                        <p:tgtEl>
                                          <p:spTgt spid="122"/>
                                        </p:tgtEl>
                                        <p:attrNameLst>
                                          <p:attrName>ppt_w</p:attrName>
                                        </p:attrNameLst>
                                      </p:cBhvr>
                                      <p:tavLst>
                                        <p:tav tm="0">
                                          <p:val>
                                            <p:fltVal val="0"/>
                                          </p:val>
                                        </p:tav>
                                        <p:tav tm="100000">
                                          <p:val>
                                            <p:strVal val="#ppt_w"/>
                                          </p:val>
                                        </p:tav>
                                      </p:tavLst>
                                    </p:anim>
                                    <p:anim calcmode="lin" valueType="num">
                                      <p:cBhvr>
                                        <p:cTn id="8" dur="3000" fill="hold"/>
                                        <p:tgtEl>
                                          <p:spTgt spid="122"/>
                                        </p:tgtEl>
                                        <p:attrNameLst>
                                          <p:attrName>ppt_h</p:attrName>
                                        </p:attrNameLst>
                                      </p:cBhvr>
                                      <p:tavLst>
                                        <p:tav tm="0">
                                          <p:val>
                                            <p:fltVal val="0"/>
                                          </p:val>
                                        </p:tav>
                                        <p:tav tm="100000">
                                          <p:val>
                                            <p:strVal val="#ppt_h"/>
                                          </p:val>
                                        </p:tav>
                                      </p:tavLst>
                                    </p:anim>
                                    <p:anim calcmode="lin" valueType="num">
                                      <p:cBhvr>
                                        <p:cTn id="9" dur="3000" fill="hold"/>
                                        <p:tgtEl>
                                          <p:spTgt spid="122"/>
                                        </p:tgtEl>
                                        <p:attrNameLst>
                                          <p:attrName>style.rotation</p:attrName>
                                        </p:attrNameLst>
                                      </p:cBhvr>
                                      <p:tavLst>
                                        <p:tav tm="0">
                                          <p:val>
                                            <p:fltVal val="360"/>
                                          </p:val>
                                        </p:tav>
                                        <p:tav tm="100000">
                                          <p:val>
                                            <p:fltVal val="0"/>
                                          </p:val>
                                        </p:tav>
                                      </p:tavLst>
                                    </p:anim>
                                    <p:animEffect transition="in" filter="fade">
                                      <p:cBhvr>
                                        <p:cTn id="10" dur="3000"/>
                                        <p:tgtEl>
                                          <p:spTgt spid="12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62"/>
                                        </p:tgtEl>
                                        <p:attrNameLst>
                                          <p:attrName>style.visibility</p:attrName>
                                        </p:attrNameLst>
                                      </p:cBhvr>
                                      <p:to>
                                        <p:strVal val="visible"/>
                                      </p:to>
                                    </p:set>
                                    <p:anim calcmode="lin" valueType="num">
                                      <p:cBhvr>
                                        <p:cTn id="13" dur="3000" fill="hold"/>
                                        <p:tgtEl>
                                          <p:spTgt spid="162"/>
                                        </p:tgtEl>
                                        <p:attrNameLst>
                                          <p:attrName>ppt_w</p:attrName>
                                        </p:attrNameLst>
                                      </p:cBhvr>
                                      <p:tavLst>
                                        <p:tav tm="0">
                                          <p:val>
                                            <p:fltVal val="0"/>
                                          </p:val>
                                        </p:tav>
                                        <p:tav tm="100000">
                                          <p:val>
                                            <p:strVal val="#ppt_w"/>
                                          </p:val>
                                        </p:tav>
                                      </p:tavLst>
                                    </p:anim>
                                    <p:anim calcmode="lin" valueType="num">
                                      <p:cBhvr>
                                        <p:cTn id="14" dur="3000" fill="hold"/>
                                        <p:tgtEl>
                                          <p:spTgt spid="162"/>
                                        </p:tgtEl>
                                        <p:attrNameLst>
                                          <p:attrName>ppt_h</p:attrName>
                                        </p:attrNameLst>
                                      </p:cBhvr>
                                      <p:tavLst>
                                        <p:tav tm="0">
                                          <p:val>
                                            <p:fltVal val="0"/>
                                          </p:val>
                                        </p:tav>
                                        <p:tav tm="100000">
                                          <p:val>
                                            <p:strVal val="#ppt_h"/>
                                          </p:val>
                                        </p:tav>
                                      </p:tavLst>
                                    </p:anim>
                                    <p:anim calcmode="lin" valueType="num">
                                      <p:cBhvr>
                                        <p:cTn id="15" dur="3000" fill="hold"/>
                                        <p:tgtEl>
                                          <p:spTgt spid="162"/>
                                        </p:tgtEl>
                                        <p:attrNameLst>
                                          <p:attrName>style.rotation</p:attrName>
                                        </p:attrNameLst>
                                      </p:cBhvr>
                                      <p:tavLst>
                                        <p:tav tm="0">
                                          <p:val>
                                            <p:fltVal val="360"/>
                                          </p:val>
                                        </p:tav>
                                        <p:tav tm="100000">
                                          <p:val>
                                            <p:fltVal val="0"/>
                                          </p:val>
                                        </p:tav>
                                      </p:tavLst>
                                    </p:anim>
                                    <p:animEffect transition="in" filter="fade">
                                      <p:cBhvr>
                                        <p:cTn id="16" dur="3000"/>
                                        <p:tgtEl>
                                          <p:spTgt spid="162"/>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3000" fill="hold"/>
                                        <p:tgtEl>
                                          <p:spTgt spid="45"/>
                                        </p:tgtEl>
                                        <p:attrNameLst>
                                          <p:attrName>ppt_w</p:attrName>
                                        </p:attrNameLst>
                                      </p:cBhvr>
                                      <p:tavLst>
                                        <p:tav tm="0">
                                          <p:val>
                                            <p:fltVal val="0"/>
                                          </p:val>
                                        </p:tav>
                                        <p:tav tm="100000">
                                          <p:val>
                                            <p:strVal val="#ppt_w"/>
                                          </p:val>
                                        </p:tav>
                                      </p:tavLst>
                                    </p:anim>
                                    <p:anim calcmode="lin" valueType="num">
                                      <p:cBhvr>
                                        <p:cTn id="20" dur="3000" fill="hold"/>
                                        <p:tgtEl>
                                          <p:spTgt spid="45"/>
                                        </p:tgtEl>
                                        <p:attrNameLst>
                                          <p:attrName>ppt_h</p:attrName>
                                        </p:attrNameLst>
                                      </p:cBhvr>
                                      <p:tavLst>
                                        <p:tav tm="0">
                                          <p:val>
                                            <p:fltVal val="0"/>
                                          </p:val>
                                        </p:tav>
                                        <p:tav tm="100000">
                                          <p:val>
                                            <p:strVal val="#ppt_h"/>
                                          </p:val>
                                        </p:tav>
                                      </p:tavLst>
                                    </p:anim>
                                    <p:anim calcmode="lin" valueType="num">
                                      <p:cBhvr>
                                        <p:cTn id="21" dur="3000" fill="hold"/>
                                        <p:tgtEl>
                                          <p:spTgt spid="45"/>
                                        </p:tgtEl>
                                        <p:attrNameLst>
                                          <p:attrName>style.rotation</p:attrName>
                                        </p:attrNameLst>
                                      </p:cBhvr>
                                      <p:tavLst>
                                        <p:tav tm="0">
                                          <p:val>
                                            <p:fltVal val="360"/>
                                          </p:val>
                                        </p:tav>
                                        <p:tav tm="100000">
                                          <p:val>
                                            <p:fltVal val="0"/>
                                          </p:val>
                                        </p:tav>
                                      </p:tavLst>
                                    </p:anim>
                                    <p:animEffect transition="in" filter="fade">
                                      <p:cBhvr>
                                        <p:cTn id="22" dur="3000"/>
                                        <p:tgtEl>
                                          <p:spTgt spid="45"/>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3000" fill="hold"/>
                                        <p:tgtEl>
                                          <p:spTgt spid="46"/>
                                        </p:tgtEl>
                                        <p:attrNameLst>
                                          <p:attrName>ppt_w</p:attrName>
                                        </p:attrNameLst>
                                      </p:cBhvr>
                                      <p:tavLst>
                                        <p:tav tm="0">
                                          <p:val>
                                            <p:fltVal val="0"/>
                                          </p:val>
                                        </p:tav>
                                        <p:tav tm="100000">
                                          <p:val>
                                            <p:strVal val="#ppt_w"/>
                                          </p:val>
                                        </p:tav>
                                      </p:tavLst>
                                    </p:anim>
                                    <p:anim calcmode="lin" valueType="num">
                                      <p:cBhvr>
                                        <p:cTn id="26" dur="3000" fill="hold"/>
                                        <p:tgtEl>
                                          <p:spTgt spid="46"/>
                                        </p:tgtEl>
                                        <p:attrNameLst>
                                          <p:attrName>ppt_h</p:attrName>
                                        </p:attrNameLst>
                                      </p:cBhvr>
                                      <p:tavLst>
                                        <p:tav tm="0">
                                          <p:val>
                                            <p:fltVal val="0"/>
                                          </p:val>
                                        </p:tav>
                                        <p:tav tm="100000">
                                          <p:val>
                                            <p:strVal val="#ppt_h"/>
                                          </p:val>
                                        </p:tav>
                                      </p:tavLst>
                                    </p:anim>
                                    <p:anim calcmode="lin" valueType="num">
                                      <p:cBhvr>
                                        <p:cTn id="27" dur="3000" fill="hold"/>
                                        <p:tgtEl>
                                          <p:spTgt spid="46"/>
                                        </p:tgtEl>
                                        <p:attrNameLst>
                                          <p:attrName>style.rotation</p:attrName>
                                        </p:attrNameLst>
                                      </p:cBhvr>
                                      <p:tavLst>
                                        <p:tav tm="0">
                                          <p:val>
                                            <p:fltVal val="360"/>
                                          </p:val>
                                        </p:tav>
                                        <p:tav tm="100000">
                                          <p:val>
                                            <p:fltVal val="0"/>
                                          </p:val>
                                        </p:tav>
                                      </p:tavLst>
                                    </p:anim>
                                    <p:animEffect transition="in" filter="fade">
                                      <p:cBhvr>
                                        <p:cTn id="28" dur="3000"/>
                                        <p:tgtEl>
                                          <p:spTgt spid="46"/>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p:cTn id="31" dur="3000" fill="hold"/>
                                        <p:tgtEl>
                                          <p:spTgt spid="47"/>
                                        </p:tgtEl>
                                        <p:attrNameLst>
                                          <p:attrName>ppt_w</p:attrName>
                                        </p:attrNameLst>
                                      </p:cBhvr>
                                      <p:tavLst>
                                        <p:tav tm="0">
                                          <p:val>
                                            <p:fltVal val="0"/>
                                          </p:val>
                                        </p:tav>
                                        <p:tav tm="100000">
                                          <p:val>
                                            <p:strVal val="#ppt_w"/>
                                          </p:val>
                                        </p:tav>
                                      </p:tavLst>
                                    </p:anim>
                                    <p:anim calcmode="lin" valueType="num">
                                      <p:cBhvr>
                                        <p:cTn id="32" dur="3000" fill="hold"/>
                                        <p:tgtEl>
                                          <p:spTgt spid="47"/>
                                        </p:tgtEl>
                                        <p:attrNameLst>
                                          <p:attrName>ppt_h</p:attrName>
                                        </p:attrNameLst>
                                      </p:cBhvr>
                                      <p:tavLst>
                                        <p:tav tm="0">
                                          <p:val>
                                            <p:fltVal val="0"/>
                                          </p:val>
                                        </p:tav>
                                        <p:tav tm="100000">
                                          <p:val>
                                            <p:strVal val="#ppt_h"/>
                                          </p:val>
                                        </p:tav>
                                      </p:tavLst>
                                    </p:anim>
                                    <p:anim calcmode="lin" valueType="num">
                                      <p:cBhvr>
                                        <p:cTn id="33" dur="3000" fill="hold"/>
                                        <p:tgtEl>
                                          <p:spTgt spid="47"/>
                                        </p:tgtEl>
                                        <p:attrNameLst>
                                          <p:attrName>style.rotation</p:attrName>
                                        </p:attrNameLst>
                                      </p:cBhvr>
                                      <p:tavLst>
                                        <p:tav tm="0">
                                          <p:val>
                                            <p:fltVal val="360"/>
                                          </p:val>
                                        </p:tav>
                                        <p:tav tm="100000">
                                          <p:val>
                                            <p:fltVal val="0"/>
                                          </p:val>
                                        </p:tav>
                                      </p:tavLst>
                                    </p:anim>
                                    <p:animEffect transition="in" filter="fade">
                                      <p:cBhvr>
                                        <p:cTn id="34" dur="3000"/>
                                        <p:tgtEl>
                                          <p:spTgt spid="47"/>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3000" fill="hold"/>
                                        <p:tgtEl>
                                          <p:spTgt spid="48"/>
                                        </p:tgtEl>
                                        <p:attrNameLst>
                                          <p:attrName>ppt_w</p:attrName>
                                        </p:attrNameLst>
                                      </p:cBhvr>
                                      <p:tavLst>
                                        <p:tav tm="0">
                                          <p:val>
                                            <p:fltVal val="0"/>
                                          </p:val>
                                        </p:tav>
                                        <p:tav tm="100000">
                                          <p:val>
                                            <p:strVal val="#ppt_w"/>
                                          </p:val>
                                        </p:tav>
                                      </p:tavLst>
                                    </p:anim>
                                    <p:anim calcmode="lin" valueType="num">
                                      <p:cBhvr>
                                        <p:cTn id="38" dur="3000" fill="hold"/>
                                        <p:tgtEl>
                                          <p:spTgt spid="48"/>
                                        </p:tgtEl>
                                        <p:attrNameLst>
                                          <p:attrName>ppt_h</p:attrName>
                                        </p:attrNameLst>
                                      </p:cBhvr>
                                      <p:tavLst>
                                        <p:tav tm="0">
                                          <p:val>
                                            <p:fltVal val="0"/>
                                          </p:val>
                                        </p:tav>
                                        <p:tav tm="100000">
                                          <p:val>
                                            <p:strVal val="#ppt_h"/>
                                          </p:val>
                                        </p:tav>
                                      </p:tavLst>
                                    </p:anim>
                                    <p:anim calcmode="lin" valueType="num">
                                      <p:cBhvr>
                                        <p:cTn id="39" dur="3000" fill="hold"/>
                                        <p:tgtEl>
                                          <p:spTgt spid="48"/>
                                        </p:tgtEl>
                                        <p:attrNameLst>
                                          <p:attrName>style.rotation</p:attrName>
                                        </p:attrNameLst>
                                      </p:cBhvr>
                                      <p:tavLst>
                                        <p:tav tm="0">
                                          <p:val>
                                            <p:fltVal val="360"/>
                                          </p:val>
                                        </p:tav>
                                        <p:tav tm="100000">
                                          <p:val>
                                            <p:fltVal val="0"/>
                                          </p:val>
                                        </p:tav>
                                      </p:tavLst>
                                    </p:anim>
                                    <p:animEffect transition="in" filter="fade">
                                      <p:cBhvr>
                                        <p:cTn id="40" dur="3000"/>
                                        <p:tgtEl>
                                          <p:spTgt spid="48"/>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p:cTn id="43" dur="3000" fill="hold"/>
                                        <p:tgtEl>
                                          <p:spTgt spid="49"/>
                                        </p:tgtEl>
                                        <p:attrNameLst>
                                          <p:attrName>ppt_w</p:attrName>
                                        </p:attrNameLst>
                                      </p:cBhvr>
                                      <p:tavLst>
                                        <p:tav tm="0">
                                          <p:val>
                                            <p:fltVal val="0"/>
                                          </p:val>
                                        </p:tav>
                                        <p:tav tm="100000">
                                          <p:val>
                                            <p:strVal val="#ppt_w"/>
                                          </p:val>
                                        </p:tav>
                                      </p:tavLst>
                                    </p:anim>
                                    <p:anim calcmode="lin" valueType="num">
                                      <p:cBhvr>
                                        <p:cTn id="44" dur="3000" fill="hold"/>
                                        <p:tgtEl>
                                          <p:spTgt spid="49"/>
                                        </p:tgtEl>
                                        <p:attrNameLst>
                                          <p:attrName>ppt_h</p:attrName>
                                        </p:attrNameLst>
                                      </p:cBhvr>
                                      <p:tavLst>
                                        <p:tav tm="0">
                                          <p:val>
                                            <p:fltVal val="0"/>
                                          </p:val>
                                        </p:tav>
                                        <p:tav tm="100000">
                                          <p:val>
                                            <p:strVal val="#ppt_h"/>
                                          </p:val>
                                        </p:tav>
                                      </p:tavLst>
                                    </p:anim>
                                    <p:anim calcmode="lin" valueType="num">
                                      <p:cBhvr>
                                        <p:cTn id="45" dur="3000" fill="hold"/>
                                        <p:tgtEl>
                                          <p:spTgt spid="49"/>
                                        </p:tgtEl>
                                        <p:attrNameLst>
                                          <p:attrName>style.rotation</p:attrName>
                                        </p:attrNameLst>
                                      </p:cBhvr>
                                      <p:tavLst>
                                        <p:tav tm="0">
                                          <p:val>
                                            <p:fltVal val="360"/>
                                          </p:val>
                                        </p:tav>
                                        <p:tav tm="100000">
                                          <p:val>
                                            <p:fltVal val="0"/>
                                          </p:val>
                                        </p:tav>
                                      </p:tavLst>
                                    </p:anim>
                                    <p:animEffect transition="in" filter="fade">
                                      <p:cBhvr>
                                        <p:cTn id="46" dur="3000"/>
                                        <p:tgtEl>
                                          <p:spTgt spid="49"/>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3000" fill="hold"/>
                                        <p:tgtEl>
                                          <p:spTgt spid="50"/>
                                        </p:tgtEl>
                                        <p:attrNameLst>
                                          <p:attrName>ppt_w</p:attrName>
                                        </p:attrNameLst>
                                      </p:cBhvr>
                                      <p:tavLst>
                                        <p:tav tm="0">
                                          <p:val>
                                            <p:fltVal val="0"/>
                                          </p:val>
                                        </p:tav>
                                        <p:tav tm="100000">
                                          <p:val>
                                            <p:strVal val="#ppt_w"/>
                                          </p:val>
                                        </p:tav>
                                      </p:tavLst>
                                    </p:anim>
                                    <p:anim calcmode="lin" valueType="num">
                                      <p:cBhvr>
                                        <p:cTn id="50" dur="3000" fill="hold"/>
                                        <p:tgtEl>
                                          <p:spTgt spid="50"/>
                                        </p:tgtEl>
                                        <p:attrNameLst>
                                          <p:attrName>ppt_h</p:attrName>
                                        </p:attrNameLst>
                                      </p:cBhvr>
                                      <p:tavLst>
                                        <p:tav tm="0">
                                          <p:val>
                                            <p:fltVal val="0"/>
                                          </p:val>
                                        </p:tav>
                                        <p:tav tm="100000">
                                          <p:val>
                                            <p:strVal val="#ppt_h"/>
                                          </p:val>
                                        </p:tav>
                                      </p:tavLst>
                                    </p:anim>
                                    <p:anim calcmode="lin" valueType="num">
                                      <p:cBhvr>
                                        <p:cTn id="51" dur="3000" fill="hold"/>
                                        <p:tgtEl>
                                          <p:spTgt spid="50"/>
                                        </p:tgtEl>
                                        <p:attrNameLst>
                                          <p:attrName>style.rotation</p:attrName>
                                        </p:attrNameLst>
                                      </p:cBhvr>
                                      <p:tavLst>
                                        <p:tav tm="0">
                                          <p:val>
                                            <p:fltVal val="360"/>
                                          </p:val>
                                        </p:tav>
                                        <p:tav tm="100000">
                                          <p:val>
                                            <p:fltVal val="0"/>
                                          </p:val>
                                        </p:tav>
                                      </p:tavLst>
                                    </p:anim>
                                    <p:animEffect transition="in" filter="fade">
                                      <p:cBhvr>
                                        <p:cTn id="52" dur="3000"/>
                                        <p:tgtEl>
                                          <p:spTgt spid="50"/>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3000" fill="hold"/>
                                        <p:tgtEl>
                                          <p:spTgt spid="51"/>
                                        </p:tgtEl>
                                        <p:attrNameLst>
                                          <p:attrName>ppt_w</p:attrName>
                                        </p:attrNameLst>
                                      </p:cBhvr>
                                      <p:tavLst>
                                        <p:tav tm="0">
                                          <p:val>
                                            <p:fltVal val="0"/>
                                          </p:val>
                                        </p:tav>
                                        <p:tav tm="100000">
                                          <p:val>
                                            <p:strVal val="#ppt_w"/>
                                          </p:val>
                                        </p:tav>
                                      </p:tavLst>
                                    </p:anim>
                                    <p:anim calcmode="lin" valueType="num">
                                      <p:cBhvr>
                                        <p:cTn id="56" dur="3000" fill="hold"/>
                                        <p:tgtEl>
                                          <p:spTgt spid="51"/>
                                        </p:tgtEl>
                                        <p:attrNameLst>
                                          <p:attrName>ppt_h</p:attrName>
                                        </p:attrNameLst>
                                      </p:cBhvr>
                                      <p:tavLst>
                                        <p:tav tm="0">
                                          <p:val>
                                            <p:fltVal val="0"/>
                                          </p:val>
                                        </p:tav>
                                        <p:tav tm="100000">
                                          <p:val>
                                            <p:strVal val="#ppt_h"/>
                                          </p:val>
                                        </p:tav>
                                      </p:tavLst>
                                    </p:anim>
                                    <p:anim calcmode="lin" valueType="num">
                                      <p:cBhvr>
                                        <p:cTn id="57" dur="3000" fill="hold"/>
                                        <p:tgtEl>
                                          <p:spTgt spid="51"/>
                                        </p:tgtEl>
                                        <p:attrNameLst>
                                          <p:attrName>style.rotation</p:attrName>
                                        </p:attrNameLst>
                                      </p:cBhvr>
                                      <p:tavLst>
                                        <p:tav tm="0">
                                          <p:val>
                                            <p:fltVal val="360"/>
                                          </p:val>
                                        </p:tav>
                                        <p:tav tm="100000">
                                          <p:val>
                                            <p:fltVal val="0"/>
                                          </p:val>
                                        </p:tav>
                                      </p:tavLst>
                                    </p:anim>
                                    <p:animEffect transition="in" filter="fade">
                                      <p:cBhvr>
                                        <p:cTn id="58" dur="3000"/>
                                        <p:tgtEl>
                                          <p:spTgt spid="51"/>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 calcmode="lin" valueType="num">
                                      <p:cBhvr>
                                        <p:cTn id="61" dur="3000" fill="hold"/>
                                        <p:tgtEl>
                                          <p:spTgt spid="52"/>
                                        </p:tgtEl>
                                        <p:attrNameLst>
                                          <p:attrName>ppt_w</p:attrName>
                                        </p:attrNameLst>
                                      </p:cBhvr>
                                      <p:tavLst>
                                        <p:tav tm="0">
                                          <p:val>
                                            <p:fltVal val="0"/>
                                          </p:val>
                                        </p:tav>
                                        <p:tav tm="100000">
                                          <p:val>
                                            <p:strVal val="#ppt_w"/>
                                          </p:val>
                                        </p:tav>
                                      </p:tavLst>
                                    </p:anim>
                                    <p:anim calcmode="lin" valueType="num">
                                      <p:cBhvr>
                                        <p:cTn id="62" dur="3000" fill="hold"/>
                                        <p:tgtEl>
                                          <p:spTgt spid="52"/>
                                        </p:tgtEl>
                                        <p:attrNameLst>
                                          <p:attrName>ppt_h</p:attrName>
                                        </p:attrNameLst>
                                      </p:cBhvr>
                                      <p:tavLst>
                                        <p:tav tm="0">
                                          <p:val>
                                            <p:fltVal val="0"/>
                                          </p:val>
                                        </p:tav>
                                        <p:tav tm="100000">
                                          <p:val>
                                            <p:strVal val="#ppt_h"/>
                                          </p:val>
                                        </p:tav>
                                      </p:tavLst>
                                    </p:anim>
                                    <p:anim calcmode="lin" valueType="num">
                                      <p:cBhvr>
                                        <p:cTn id="63" dur="3000" fill="hold"/>
                                        <p:tgtEl>
                                          <p:spTgt spid="52"/>
                                        </p:tgtEl>
                                        <p:attrNameLst>
                                          <p:attrName>style.rotation</p:attrName>
                                        </p:attrNameLst>
                                      </p:cBhvr>
                                      <p:tavLst>
                                        <p:tav tm="0">
                                          <p:val>
                                            <p:fltVal val="360"/>
                                          </p:val>
                                        </p:tav>
                                        <p:tav tm="100000">
                                          <p:val>
                                            <p:fltVal val="0"/>
                                          </p:val>
                                        </p:tav>
                                      </p:tavLst>
                                    </p:anim>
                                    <p:animEffect transition="in" filter="fade">
                                      <p:cBhvr>
                                        <p:cTn id="64" dur="3000"/>
                                        <p:tgtEl>
                                          <p:spTgt spid="52"/>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p:cTn id="67" dur="3000" fill="hold"/>
                                        <p:tgtEl>
                                          <p:spTgt spid="53"/>
                                        </p:tgtEl>
                                        <p:attrNameLst>
                                          <p:attrName>ppt_w</p:attrName>
                                        </p:attrNameLst>
                                      </p:cBhvr>
                                      <p:tavLst>
                                        <p:tav tm="0">
                                          <p:val>
                                            <p:fltVal val="0"/>
                                          </p:val>
                                        </p:tav>
                                        <p:tav tm="100000">
                                          <p:val>
                                            <p:strVal val="#ppt_w"/>
                                          </p:val>
                                        </p:tav>
                                      </p:tavLst>
                                    </p:anim>
                                    <p:anim calcmode="lin" valueType="num">
                                      <p:cBhvr>
                                        <p:cTn id="68" dur="3000" fill="hold"/>
                                        <p:tgtEl>
                                          <p:spTgt spid="53"/>
                                        </p:tgtEl>
                                        <p:attrNameLst>
                                          <p:attrName>ppt_h</p:attrName>
                                        </p:attrNameLst>
                                      </p:cBhvr>
                                      <p:tavLst>
                                        <p:tav tm="0">
                                          <p:val>
                                            <p:fltVal val="0"/>
                                          </p:val>
                                        </p:tav>
                                        <p:tav tm="100000">
                                          <p:val>
                                            <p:strVal val="#ppt_h"/>
                                          </p:val>
                                        </p:tav>
                                      </p:tavLst>
                                    </p:anim>
                                    <p:anim calcmode="lin" valueType="num">
                                      <p:cBhvr>
                                        <p:cTn id="69" dur="3000" fill="hold"/>
                                        <p:tgtEl>
                                          <p:spTgt spid="53"/>
                                        </p:tgtEl>
                                        <p:attrNameLst>
                                          <p:attrName>style.rotation</p:attrName>
                                        </p:attrNameLst>
                                      </p:cBhvr>
                                      <p:tavLst>
                                        <p:tav tm="0">
                                          <p:val>
                                            <p:fltVal val="360"/>
                                          </p:val>
                                        </p:tav>
                                        <p:tav tm="100000">
                                          <p:val>
                                            <p:fltVal val="0"/>
                                          </p:val>
                                        </p:tav>
                                      </p:tavLst>
                                    </p:anim>
                                    <p:animEffect transition="in" filter="fade">
                                      <p:cBhvr>
                                        <p:cTn id="70" dur="3000"/>
                                        <p:tgtEl>
                                          <p:spTgt spid="53"/>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3000" fill="hold"/>
                                        <p:tgtEl>
                                          <p:spTgt spid="54"/>
                                        </p:tgtEl>
                                        <p:attrNameLst>
                                          <p:attrName>ppt_w</p:attrName>
                                        </p:attrNameLst>
                                      </p:cBhvr>
                                      <p:tavLst>
                                        <p:tav tm="0">
                                          <p:val>
                                            <p:fltVal val="0"/>
                                          </p:val>
                                        </p:tav>
                                        <p:tav tm="100000">
                                          <p:val>
                                            <p:strVal val="#ppt_w"/>
                                          </p:val>
                                        </p:tav>
                                      </p:tavLst>
                                    </p:anim>
                                    <p:anim calcmode="lin" valueType="num">
                                      <p:cBhvr>
                                        <p:cTn id="74" dur="3000" fill="hold"/>
                                        <p:tgtEl>
                                          <p:spTgt spid="54"/>
                                        </p:tgtEl>
                                        <p:attrNameLst>
                                          <p:attrName>ppt_h</p:attrName>
                                        </p:attrNameLst>
                                      </p:cBhvr>
                                      <p:tavLst>
                                        <p:tav tm="0">
                                          <p:val>
                                            <p:fltVal val="0"/>
                                          </p:val>
                                        </p:tav>
                                        <p:tav tm="100000">
                                          <p:val>
                                            <p:strVal val="#ppt_h"/>
                                          </p:val>
                                        </p:tav>
                                      </p:tavLst>
                                    </p:anim>
                                    <p:anim calcmode="lin" valueType="num">
                                      <p:cBhvr>
                                        <p:cTn id="75" dur="3000" fill="hold"/>
                                        <p:tgtEl>
                                          <p:spTgt spid="54"/>
                                        </p:tgtEl>
                                        <p:attrNameLst>
                                          <p:attrName>style.rotation</p:attrName>
                                        </p:attrNameLst>
                                      </p:cBhvr>
                                      <p:tavLst>
                                        <p:tav tm="0">
                                          <p:val>
                                            <p:fltVal val="360"/>
                                          </p:val>
                                        </p:tav>
                                        <p:tav tm="100000">
                                          <p:val>
                                            <p:fltVal val="0"/>
                                          </p:val>
                                        </p:tav>
                                      </p:tavLst>
                                    </p:anim>
                                    <p:animEffect transition="in" filter="fade">
                                      <p:cBhvr>
                                        <p:cTn id="76" dur="3000"/>
                                        <p:tgtEl>
                                          <p:spTgt spid="54"/>
                                        </p:tgtEl>
                                      </p:cBhvr>
                                    </p:animEffect>
                                  </p:childTnLst>
                                </p:cTn>
                              </p:par>
                              <p:par>
                                <p:cTn id="77" presetID="49" presetClass="entr" presetSubtype="0" decel="10000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p:cTn id="79" dur="3000" fill="hold"/>
                                        <p:tgtEl>
                                          <p:spTgt spid="55"/>
                                        </p:tgtEl>
                                        <p:attrNameLst>
                                          <p:attrName>ppt_w</p:attrName>
                                        </p:attrNameLst>
                                      </p:cBhvr>
                                      <p:tavLst>
                                        <p:tav tm="0">
                                          <p:val>
                                            <p:fltVal val="0"/>
                                          </p:val>
                                        </p:tav>
                                        <p:tav tm="100000">
                                          <p:val>
                                            <p:strVal val="#ppt_w"/>
                                          </p:val>
                                        </p:tav>
                                      </p:tavLst>
                                    </p:anim>
                                    <p:anim calcmode="lin" valueType="num">
                                      <p:cBhvr>
                                        <p:cTn id="80" dur="3000" fill="hold"/>
                                        <p:tgtEl>
                                          <p:spTgt spid="55"/>
                                        </p:tgtEl>
                                        <p:attrNameLst>
                                          <p:attrName>ppt_h</p:attrName>
                                        </p:attrNameLst>
                                      </p:cBhvr>
                                      <p:tavLst>
                                        <p:tav tm="0">
                                          <p:val>
                                            <p:fltVal val="0"/>
                                          </p:val>
                                        </p:tav>
                                        <p:tav tm="100000">
                                          <p:val>
                                            <p:strVal val="#ppt_h"/>
                                          </p:val>
                                        </p:tav>
                                      </p:tavLst>
                                    </p:anim>
                                    <p:anim calcmode="lin" valueType="num">
                                      <p:cBhvr>
                                        <p:cTn id="81" dur="3000" fill="hold"/>
                                        <p:tgtEl>
                                          <p:spTgt spid="55"/>
                                        </p:tgtEl>
                                        <p:attrNameLst>
                                          <p:attrName>style.rotation</p:attrName>
                                        </p:attrNameLst>
                                      </p:cBhvr>
                                      <p:tavLst>
                                        <p:tav tm="0">
                                          <p:val>
                                            <p:fltVal val="360"/>
                                          </p:val>
                                        </p:tav>
                                        <p:tav tm="100000">
                                          <p:val>
                                            <p:fltVal val="0"/>
                                          </p:val>
                                        </p:tav>
                                      </p:tavLst>
                                    </p:anim>
                                    <p:animEffect transition="in" filter="fade">
                                      <p:cBhvr>
                                        <p:cTn id="82" dur="3000"/>
                                        <p:tgtEl>
                                          <p:spTgt spid="55"/>
                                        </p:tgtEl>
                                      </p:cBhvr>
                                    </p:animEffect>
                                  </p:childTnLst>
                                </p:cTn>
                              </p:par>
                              <p:par>
                                <p:cTn id="83" presetID="49" presetClass="entr" presetSubtype="0" decel="100000" fill="hold" grpId="0" nodeType="with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p:cTn id="85" dur="3000" fill="hold"/>
                                        <p:tgtEl>
                                          <p:spTgt spid="56"/>
                                        </p:tgtEl>
                                        <p:attrNameLst>
                                          <p:attrName>ppt_w</p:attrName>
                                        </p:attrNameLst>
                                      </p:cBhvr>
                                      <p:tavLst>
                                        <p:tav tm="0">
                                          <p:val>
                                            <p:fltVal val="0"/>
                                          </p:val>
                                        </p:tav>
                                        <p:tav tm="100000">
                                          <p:val>
                                            <p:strVal val="#ppt_w"/>
                                          </p:val>
                                        </p:tav>
                                      </p:tavLst>
                                    </p:anim>
                                    <p:anim calcmode="lin" valueType="num">
                                      <p:cBhvr>
                                        <p:cTn id="86" dur="3000" fill="hold"/>
                                        <p:tgtEl>
                                          <p:spTgt spid="56"/>
                                        </p:tgtEl>
                                        <p:attrNameLst>
                                          <p:attrName>ppt_h</p:attrName>
                                        </p:attrNameLst>
                                      </p:cBhvr>
                                      <p:tavLst>
                                        <p:tav tm="0">
                                          <p:val>
                                            <p:fltVal val="0"/>
                                          </p:val>
                                        </p:tav>
                                        <p:tav tm="100000">
                                          <p:val>
                                            <p:strVal val="#ppt_h"/>
                                          </p:val>
                                        </p:tav>
                                      </p:tavLst>
                                    </p:anim>
                                    <p:anim calcmode="lin" valueType="num">
                                      <p:cBhvr>
                                        <p:cTn id="87" dur="3000" fill="hold"/>
                                        <p:tgtEl>
                                          <p:spTgt spid="56"/>
                                        </p:tgtEl>
                                        <p:attrNameLst>
                                          <p:attrName>style.rotation</p:attrName>
                                        </p:attrNameLst>
                                      </p:cBhvr>
                                      <p:tavLst>
                                        <p:tav tm="0">
                                          <p:val>
                                            <p:fltVal val="360"/>
                                          </p:val>
                                        </p:tav>
                                        <p:tav tm="100000">
                                          <p:val>
                                            <p:fltVal val="0"/>
                                          </p:val>
                                        </p:tav>
                                      </p:tavLst>
                                    </p:anim>
                                    <p:animEffect transition="in" filter="fade">
                                      <p:cBhvr>
                                        <p:cTn id="88" dur="3000"/>
                                        <p:tgtEl>
                                          <p:spTgt spid="56"/>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3000" fill="hold"/>
                                        <p:tgtEl>
                                          <p:spTgt spid="57"/>
                                        </p:tgtEl>
                                        <p:attrNameLst>
                                          <p:attrName>ppt_w</p:attrName>
                                        </p:attrNameLst>
                                      </p:cBhvr>
                                      <p:tavLst>
                                        <p:tav tm="0">
                                          <p:val>
                                            <p:fltVal val="0"/>
                                          </p:val>
                                        </p:tav>
                                        <p:tav tm="100000">
                                          <p:val>
                                            <p:strVal val="#ppt_w"/>
                                          </p:val>
                                        </p:tav>
                                      </p:tavLst>
                                    </p:anim>
                                    <p:anim calcmode="lin" valueType="num">
                                      <p:cBhvr>
                                        <p:cTn id="92" dur="3000" fill="hold"/>
                                        <p:tgtEl>
                                          <p:spTgt spid="57"/>
                                        </p:tgtEl>
                                        <p:attrNameLst>
                                          <p:attrName>ppt_h</p:attrName>
                                        </p:attrNameLst>
                                      </p:cBhvr>
                                      <p:tavLst>
                                        <p:tav tm="0">
                                          <p:val>
                                            <p:fltVal val="0"/>
                                          </p:val>
                                        </p:tav>
                                        <p:tav tm="100000">
                                          <p:val>
                                            <p:strVal val="#ppt_h"/>
                                          </p:val>
                                        </p:tav>
                                      </p:tavLst>
                                    </p:anim>
                                    <p:anim calcmode="lin" valueType="num">
                                      <p:cBhvr>
                                        <p:cTn id="93" dur="3000" fill="hold"/>
                                        <p:tgtEl>
                                          <p:spTgt spid="57"/>
                                        </p:tgtEl>
                                        <p:attrNameLst>
                                          <p:attrName>style.rotation</p:attrName>
                                        </p:attrNameLst>
                                      </p:cBhvr>
                                      <p:tavLst>
                                        <p:tav tm="0">
                                          <p:val>
                                            <p:fltVal val="360"/>
                                          </p:val>
                                        </p:tav>
                                        <p:tav tm="100000">
                                          <p:val>
                                            <p:fltVal val="0"/>
                                          </p:val>
                                        </p:tav>
                                      </p:tavLst>
                                    </p:anim>
                                    <p:animEffect transition="in" filter="fade">
                                      <p:cBhvr>
                                        <p:cTn id="94" dur="3000"/>
                                        <p:tgtEl>
                                          <p:spTgt spid="57"/>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 calcmode="lin" valueType="num">
                                      <p:cBhvr>
                                        <p:cTn id="97" dur="3000" fill="hold"/>
                                        <p:tgtEl>
                                          <p:spTgt spid="58"/>
                                        </p:tgtEl>
                                        <p:attrNameLst>
                                          <p:attrName>ppt_w</p:attrName>
                                        </p:attrNameLst>
                                      </p:cBhvr>
                                      <p:tavLst>
                                        <p:tav tm="0">
                                          <p:val>
                                            <p:fltVal val="0"/>
                                          </p:val>
                                        </p:tav>
                                        <p:tav tm="100000">
                                          <p:val>
                                            <p:strVal val="#ppt_w"/>
                                          </p:val>
                                        </p:tav>
                                      </p:tavLst>
                                    </p:anim>
                                    <p:anim calcmode="lin" valueType="num">
                                      <p:cBhvr>
                                        <p:cTn id="98" dur="3000" fill="hold"/>
                                        <p:tgtEl>
                                          <p:spTgt spid="58"/>
                                        </p:tgtEl>
                                        <p:attrNameLst>
                                          <p:attrName>ppt_h</p:attrName>
                                        </p:attrNameLst>
                                      </p:cBhvr>
                                      <p:tavLst>
                                        <p:tav tm="0">
                                          <p:val>
                                            <p:fltVal val="0"/>
                                          </p:val>
                                        </p:tav>
                                        <p:tav tm="100000">
                                          <p:val>
                                            <p:strVal val="#ppt_h"/>
                                          </p:val>
                                        </p:tav>
                                      </p:tavLst>
                                    </p:anim>
                                    <p:anim calcmode="lin" valueType="num">
                                      <p:cBhvr>
                                        <p:cTn id="99" dur="3000" fill="hold"/>
                                        <p:tgtEl>
                                          <p:spTgt spid="58"/>
                                        </p:tgtEl>
                                        <p:attrNameLst>
                                          <p:attrName>style.rotation</p:attrName>
                                        </p:attrNameLst>
                                      </p:cBhvr>
                                      <p:tavLst>
                                        <p:tav tm="0">
                                          <p:val>
                                            <p:fltVal val="360"/>
                                          </p:val>
                                        </p:tav>
                                        <p:tav tm="100000">
                                          <p:val>
                                            <p:fltVal val="0"/>
                                          </p:val>
                                        </p:tav>
                                      </p:tavLst>
                                    </p:anim>
                                    <p:animEffect transition="in" filter="fade">
                                      <p:cBhvr>
                                        <p:cTn id="100" dur="3000"/>
                                        <p:tgtEl>
                                          <p:spTgt spid="58"/>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p:cTn id="103" dur="3000" fill="hold"/>
                                        <p:tgtEl>
                                          <p:spTgt spid="59"/>
                                        </p:tgtEl>
                                        <p:attrNameLst>
                                          <p:attrName>ppt_w</p:attrName>
                                        </p:attrNameLst>
                                      </p:cBhvr>
                                      <p:tavLst>
                                        <p:tav tm="0">
                                          <p:val>
                                            <p:fltVal val="0"/>
                                          </p:val>
                                        </p:tav>
                                        <p:tav tm="100000">
                                          <p:val>
                                            <p:strVal val="#ppt_w"/>
                                          </p:val>
                                        </p:tav>
                                      </p:tavLst>
                                    </p:anim>
                                    <p:anim calcmode="lin" valueType="num">
                                      <p:cBhvr>
                                        <p:cTn id="104" dur="3000" fill="hold"/>
                                        <p:tgtEl>
                                          <p:spTgt spid="59"/>
                                        </p:tgtEl>
                                        <p:attrNameLst>
                                          <p:attrName>ppt_h</p:attrName>
                                        </p:attrNameLst>
                                      </p:cBhvr>
                                      <p:tavLst>
                                        <p:tav tm="0">
                                          <p:val>
                                            <p:fltVal val="0"/>
                                          </p:val>
                                        </p:tav>
                                        <p:tav tm="100000">
                                          <p:val>
                                            <p:strVal val="#ppt_h"/>
                                          </p:val>
                                        </p:tav>
                                      </p:tavLst>
                                    </p:anim>
                                    <p:anim calcmode="lin" valueType="num">
                                      <p:cBhvr>
                                        <p:cTn id="105" dur="3000" fill="hold"/>
                                        <p:tgtEl>
                                          <p:spTgt spid="59"/>
                                        </p:tgtEl>
                                        <p:attrNameLst>
                                          <p:attrName>style.rotation</p:attrName>
                                        </p:attrNameLst>
                                      </p:cBhvr>
                                      <p:tavLst>
                                        <p:tav tm="0">
                                          <p:val>
                                            <p:fltVal val="360"/>
                                          </p:val>
                                        </p:tav>
                                        <p:tav tm="100000">
                                          <p:val>
                                            <p:fltVal val="0"/>
                                          </p:val>
                                        </p:tav>
                                      </p:tavLst>
                                    </p:anim>
                                    <p:animEffect transition="in" filter="fade">
                                      <p:cBhvr>
                                        <p:cTn id="106" dur="3000"/>
                                        <p:tgtEl>
                                          <p:spTgt spid="59"/>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anim calcmode="lin" valueType="num">
                                      <p:cBhvr>
                                        <p:cTn id="109" dur="3000" fill="hold"/>
                                        <p:tgtEl>
                                          <p:spTgt spid="60"/>
                                        </p:tgtEl>
                                        <p:attrNameLst>
                                          <p:attrName>ppt_w</p:attrName>
                                        </p:attrNameLst>
                                      </p:cBhvr>
                                      <p:tavLst>
                                        <p:tav tm="0">
                                          <p:val>
                                            <p:fltVal val="0"/>
                                          </p:val>
                                        </p:tav>
                                        <p:tav tm="100000">
                                          <p:val>
                                            <p:strVal val="#ppt_w"/>
                                          </p:val>
                                        </p:tav>
                                      </p:tavLst>
                                    </p:anim>
                                    <p:anim calcmode="lin" valueType="num">
                                      <p:cBhvr>
                                        <p:cTn id="110" dur="3000" fill="hold"/>
                                        <p:tgtEl>
                                          <p:spTgt spid="60"/>
                                        </p:tgtEl>
                                        <p:attrNameLst>
                                          <p:attrName>ppt_h</p:attrName>
                                        </p:attrNameLst>
                                      </p:cBhvr>
                                      <p:tavLst>
                                        <p:tav tm="0">
                                          <p:val>
                                            <p:fltVal val="0"/>
                                          </p:val>
                                        </p:tav>
                                        <p:tav tm="100000">
                                          <p:val>
                                            <p:strVal val="#ppt_h"/>
                                          </p:val>
                                        </p:tav>
                                      </p:tavLst>
                                    </p:anim>
                                    <p:anim calcmode="lin" valueType="num">
                                      <p:cBhvr>
                                        <p:cTn id="111" dur="3000" fill="hold"/>
                                        <p:tgtEl>
                                          <p:spTgt spid="60"/>
                                        </p:tgtEl>
                                        <p:attrNameLst>
                                          <p:attrName>style.rotation</p:attrName>
                                        </p:attrNameLst>
                                      </p:cBhvr>
                                      <p:tavLst>
                                        <p:tav tm="0">
                                          <p:val>
                                            <p:fltVal val="360"/>
                                          </p:val>
                                        </p:tav>
                                        <p:tav tm="100000">
                                          <p:val>
                                            <p:fltVal val="0"/>
                                          </p:val>
                                        </p:tav>
                                      </p:tavLst>
                                    </p:anim>
                                    <p:animEffect transition="in" filter="fade">
                                      <p:cBhvr>
                                        <p:cTn id="112" dur="3000"/>
                                        <p:tgtEl>
                                          <p:spTgt spid="60"/>
                                        </p:tgtEl>
                                      </p:cBhvr>
                                    </p:animEffect>
                                  </p:childTnLst>
                                </p:cTn>
                              </p:par>
                              <p:par>
                                <p:cTn id="113" presetID="49" presetClass="entr" presetSubtype="0" decel="100000"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3000" fill="hold"/>
                                        <p:tgtEl>
                                          <p:spTgt spid="61"/>
                                        </p:tgtEl>
                                        <p:attrNameLst>
                                          <p:attrName>ppt_w</p:attrName>
                                        </p:attrNameLst>
                                      </p:cBhvr>
                                      <p:tavLst>
                                        <p:tav tm="0">
                                          <p:val>
                                            <p:fltVal val="0"/>
                                          </p:val>
                                        </p:tav>
                                        <p:tav tm="100000">
                                          <p:val>
                                            <p:strVal val="#ppt_w"/>
                                          </p:val>
                                        </p:tav>
                                      </p:tavLst>
                                    </p:anim>
                                    <p:anim calcmode="lin" valueType="num">
                                      <p:cBhvr>
                                        <p:cTn id="116" dur="3000" fill="hold"/>
                                        <p:tgtEl>
                                          <p:spTgt spid="61"/>
                                        </p:tgtEl>
                                        <p:attrNameLst>
                                          <p:attrName>ppt_h</p:attrName>
                                        </p:attrNameLst>
                                      </p:cBhvr>
                                      <p:tavLst>
                                        <p:tav tm="0">
                                          <p:val>
                                            <p:fltVal val="0"/>
                                          </p:val>
                                        </p:tav>
                                        <p:tav tm="100000">
                                          <p:val>
                                            <p:strVal val="#ppt_h"/>
                                          </p:val>
                                        </p:tav>
                                      </p:tavLst>
                                    </p:anim>
                                    <p:anim calcmode="lin" valueType="num">
                                      <p:cBhvr>
                                        <p:cTn id="117" dur="3000" fill="hold"/>
                                        <p:tgtEl>
                                          <p:spTgt spid="61"/>
                                        </p:tgtEl>
                                        <p:attrNameLst>
                                          <p:attrName>style.rotation</p:attrName>
                                        </p:attrNameLst>
                                      </p:cBhvr>
                                      <p:tavLst>
                                        <p:tav tm="0">
                                          <p:val>
                                            <p:fltVal val="360"/>
                                          </p:val>
                                        </p:tav>
                                        <p:tav tm="100000">
                                          <p:val>
                                            <p:fltVal val="0"/>
                                          </p:val>
                                        </p:tav>
                                      </p:tavLst>
                                    </p:anim>
                                    <p:animEffect transition="in" filter="fade">
                                      <p:cBhvr>
                                        <p:cTn id="118" dur="3000"/>
                                        <p:tgtEl>
                                          <p:spTgt spid="61"/>
                                        </p:tgtEl>
                                      </p:cBhvr>
                                    </p:animEffect>
                                  </p:childTnLst>
                                </p:cTn>
                              </p:par>
                              <p:par>
                                <p:cTn id="119" presetID="49" presetClass="entr" presetSubtype="0" decel="100000" fill="hold" grpId="0" nodeType="withEffect">
                                  <p:stCondLst>
                                    <p:cond delay="0"/>
                                  </p:stCondLst>
                                  <p:childTnLst>
                                    <p:set>
                                      <p:cBhvr>
                                        <p:cTn id="120" dur="1" fill="hold">
                                          <p:stCondLst>
                                            <p:cond delay="0"/>
                                          </p:stCondLst>
                                        </p:cTn>
                                        <p:tgtEl>
                                          <p:spTgt spid="62"/>
                                        </p:tgtEl>
                                        <p:attrNameLst>
                                          <p:attrName>style.visibility</p:attrName>
                                        </p:attrNameLst>
                                      </p:cBhvr>
                                      <p:to>
                                        <p:strVal val="visible"/>
                                      </p:to>
                                    </p:set>
                                    <p:anim calcmode="lin" valueType="num">
                                      <p:cBhvr>
                                        <p:cTn id="121" dur="3000" fill="hold"/>
                                        <p:tgtEl>
                                          <p:spTgt spid="62"/>
                                        </p:tgtEl>
                                        <p:attrNameLst>
                                          <p:attrName>ppt_w</p:attrName>
                                        </p:attrNameLst>
                                      </p:cBhvr>
                                      <p:tavLst>
                                        <p:tav tm="0">
                                          <p:val>
                                            <p:fltVal val="0"/>
                                          </p:val>
                                        </p:tav>
                                        <p:tav tm="100000">
                                          <p:val>
                                            <p:strVal val="#ppt_w"/>
                                          </p:val>
                                        </p:tav>
                                      </p:tavLst>
                                    </p:anim>
                                    <p:anim calcmode="lin" valueType="num">
                                      <p:cBhvr>
                                        <p:cTn id="122" dur="3000" fill="hold"/>
                                        <p:tgtEl>
                                          <p:spTgt spid="62"/>
                                        </p:tgtEl>
                                        <p:attrNameLst>
                                          <p:attrName>ppt_h</p:attrName>
                                        </p:attrNameLst>
                                      </p:cBhvr>
                                      <p:tavLst>
                                        <p:tav tm="0">
                                          <p:val>
                                            <p:fltVal val="0"/>
                                          </p:val>
                                        </p:tav>
                                        <p:tav tm="100000">
                                          <p:val>
                                            <p:strVal val="#ppt_h"/>
                                          </p:val>
                                        </p:tav>
                                      </p:tavLst>
                                    </p:anim>
                                    <p:anim calcmode="lin" valueType="num">
                                      <p:cBhvr>
                                        <p:cTn id="123" dur="3000" fill="hold"/>
                                        <p:tgtEl>
                                          <p:spTgt spid="62"/>
                                        </p:tgtEl>
                                        <p:attrNameLst>
                                          <p:attrName>style.rotation</p:attrName>
                                        </p:attrNameLst>
                                      </p:cBhvr>
                                      <p:tavLst>
                                        <p:tav tm="0">
                                          <p:val>
                                            <p:fltVal val="360"/>
                                          </p:val>
                                        </p:tav>
                                        <p:tav tm="100000">
                                          <p:val>
                                            <p:fltVal val="0"/>
                                          </p:val>
                                        </p:tav>
                                      </p:tavLst>
                                    </p:anim>
                                    <p:animEffect transition="in" filter="fade">
                                      <p:cBhvr>
                                        <p:cTn id="124" dur="3000"/>
                                        <p:tgtEl>
                                          <p:spTgt spid="62"/>
                                        </p:tgtEl>
                                      </p:cBhvr>
                                    </p:animEffect>
                                  </p:childTnLst>
                                </p:cTn>
                              </p:par>
                              <p:par>
                                <p:cTn id="125" presetID="49" presetClass="entr" presetSubtype="0" decel="100000" fill="hold" grpId="0" nodeType="withEffect">
                                  <p:stCondLst>
                                    <p:cond delay="0"/>
                                  </p:stCondLst>
                                  <p:childTnLst>
                                    <p:set>
                                      <p:cBhvr>
                                        <p:cTn id="126" dur="1" fill="hold">
                                          <p:stCondLst>
                                            <p:cond delay="0"/>
                                          </p:stCondLst>
                                        </p:cTn>
                                        <p:tgtEl>
                                          <p:spTgt spid="63"/>
                                        </p:tgtEl>
                                        <p:attrNameLst>
                                          <p:attrName>style.visibility</p:attrName>
                                        </p:attrNameLst>
                                      </p:cBhvr>
                                      <p:to>
                                        <p:strVal val="visible"/>
                                      </p:to>
                                    </p:set>
                                    <p:anim calcmode="lin" valueType="num">
                                      <p:cBhvr>
                                        <p:cTn id="127" dur="3000" fill="hold"/>
                                        <p:tgtEl>
                                          <p:spTgt spid="63"/>
                                        </p:tgtEl>
                                        <p:attrNameLst>
                                          <p:attrName>ppt_w</p:attrName>
                                        </p:attrNameLst>
                                      </p:cBhvr>
                                      <p:tavLst>
                                        <p:tav tm="0">
                                          <p:val>
                                            <p:fltVal val="0"/>
                                          </p:val>
                                        </p:tav>
                                        <p:tav tm="100000">
                                          <p:val>
                                            <p:strVal val="#ppt_w"/>
                                          </p:val>
                                        </p:tav>
                                      </p:tavLst>
                                    </p:anim>
                                    <p:anim calcmode="lin" valueType="num">
                                      <p:cBhvr>
                                        <p:cTn id="128" dur="3000" fill="hold"/>
                                        <p:tgtEl>
                                          <p:spTgt spid="63"/>
                                        </p:tgtEl>
                                        <p:attrNameLst>
                                          <p:attrName>ppt_h</p:attrName>
                                        </p:attrNameLst>
                                      </p:cBhvr>
                                      <p:tavLst>
                                        <p:tav tm="0">
                                          <p:val>
                                            <p:fltVal val="0"/>
                                          </p:val>
                                        </p:tav>
                                        <p:tav tm="100000">
                                          <p:val>
                                            <p:strVal val="#ppt_h"/>
                                          </p:val>
                                        </p:tav>
                                      </p:tavLst>
                                    </p:anim>
                                    <p:anim calcmode="lin" valueType="num">
                                      <p:cBhvr>
                                        <p:cTn id="129" dur="3000" fill="hold"/>
                                        <p:tgtEl>
                                          <p:spTgt spid="63"/>
                                        </p:tgtEl>
                                        <p:attrNameLst>
                                          <p:attrName>style.rotation</p:attrName>
                                        </p:attrNameLst>
                                      </p:cBhvr>
                                      <p:tavLst>
                                        <p:tav tm="0">
                                          <p:val>
                                            <p:fltVal val="360"/>
                                          </p:val>
                                        </p:tav>
                                        <p:tav tm="100000">
                                          <p:val>
                                            <p:fltVal val="0"/>
                                          </p:val>
                                        </p:tav>
                                      </p:tavLst>
                                    </p:anim>
                                    <p:animEffect transition="in" filter="fade">
                                      <p:cBhvr>
                                        <p:cTn id="130" dur="3000"/>
                                        <p:tgtEl>
                                          <p:spTgt spid="63"/>
                                        </p:tgtEl>
                                      </p:cBhvr>
                                    </p:animEffect>
                                  </p:childTnLst>
                                </p:cTn>
                              </p:par>
                              <p:par>
                                <p:cTn id="131" presetID="49" presetClass="entr" presetSubtype="0" decel="100000" fill="hold" grpId="0" nodeType="withEffect">
                                  <p:stCondLst>
                                    <p:cond delay="0"/>
                                  </p:stCondLst>
                                  <p:childTnLst>
                                    <p:set>
                                      <p:cBhvr>
                                        <p:cTn id="132" dur="1" fill="hold">
                                          <p:stCondLst>
                                            <p:cond delay="0"/>
                                          </p:stCondLst>
                                        </p:cTn>
                                        <p:tgtEl>
                                          <p:spTgt spid="64"/>
                                        </p:tgtEl>
                                        <p:attrNameLst>
                                          <p:attrName>style.visibility</p:attrName>
                                        </p:attrNameLst>
                                      </p:cBhvr>
                                      <p:to>
                                        <p:strVal val="visible"/>
                                      </p:to>
                                    </p:set>
                                    <p:anim calcmode="lin" valueType="num">
                                      <p:cBhvr>
                                        <p:cTn id="133" dur="3000" fill="hold"/>
                                        <p:tgtEl>
                                          <p:spTgt spid="64"/>
                                        </p:tgtEl>
                                        <p:attrNameLst>
                                          <p:attrName>ppt_w</p:attrName>
                                        </p:attrNameLst>
                                      </p:cBhvr>
                                      <p:tavLst>
                                        <p:tav tm="0">
                                          <p:val>
                                            <p:fltVal val="0"/>
                                          </p:val>
                                        </p:tav>
                                        <p:tav tm="100000">
                                          <p:val>
                                            <p:strVal val="#ppt_w"/>
                                          </p:val>
                                        </p:tav>
                                      </p:tavLst>
                                    </p:anim>
                                    <p:anim calcmode="lin" valueType="num">
                                      <p:cBhvr>
                                        <p:cTn id="134" dur="3000" fill="hold"/>
                                        <p:tgtEl>
                                          <p:spTgt spid="64"/>
                                        </p:tgtEl>
                                        <p:attrNameLst>
                                          <p:attrName>ppt_h</p:attrName>
                                        </p:attrNameLst>
                                      </p:cBhvr>
                                      <p:tavLst>
                                        <p:tav tm="0">
                                          <p:val>
                                            <p:fltVal val="0"/>
                                          </p:val>
                                        </p:tav>
                                        <p:tav tm="100000">
                                          <p:val>
                                            <p:strVal val="#ppt_h"/>
                                          </p:val>
                                        </p:tav>
                                      </p:tavLst>
                                    </p:anim>
                                    <p:anim calcmode="lin" valueType="num">
                                      <p:cBhvr>
                                        <p:cTn id="135" dur="3000" fill="hold"/>
                                        <p:tgtEl>
                                          <p:spTgt spid="64"/>
                                        </p:tgtEl>
                                        <p:attrNameLst>
                                          <p:attrName>style.rotation</p:attrName>
                                        </p:attrNameLst>
                                      </p:cBhvr>
                                      <p:tavLst>
                                        <p:tav tm="0">
                                          <p:val>
                                            <p:fltVal val="360"/>
                                          </p:val>
                                        </p:tav>
                                        <p:tav tm="100000">
                                          <p:val>
                                            <p:fltVal val="0"/>
                                          </p:val>
                                        </p:tav>
                                      </p:tavLst>
                                    </p:anim>
                                    <p:animEffect transition="in" filter="fade">
                                      <p:cBhvr>
                                        <p:cTn id="136" dur="3000"/>
                                        <p:tgtEl>
                                          <p:spTgt spid="64"/>
                                        </p:tgtEl>
                                      </p:cBhvr>
                                    </p:animEffect>
                                  </p:childTnLst>
                                </p:cTn>
                              </p:par>
                              <p:par>
                                <p:cTn id="137" presetID="49" presetClass="entr" presetSubtype="0" decel="100000" fill="hold" grpId="0" nodeType="withEffect">
                                  <p:stCondLst>
                                    <p:cond delay="0"/>
                                  </p:stCondLst>
                                  <p:childTnLst>
                                    <p:set>
                                      <p:cBhvr>
                                        <p:cTn id="138" dur="1" fill="hold">
                                          <p:stCondLst>
                                            <p:cond delay="0"/>
                                          </p:stCondLst>
                                        </p:cTn>
                                        <p:tgtEl>
                                          <p:spTgt spid="65"/>
                                        </p:tgtEl>
                                        <p:attrNameLst>
                                          <p:attrName>style.visibility</p:attrName>
                                        </p:attrNameLst>
                                      </p:cBhvr>
                                      <p:to>
                                        <p:strVal val="visible"/>
                                      </p:to>
                                    </p:set>
                                    <p:anim calcmode="lin" valueType="num">
                                      <p:cBhvr>
                                        <p:cTn id="139" dur="3000" fill="hold"/>
                                        <p:tgtEl>
                                          <p:spTgt spid="65"/>
                                        </p:tgtEl>
                                        <p:attrNameLst>
                                          <p:attrName>ppt_w</p:attrName>
                                        </p:attrNameLst>
                                      </p:cBhvr>
                                      <p:tavLst>
                                        <p:tav tm="0">
                                          <p:val>
                                            <p:fltVal val="0"/>
                                          </p:val>
                                        </p:tav>
                                        <p:tav tm="100000">
                                          <p:val>
                                            <p:strVal val="#ppt_w"/>
                                          </p:val>
                                        </p:tav>
                                      </p:tavLst>
                                    </p:anim>
                                    <p:anim calcmode="lin" valueType="num">
                                      <p:cBhvr>
                                        <p:cTn id="140" dur="3000" fill="hold"/>
                                        <p:tgtEl>
                                          <p:spTgt spid="65"/>
                                        </p:tgtEl>
                                        <p:attrNameLst>
                                          <p:attrName>ppt_h</p:attrName>
                                        </p:attrNameLst>
                                      </p:cBhvr>
                                      <p:tavLst>
                                        <p:tav tm="0">
                                          <p:val>
                                            <p:fltVal val="0"/>
                                          </p:val>
                                        </p:tav>
                                        <p:tav tm="100000">
                                          <p:val>
                                            <p:strVal val="#ppt_h"/>
                                          </p:val>
                                        </p:tav>
                                      </p:tavLst>
                                    </p:anim>
                                    <p:anim calcmode="lin" valueType="num">
                                      <p:cBhvr>
                                        <p:cTn id="141" dur="3000" fill="hold"/>
                                        <p:tgtEl>
                                          <p:spTgt spid="65"/>
                                        </p:tgtEl>
                                        <p:attrNameLst>
                                          <p:attrName>style.rotation</p:attrName>
                                        </p:attrNameLst>
                                      </p:cBhvr>
                                      <p:tavLst>
                                        <p:tav tm="0">
                                          <p:val>
                                            <p:fltVal val="360"/>
                                          </p:val>
                                        </p:tav>
                                        <p:tav tm="100000">
                                          <p:val>
                                            <p:fltVal val="0"/>
                                          </p:val>
                                        </p:tav>
                                      </p:tavLst>
                                    </p:anim>
                                    <p:animEffect transition="in" filter="fade">
                                      <p:cBhvr>
                                        <p:cTn id="142" dur="3000"/>
                                        <p:tgtEl>
                                          <p:spTgt spid="65"/>
                                        </p:tgtEl>
                                      </p:cBhvr>
                                    </p:animEffect>
                                  </p:childTnLst>
                                </p:cTn>
                              </p:par>
                              <p:par>
                                <p:cTn id="143" presetID="49" presetClass="entr" presetSubtype="0" decel="100000" fill="hold" grpId="0" nodeType="withEffect">
                                  <p:stCondLst>
                                    <p:cond delay="0"/>
                                  </p:stCondLst>
                                  <p:childTnLst>
                                    <p:set>
                                      <p:cBhvr>
                                        <p:cTn id="144" dur="1" fill="hold">
                                          <p:stCondLst>
                                            <p:cond delay="0"/>
                                          </p:stCondLst>
                                        </p:cTn>
                                        <p:tgtEl>
                                          <p:spTgt spid="66"/>
                                        </p:tgtEl>
                                        <p:attrNameLst>
                                          <p:attrName>style.visibility</p:attrName>
                                        </p:attrNameLst>
                                      </p:cBhvr>
                                      <p:to>
                                        <p:strVal val="visible"/>
                                      </p:to>
                                    </p:set>
                                    <p:anim calcmode="lin" valueType="num">
                                      <p:cBhvr>
                                        <p:cTn id="145" dur="3000" fill="hold"/>
                                        <p:tgtEl>
                                          <p:spTgt spid="66"/>
                                        </p:tgtEl>
                                        <p:attrNameLst>
                                          <p:attrName>ppt_w</p:attrName>
                                        </p:attrNameLst>
                                      </p:cBhvr>
                                      <p:tavLst>
                                        <p:tav tm="0">
                                          <p:val>
                                            <p:fltVal val="0"/>
                                          </p:val>
                                        </p:tav>
                                        <p:tav tm="100000">
                                          <p:val>
                                            <p:strVal val="#ppt_w"/>
                                          </p:val>
                                        </p:tav>
                                      </p:tavLst>
                                    </p:anim>
                                    <p:anim calcmode="lin" valueType="num">
                                      <p:cBhvr>
                                        <p:cTn id="146" dur="3000" fill="hold"/>
                                        <p:tgtEl>
                                          <p:spTgt spid="66"/>
                                        </p:tgtEl>
                                        <p:attrNameLst>
                                          <p:attrName>ppt_h</p:attrName>
                                        </p:attrNameLst>
                                      </p:cBhvr>
                                      <p:tavLst>
                                        <p:tav tm="0">
                                          <p:val>
                                            <p:fltVal val="0"/>
                                          </p:val>
                                        </p:tav>
                                        <p:tav tm="100000">
                                          <p:val>
                                            <p:strVal val="#ppt_h"/>
                                          </p:val>
                                        </p:tav>
                                      </p:tavLst>
                                    </p:anim>
                                    <p:anim calcmode="lin" valueType="num">
                                      <p:cBhvr>
                                        <p:cTn id="147" dur="3000" fill="hold"/>
                                        <p:tgtEl>
                                          <p:spTgt spid="66"/>
                                        </p:tgtEl>
                                        <p:attrNameLst>
                                          <p:attrName>style.rotation</p:attrName>
                                        </p:attrNameLst>
                                      </p:cBhvr>
                                      <p:tavLst>
                                        <p:tav tm="0">
                                          <p:val>
                                            <p:fltVal val="360"/>
                                          </p:val>
                                        </p:tav>
                                        <p:tav tm="100000">
                                          <p:val>
                                            <p:fltVal val="0"/>
                                          </p:val>
                                        </p:tav>
                                      </p:tavLst>
                                    </p:anim>
                                    <p:animEffect transition="in" filter="fade">
                                      <p:cBhvr>
                                        <p:cTn id="148" dur="3000"/>
                                        <p:tgtEl>
                                          <p:spTgt spid="66"/>
                                        </p:tgtEl>
                                      </p:cBhvr>
                                    </p:animEffect>
                                  </p:childTnLst>
                                </p:cTn>
                              </p:par>
                              <p:par>
                                <p:cTn id="149" presetID="49" presetClass="entr" presetSubtype="0" decel="100000" fill="hold" grpId="0" nodeType="with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p:cTn id="151" dur="3000" fill="hold"/>
                                        <p:tgtEl>
                                          <p:spTgt spid="67"/>
                                        </p:tgtEl>
                                        <p:attrNameLst>
                                          <p:attrName>ppt_w</p:attrName>
                                        </p:attrNameLst>
                                      </p:cBhvr>
                                      <p:tavLst>
                                        <p:tav tm="0">
                                          <p:val>
                                            <p:fltVal val="0"/>
                                          </p:val>
                                        </p:tav>
                                        <p:tav tm="100000">
                                          <p:val>
                                            <p:strVal val="#ppt_w"/>
                                          </p:val>
                                        </p:tav>
                                      </p:tavLst>
                                    </p:anim>
                                    <p:anim calcmode="lin" valueType="num">
                                      <p:cBhvr>
                                        <p:cTn id="152" dur="3000" fill="hold"/>
                                        <p:tgtEl>
                                          <p:spTgt spid="67"/>
                                        </p:tgtEl>
                                        <p:attrNameLst>
                                          <p:attrName>ppt_h</p:attrName>
                                        </p:attrNameLst>
                                      </p:cBhvr>
                                      <p:tavLst>
                                        <p:tav tm="0">
                                          <p:val>
                                            <p:fltVal val="0"/>
                                          </p:val>
                                        </p:tav>
                                        <p:tav tm="100000">
                                          <p:val>
                                            <p:strVal val="#ppt_h"/>
                                          </p:val>
                                        </p:tav>
                                      </p:tavLst>
                                    </p:anim>
                                    <p:anim calcmode="lin" valueType="num">
                                      <p:cBhvr>
                                        <p:cTn id="153" dur="3000" fill="hold"/>
                                        <p:tgtEl>
                                          <p:spTgt spid="67"/>
                                        </p:tgtEl>
                                        <p:attrNameLst>
                                          <p:attrName>style.rotation</p:attrName>
                                        </p:attrNameLst>
                                      </p:cBhvr>
                                      <p:tavLst>
                                        <p:tav tm="0">
                                          <p:val>
                                            <p:fltVal val="360"/>
                                          </p:val>
                                        </p:tav>
                                        <p:tav tm="100000">
                                          <p:val>
                                            <p:fltVal val="0"/>
                                          </p:val>
                                        </p:tav>
                                      </p:tavLst>
                                    </p:anim>
                                    <p:animEffect transition="in" filter="fade">
                                      <p:cBhvr>
                                        <p:cTn id="154" dur="3000"/>
                                        <p:tgtEl>
                                          <p:spTgt spid="67"/>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68"/>
                                        </p:tgtEl>
                                        <p:attrNameLst>
                                          <p:attrName>style.visibility</p:attrName>
                                        </p:attrNameLst>
                                      </p:cBhvr>
                                      <p:to>
                                        <p:strVal val="visible"/>
                                      </p:to>
                                    </p:set>
                                    <p:anim calcmode="lin" valueType="num">
                                      <p:cBhvr>
                                        <p:cTn id="157" dur="3000" fill="hold"/>
                                        <p:tgtEl>
                                          <p:spTgt spid="68"/>
                                        </p:tgtEl>
                                        <p:attrNameLst>
                                          <p:attrName>ppt_w</p:attrName>
                                        </p:attrNameLst>
                                      </p:cBhvr>
                                      <p:tavLst>
                                        <p:tav tm="0">
                                          <p:val>
                                            <p:fltVal val="0"/>
                                          </p:val>
                                        </p:tav>
                                        <p:tav tm="100000">
                                          <p:val>
                                            <p:strVal val="#ppt_w"/>
                                          </p:val>
                                        </p:tav>
                                      </p:tavLst>
                                    </p:anim>
                                    <p:anim calcmode="lin" valueType="num">
                                      <p:cBhvr>
                                        <p:cTn id="158" dur="3000" fill="hold"/>
                                        <p:tgtEl>
                                          <p:spTgt spid="68"/>
                                        </p:tgtEl>
                                        <p:attrNameLst>
                                          <p:attrName>ppt_h</p:attrName>
                                        </p:attrNameLst>
                                      </p:cBhvr>
                                      <p:tavLst>
                                        <p:tav tm="0">
                                          <p:val>
                                            <p:fltVal val="0"/>
                                          </p:val>
                                        </p:tav>
                                        <p:tav tm="100000">
                                          <p:val>
                                            <p:strVal val="#ppt_h"/>
                                          </p:val>
                                        </p:tav>
                                      </p:tavLst>
                                    </p:anim>
                                    <p:anim calcmode="lin" valueType="num">
                                      <p:cBhvr>
                                        <p:cTn id="159" dur="3000" fill="hold"/>
                                        <p:tgtEl>
                                          <p:spTgt spid="68"/>
                                        </p:tgtEl>
                                        <p:attrNameLst>
                                          <p:attrName>style.rotation</p:attrName>
                                        </p:attrNameLst>
                                      </p:cBhvr>
                                      <p:tavLst>
                                        <p:tav tm="0">
                                          <p:val>
                                            <p:fltVal val="360"/>
                                          </p:val>
                                        </p:tav>
                                        <p:tav tm="100000">
                                          <p:val>
                                            <p:fltVal val="0"/>
                                          </p:val>
                                        </p:tav>
                                      </p:tavLst>
                                    </p:anim>
                                    <p:animEffect transition="in" filter="fade">
                                      <p:cBhvr>
                                        <p:cTn id="160" dur="3000"/>
                                        <p:tgtEl>
                                          <p:spTgt spid="68"/>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p:cTn id="163" dur="3000" fill="hold"/>
                                        <p:tgtEl>
                                          <p:spTgt spid="69"/>
                                        </p:tgtEl>
                                        <p:attrNameLst>
                                          <p:attrName>ppt_w</p:attrName>
                                        </p:attrNameLst>
                                      </p:cBhvr>
                                      <p:tavLst>
                                        <p:tav tm="0">
                                          <p:val>
                                            <p:fltVal val="0"/>
                                          </p:val>
                                        </p:tav>
                                        <p:tav tm="100000">
                                          <p:val>
                                            <p:strVal val="#ppt_w"/>
                                          </p:val>
                                        </p:tav>
                                      </p:tavLst>
                                    </p:anim>
                                    <p:anim calcmode="lin" valueType="num">
                                      <p:cBhvr>
                                        <p:cTn id="164" dur="3000" fill="hold"/>
                                        <p:tgtEl>
                                          <p:spTgt spid="69"/>
                                        </p:tgtEl>
                                        <p:attrNameLst>
                                          <p:attrName>ppt_h</p:attrName>
                                        </p:attrNameLst>
                                      </p:cBhvr>
                                      <p:tavLst>
                                        <p:tav tm="0">
                                          <p:val>
                                            <p:fltVal val="0"/>
                                          </p:val>
                                        </p:tav>
                                        <p:tav tm="100000">
                                          <p:val>
                                            <p:strVal val="#ppt_h"/>
                                          </p:val>
                                        </p:tav>
                                      </p:tavLst>
                                    </p:anim>
                                    <p:anim calcmode="lin" valueType="num">
                                      <p:cBhvr>
                                        <p:cTn id="165" dur="3000" fill="hold"/>
                                        <p:tgtEl>
                                          <p:spTgt spid="69"/>
                                        </p:tgtEl>
                                        <p:attrNameLst>
                                          <p:attrName>style.rotation</p:attrName>
                                        </p:attrNameLst>
                                      </p:cBhvr>
                                      <p:tavLst>
                                        <p:tav tm="0">
                                          <p:val>
                                            <p:fltVal val="360"/>
                                          </p:val>
                                        </p:tav>
                                        <p:tav tm="100000">
                                          <p:val>
                                            <p:fltVal val="0"/>
                                          </p:val>
                                        </p:tav>
                                      </p:tavLst>
                                    </p:anim>
                                    <p:animEffect transition="in" filter="fade">
                                      <p:cBhvr>
                                        <p:cTn id="166" dur="3000"/>
                                        <p:tgtEl>
                                          <p:spTgt spid="69"/>
                                        </p:tgtEl>
                                      </p:cBhvr>
                                    </p:animEffect>
                                  </p:childTnLst>
                                </p:cTn>
                              </p:par>
                              <p:par>
                                <p:cTn id="167" presetID="49" presetClass="entr" presetSubtype="0" decel="100000" fill="hold" grpId="0" nodeType="withEffect">
                                  <p:stCondLst>
                                    <p:cond delay="0"/>
                                  </p:stCondLst>
                                  <p:childTnLst>
                                    <p:set>
                                      <p:cBhvr>
                                        <p:cTn id="168" dur="1" fill="hold">
                                          <p:stCondLst>
                                            <p:cond delay="0"/>
                                          </p:stCondLst>
                                        </p:cTn>
                                        <p:tgtEl>
                                          <p:spTgt spid="70"/>
                                        </p:tgtEl>
                                        <p:attrNameLst>
                                          <p:attrName>style.visibility</p:attrName>
                                        </p:attrNameLst>
                                      </p:cBhvr>
                                      <p:to>
                                        <p:strVal val="visible"/>
                                      </p:to>
                                    </p:set>
                                    <p:anim calcmode="lin" valueType="num">
                                      <p:cBhvr>
                                        <p:cTn id="169" dur="3000" fill="hold"/>
                                        <p:tgtEl>
                                          <p:spTgt spid="70"/>
                                        </p:tgtEl>
                                        <p:attrNameLst>
                                          <p:attrName>ppt_w</p:attrName>
                                        </p:attrNameLst>
                                      </p:cBhvr>
                                      <p:tavLst>
                                        <p:tav tm="0">
                                          <p:val>
                                            <p:fltVal val="0"/>
                                          </p:val>
                                        </p:tav>
                                        <p:tav tm="100000">
                                          <p:val>
                                            <p:strVal val="#ppt_w"/>
                                          </p:val>
                                        </p:tav>
                                      </p:tavLst>
                                    </p:anim>
                                    <p:anim calcmode="lin" valueType="num">
                                      <p:cBhvr>
                                        <p:cTn id="170" dur="3000" fill="hold"/>
                                        <p:tgtEl>
                                          <p:spTgt spid="70"/>
                                        </p:tgtEl>
                                        <p:attrNameLst>
                                          <p:attrName>ppt_h</p:attrName>
                                        </p:attrNameLst>
                                      </p:cBhvr>
                                      <p:tavLst>
                                        <p:tav tm="0">
                                          <p:val>
                                            <p:fltVal val="0"/>
                                          </p:val>
                                        </p:tav>
                                        <p:tav tm="100000">
                                          <p:val>
                                            <p:strVal val="#ppt_h"/>
                                          </p:val>
                                        </p:tav>
                                      </p:tavLst>
                                    </p:anim>
                                    <p:anim calcmode="lin" valueType="num">
                                      <p:cBhvr>
                                        <p:cTn id="171" dur="3000" fill="hold"/>
                                        <p:tgtEl>
                                          <p:spTgt spid="70"/>
                                        </p:tgtEl>
                                        <p:attrNameLst>
                                          <p:attrName>style.rotation</p:attrName>
                                        </p:attrNameLst>
                                      </p:cBhvr>
                                      <p:tavLst>
                                        <p:tav tm="0">
                                          <p:val>
                                            <p:fltVal val="360"/>
                                          </p:val>
                                        </p:tav>
                                        <p:tav tm="100000">
                                          <p:val>
                                            <p:fltVal val="0"/>
                                          </p:val>
                                        </p:tav>
                                      </p:tavLst>
                                    </p:anim>
                                    <p:animEffect transition="in" filter="fade">
                                      <p:cBhvr>
                                        <p:cTn id="172" dur="3000"/>
                                        <p:tgtEl>
                                          <p:spTgt spid="70"/>
                                        </p:tgtEl>
                                      </p:cBhvr>
                                    </p:animEffect>
                                  </p:childTnLst>
                                </p:cTn>
                              </p:par>
                              <p:par>
                                <p:cTn id="173" presetID="49" presetClass="entr" presetSubtype="0" decel="100000" fill="hold" grpId="0" nodeType="withEffect">
                                  <p:stCondLst>
                                    <p:cond delay="0"/>
                                  </p:stCondLst>
                                  <p:childTnLst>
                                    <p:set>
                                      <p:cBhvr>
                                        <p:cTn id="174" dur="1" fill="hold">
                                          <p:stCondLst>
                                            <p:cond delay="0"/>
                                          </p:stCondLst>
                                        </p:cTn>
                                        <p:tgtEl>
                                          <p:spTgt spid="71"/>
                                        </p:tgtEl>
                                        <p:attrNameLst>
                                          <p:attrName>style.visibility</p:attrName>
                                        </p:attrNameLst>
                                      </p:cBhvr>
                                      <p:to>
                                        <p:strVal val="visible"/>
                                      </p:to>
                                    </p:set>
                                    <p:anim calcmode="lin" valueType="num">
                                      <p:cBhvr>
                                        <p:cTn id="175" dur="3000" fill="hold"/>
                                        <p:tgtEl>
                                          <p:spTgt spid="71"/>
                                        </p:tgtEl>
                                        <p:attrNameLst>
                                          <p:attrName>ppt_w</p:attrName>
                                        </p:attrNameLst>
                                      </p:cBhvr>
                                      <p:tavLst>
                                        <p:tav tm="0">
                                          <p:val>
                                            <p:fltVal val="0"/>
                                          </p:val>
                                        </p:tav>
                                        <p:tav tm="100000">
                                          <p:val>
                                            <p:strVal val="#ppt_w"/>
                                          </p:val>
                                        </p:tav>
                                      </p:tavLst>
                                    </p:anim>
                                    <p:anim calcmode="lin" valueType="num">
                                      <p:cBhvr>
                                        <p:cTn id="176" dur="3000" fill="hold"/>
                                        <p:tgtEl>
                                          <p:spTgt spid="71"/>
                                        </p:tgtEl>
                                        <p:attrNameLst>
                                          <p:attrName>ppt_h</p:attrName>
                                        </p:attrNameLst>
                                      </p:cBhvr>
                                      <p:tavLst>
                                        <p:tav tm="0">
                                          <p:val>
                                            <p:fltVal val="0"/>
                                          </p:val>
                                        </p:tav>
                                        <p:tav tm="100000">
                                          <p:val>
                                            <p:strVal val="#ppt_h"/>
                                          </p:val>
                                        </p:tav>
                                      </p:tavLst>
                                    </p:anim>
                                    <p:anim calcmode="lin" valueType="num">
                                      <p:cBhvr>
                                        <p:cTn id="177" dur="3000" fill="hold"/>
                                        <p:tgtEl>
                                          <p:spTgt spid="71"/>
                                        </p:tgtEl>
                                        <p:attrNameLst>
                                          <p:attrName>style.rotation</p:attrName>
                                        </p:attrNameLst>
                                      </p:cBhvr>
                                      <p:tavLst>
                                        <p:tav tm="0">
                                          <p:val>
                                            <p:fltVal val="360"/>
                                          </p:val>
                                        </p:tav>
                                        <p:tav tm="100000">
                                          <p:val>
                                            <p:fltVal val="0"/>
                                          </p:val>
                                        </p:tav>
                                      </p:tavLst>
                                    </p:anim>
                                    <p:animEffect transition="in" filter="fade">
                                      <p:cBhvr>
                                        <p:cTn id="178" dur="3000"/>
                                        <p:tgtEl>
                                          <p:spTgt spid="71"/>
                                        </p:tgtEl>
                                      </p:cBhvr>
                                    </p:animEffect>
                                  </p:childTnLst>
                                </p:cTn>
                              </p:par>
                              <p:par>
                                <p:cTn id="179" presetID="49" presetClass="entr" presetSubtype="0" decel="100000" fill="hold" grpId="0" nodeType="withEffect">
                                  <p:stCondLst>
                                    <p:cond delay="0"/>
                                  </p:stCondLst>
                                  <p:childTnLst>
                                    <p:set>
                                      <p:cBhvr>
                                        <p:cTn id="180" dur="1" fill="hold">
                                          <p:stCondLst>
                                            <p:cond delay="0"/>
                                          </p:stCondLst>
                                        </p:cTn>
                                        <p:tgtEl>
                                          <p:spTgt spid="72"/>
                                        </p:tgtEl>
                                        <p:attrNameLst>
                                          <p:attrName>style.visibility</p:attrName>
                                        </p:attrNameLst>
                                      </p:cBhvr>
                                      <p:to>
                                        <p:strVal val="visible"/>
                                      </p:to>
                                    </p:set>
                                    <p:anim calcmode="lin" valueType="num">
                                      <p:cBhvr>
                                        <p:cTn id="181" dur="3000" fill="hold"/>
                                        <p:tgtEl>
                                          <p:spTgt spid="72"/>
                                        </p:tgtEl>
                                        <p:attrNameLst>
                                          <p:attrName>ppt_w</p:attrName>
                                        </p:attrNameLst>
                                      </p:cBhvr>
                                      <p:tavLst>
                                        <p:tav tm="0">
                                          <p:val>
                                            <p:fltVal val="0"/>
                                          </p:val>
                                        </p:tav>
                                        <p:tav tm="100000">
                                          <p:val>
                                            <p:strVal val="#ppt_w"/>
                                          </p:val>
                                        </p:tav>
                                      </p:tavLst>
                                    </p:anim>
                                    <p:anim calcmode="lin" valueType="num">
                                      <p:cBhvr>
                                        <p:cTn id="182" dur="3000" fill="hold"/>
                                        <p:tgtEl>
                                          <p:spTgt spid="72"/>
                                        </p:tgtEl>
                                        <p:attrNameLst>
                                          <p:attrName>ppt_h</p:attrName>
                                        </p:attrNameLst>
                                      </p:cBhvr>
                                      <p:tavLst>
                                        <p:tav tm="0">
                                          <p:val>
                                            <p:fltVal val="0"/>
                                          </p:val>
                                        </p:tav>
                                        <p:tav tm="100000">
                                          <p:val>
                                            <p:strVal val="#ppt_h"/>
                                          </p:val>
                                        </p:tav>
                                      </p:tavLst>
                                    </p:anim>
                                    <p:anim calcmode="lin" valueType="num">
                                      <p:cBhvr>
                                        <p:cTn id="183" dur="3000" fill="hold"/>
                                        <p:tgtEl>
                                          <p:spTgt spid="72"/>
                                        </p:tgtEl>
                                        <p:attrNameLst>
                                          <p:attrName>style.rotation</p:attrName>
                                        </p:attrNameLst>
                                      </p:cBhvr>
                                      <p:tavLst>
                                        <p:tav tm="0">
                                          <p:val>
                                            <p:fltVal val="360"/>
                                          </p:val>
                                        </p:tav>
                                        <p:tav tm="100000">
                                          <p:val>
                                            <p:fltVal val="0"/>
                                          </p:val>
                                        </p:tav>
                                      </p:tavLst>
                                    </p:anim>
                                    <p:animEffect transition="in" filter="fade">
                                      <p:cBhvr>
                                        <p:cTn id="184" dur="3000"/>
                                        <p:tgtEl>
                                          <p:spTgt spid="72"/>
                                        </p:tgtEl>
                                      </p:cBhvr>
                                    </p:animEffect>
                                  </p:childTnLst>
                                </p:cTn>
                              </p:par>
                              <p:par>
                                <p:cTn id="185" presetID="49" presetClass="entr" presetSubtype="0" decel="100000" fill="hold" grpId="0" nodeType="withEffect">
                                  <p:stCondLst>
                                    <p:cond delay="0"/>
                                  </p:stCondLst>
                                  <p:childTnLst>
                                    <p:set>
                                      <p:cBhvr>
                                        <p:cTn id="186" dur="1" fill="hold">
                                          <p:stCondLst>
                                            <p:cond delay="0"/>
                                          </p:stCondLst>
                                        </p:cTn>
                                        <p:tgtEl>
                                          <p:spTgt spid="73"/>
                                        </p:tgtEl>
                                        <p:attrNameLst>
                                          <p:attrName>style.visibility</p:attrName>
                                        </p:attrNameLst>
                                      </p:cBhvr>
                                      <p:to>
                                        <p:strVal val="visible"/>
                                      </p:to>
                                    </p:set>
                                    <p:anim calcmode="lin" valueType="num">
                                      <p:cBhvr>
                                        <p:cTn id="187" dur="3000" fill="hold"/>
                                        <p:tgtEl>
                                          <p:spTgt spid="73"/>
                                        </p:tgtEl>
                                        <p:attrNameLst>
                                          <p:attrName>ppt_w</p:attrName>
                                        </p:attrNameLst>
                                      </p:cBhvr>
                                      <p:tavLst>
                                        <p:tav tm="0">
                                          <p:val>
                                            <p:fltVal val="0"/>
                                          </p:val>
                                        </p:tav>
                                        <p:tav tm="100000">
                                          <p:val>
                                            <p:strVal val="#ppt_w"/>
                                          </p:val>
                                        </p:tav>
                                      </p:tavLst>
                                    </p:anim>
                                    <p:anim calcmode="lin" valueType="num">
                                      <p:cBhvr>
                                        <p:cTn id="188" dur="3000" fill="hold"/>
                                        <p:tgtEl>
                                          <p:spTgt spid="73"/>
                                        </p:tgtEl>
                                        <p:attrNameLst>
                                          <p:attrName>ppt_h</p:attrName>
                                        </p:attrNameLst>
                                      </p:cBhvr>
                                      <p:tavLst>
                                        <p:tav tm="0">
                                          <p:val>
                                            <p:fltVal val="0"/>
                                          </p:val>
                                        </p:tav>
                                        <p:tav tm="100000">
                                          <p:val>
                                            <p:strVal val="#ppt_h"/>
                                          </p:val>
                                        </p:tav>
                                      </p:tavLst>
                                    </p:anim>
                                    <p:anim calcmode="lin" valueType="num">
                                      <p:cBhvr>
                                        <p:cTn id="189" dur="3000" fill="hold"/>
                                        <p:tgtEl>
                                          <p:spTgt spid="73"/>
                                        </p:tgtEl>
                                        <p:attrNameLst>
                                          <p:attrName>style.rotation</p:attrName>
                                        </p:attrNameLst>
                                      </p:cBhvr>
                                      <p:tavLst>
                                        <p:tav tm="0">
                                          <p:val>
                                            <p:fltVal val="360"/>
                                          </p:val>
                                        </p:tav>
                                        <p:tav tm="100000">
                                          <p:val>
                                            <p:fltVal val="0"/>
                                          </p:val>
                                        </p:tav>
                                      </p:tavLst>
                                    </p:anim>
                                    <p:animEffect transition="in" filter="fade">
                                      <p:cBhvr>
                                        <p:cTn id="190" dur="3000"/>
                                        <p:tgtEl>
                                          <p:spTgt spid="73"/>
                                        </p:tgtEl>
                                      </p:cBhvr>
                                    </p:animEffect>
                                  </p:childTnLst>
                                </p:cTn>
                              </p:par>
                              <p:par>
                                <p:cTn id="191" presetID="49" presetClass="entr" presetSubtype="0" decel="100000" fill="hold" grpId="0" nodeType="withEffect">
                                  <p:stCondLst>
                                    <p:cond delay="0"/>
                                  </p:stCondLst>
                                  <p:childTnLst>
                                    <p:set>
                                      <p:cBhvr>
                                        <p:cTn id="192" dur="1" fill="hold">
                                          <p:stCondLst>
                                            <p:cond delay="0"/>
                                          </p:stCondLst>
                                        </p:cTn>
                                        <p:tgtEl>
                                          <p:spTgt spid="74"/>
                                        </p:tgtEl>
                                        <p:attrNameLst>
                                          <p:attrName>style.visibility</p:attrName>
                                        </p:attrNameLst>
                                      </p:cBhvr>
                                      <p:to>
                                        <p:strVal val="visible"/>
                                      </p:to>
                                    </p:set>
                                    <p:anim calcmode="lin" valueType="num">
                                      <p:cBhvr>
                                        <p:cTn id="193" dur="3000" fill="hold"/>
                                        <p:tgtEl>
                                          <p:spTgt spid="74"/>
                                        </p:tgtEl>
                                        <p:attrNameLst>
                                          <p:attrName>ppt_w</p:attrName>
                                        </p:attrNameLst>
                                      </p:cBhvr>
                                      <p:tavLst>
                                        <p:tav tm="0">
                                          <p:val>
                                            <p:fltVal val="0"/>
                                          </p:val>
                                        </p:tav>
                                        <p:tav tm="100000">
                                          <p:val>
                                            <p:strVal val="#ppt_w"/>
                                          </p:val>
                                        </p:tav>
                                      </p:tavLst>
                                    </p:anim>
                                    <p:anim calcmode="lin" valueType="num">
                                      <p:cBhvr>
                                        <p:cTn id="194" dur="3000" fill="hold"/>
                                        <p:tgtEl>
                                          <p:spTgt spid="74"/>
                                        </p:tgtEl>
                                        <p:attrNameLst>
                                          <p:attrName>ppt_h</p:attrName>
                                        </p:attrNameLst>
                                      </p:cBhvr>
                                      <p:tavLst>
                                        <p:tav tm="0">
                                          <p:val>
                                            <p:fltVal val="0"/>
                                          </p:val>
                                        </p:tav>
                                        <p:tav tm="100000">
                                          <p:val>
                                            <p:strVal val="#ppt_h"/>
                                          </p:val>
                                        </p:tav>
                                      </p:tavLst>
                                    </p:anim>
                                    <p:anim calcmode="lin" valueType="num">
                                      <p:cBhvr>
                                        <p:cTn id="195" dur="3000" fill="hold"/>
                                        <p:tgtEl>
                                          <p:spTgt spid="74"/>
                                        </p:tgtEl>
                                        <p:attrNameLst>
                                          <p:attrName>style.rotation</p:attrName>
                                        </p:attrNameLst>
                                      </p:cBhvr>
                                      <p:tavLst>
                                        <p:tav tm="0">
                                          <p:val>
                                            <p:fltVal val="360"/>
                                          </p:val>
                                        </p:tav>
                                        <p:tav tm="100000">
                                          <p:val>
                                            <p:fltVal val="0"/>
                                          </p:val>
                                        </p:tav>
                                      </p:tavLst>
                                    </p:anim>
                                    <p:animEffect transition="in" filter="fade">
                                      <p:cBhvr>
                                        <p:cTn id="196" dur="3000"/>
                                        <p:tgtEl>
                                          <p:spTgt spid="74"/>
                                        </p:tgtEl>
                                      </p:cBhvr>
                                    </p:animEffect>
                                  </p:childTnLst>
                                </p:cTn>
                              </p:par>
                              <p:par>
                                <p:cTn id="197" presetID="49" presetClass="entr" presetSubtype="0" decel="100000" fill="hold" grpId="0" nodeType="withEffect">
                                  <p:stCondLst>
                                    <p:cond delay="0"/>
                                  </p:stCondLst>
                                  <p:childTnLst>
                                    <p:set>
                                      <p:cBhvr>
                                        <p:cTn id="198" dur="1" fill="hold">
                                          <p:stCondLst>
                                            <p:cond delay="0"/>
                                          </p:stCondLst>
                                        </p:cTn>
                                        <p:tgtEl>
                                          <p:spTgt spid="75"/>
                                        </p:tgtEl>
                                        <p:attrNameLst>
                                          <p:attrName>style.visibility</p:attrName>
                                        </p:attrNameLst>
                                      </p:cBhvr>
                                      <p:to>
                                        <p:strVal val="visible"/>
                                      </p:to>
                                    </p:set>
                                    <p:anim calcmode="lin" valueType="num">
                                      <p:cBhvr>
                                        <p:cTn id="199" dur="3000" fill="hold"/>
                                        <p:tgtEl>
                                          <p:spTgt spid="75"/>
                                        </p:tgtEl>
                                        <p:attrNameLst>
                                          <p:attrName>ppt_w</p:attrName>
                                        </p:attrNameLst>
                                      </p:cBhvr>
                                      <p:tavLst>
                                        <p:tav tm="0">
                                          <p:val>
                                            <p:fltVal val="0"/>
                                          </p:val>
                                        </p:tav>
                                        <p:tav tm="100000">
                                          <p:val>
                                            <p:strVal val="#ppt_w"/>
                                          </p:val>
                                        </p:tav>
                                      </p:tavLst>
                                    </p:anim>
                                    <p:anim calcmode="lin" valueType="num">
                                      <p:cBhvr>
                                        <p:cTn id="200" dur="3000" fill="hold"/>
                                        <p:tgtEl>
                                          <p:spTgt spid="75"/>
                                        </p:tgtEl>
                                        <p:attrNameLst>
                                          <p:attrName>ppt_h</p:attrName>
                                        </p:attrNameLst>
                                      </p:cBhvr>
                                      <p:tavLst>
                                        <p:tav tm="0">
                                          <p:val>
                                            <p:fltVal val="0"/>
                                          </p:val>
                                        </p:tav>
                                        <p:tav tm="100000">
                                          <p:val>
                                            <p:strVal val="#ppt_h"/>
                                          </p:val>
                                        </p:tav>
                                      </p:tavLst>
                                    </p:anim>
                                    <p:anim calcmode="lin" valueType="num">
                                      <p:cBhvr>
                                        <p:cTn id="201" dur="3000" fill="hold"/>
                                        <p:tgtEl>
                                          <p:spTgt spid="75"/>
                                        </p:tgtEl>
                                        <p:attrNameLst>
                                          <p:attrName>style.rotation</p:attrName>
                                        </p:attrNameLst>
                                      </p:cBhvr>
                                      <p:tavLst>
                                        <p:tav tm="0">
                                          <p:val>
                                            <p:fltVal val="360"/>
                                          </p:val>
                                        </p:tav>
                                        <p:tav tm="100000">
                                          <p:val>
                                            <p:fltVal val="0"/>
                                          </p:val>
                                        </p:tav>
                                      </p:tavLst>
                                    </p:anim>
                                    <p:animEffect transition="in" filter="fade">
                                      <p:cBhvr>
                                        <p:cTn id="202" dur="3000"/>
                                        <p:tgtEl>
                                          <p:spTgt spid="75"/>
                                        </p:tgtEl>
                                      </p:cBhvr>
                                    </p:animEffect>
                                  </p:childTnLst>
                                </p:cTn>
                              </p:par>
                              <p:par>
                                <p:cTn id="203" presetID="49" presetClass="entr" presetSubtype="0" decel="100000" fill="hold" grpId="0" nodeType="withEffect">
                                  <p:stCondLst>
                                    <p:cond delay="0"/>
                                  </p:stCondLst>
                                  <p:childTnLst>
                                    <p:set>
                                      <p:cBhvr>
                                        <p:cTn id="204" dur="1" fill="hold">
                                          <p:stCondLst>
                                            <p:cond delay="0"/>
                                          </p:stCondLst>
                                        </p:cTn>
                                        <p:tgtEl>
                                          <p:spTgt spid="76"/>
                                        </p:tgtEl>
                                        <p:attrNameLst>
                                          <p:attrName>style.visibility</p:attrName>
                                        </p:attrNameLst>
                                      </p:cBhvr>
                                      <p:to>
                                        <p:strVal val="visible"/>
                                      </p:to>
                                    </p:set>
                                    <p:anim calcmode="lin" valueType="num">
                                      <p:cBhvr>
                                        <p:cTn id="205" dur="3000" fill="hold"/>
                                        <p:tgtEl>
                                          <p:spTgt spid="76"/>
                                        </p:tgtEl>
                                        <p:attrNameLst>
                                          <p:attrName>ppt_w</p:attrName>
                                        </p:attrNameLst>
                                      </p:cBhvr>
                                      <p:tavLst>
                                        <p:tav tm="0">
                                          <p:val>
                                            <p:fltVal val="0"/>
                                          </p:val>
                                        </p:tav>
                                        <p:tav tm="100000">
                                          <p:val>
                                            <p:strVal val="#ppt_w"/>
                                          </p:val>
                                        </p:tav>
                                      </p:tavLst>
                                    </p:anim>
                                    <p:anim calcmode="lin" valueType="num">
                                      <p:cBhvr>
                                        <p:cTn id="206" dur="3000" fill="hold"/>
                                        <p:tgtEl>
                                          <p:spTgt spid="76"/>
                                        </p:tgtEl>
                                        <p:attrNameLst>
                                          <p:attrName>ppt_h</p:attrName>
                                        </p:attrNameLst>
                                      </p:cBhvr>
                                      <p:tavLst>
                                        <p:tav tm="0">
                                          <p:val>
                                            <p:fltVal val="0"/>
                                          </p:val>
                                        </p:tav>
                                        <p:tav tm="100000">
                                          <p:val>
                                            <p:strVal val="#ppt_h"/>
                                          </p:val>
                                        </p:tav>
                                      </p:tavLst>
                                    </p:anim>
                                    <p:anim calcmode="lin" valueType="num">
                                      <p:cBhvr>
                                        <p:cTn id="207" dur="3000" fill="hold"/>
                                        <p:tgtEl>
                                          <p:spTgt spid="76"/>
                                        </p:tgtEl>
                                        <p:attrNameLst>
                                          <p:attrName>style.rotation</p:attrName>
                                        </p:attrNameLst>
                                      </p:cBhvr>
                                      <p:tavLst>
                                        <p:tav tm="0">
                                          <p:val>
                                            <p:fltVal val="360"/>
                                          </p:val>
                                        </p:tav>
                                        <p:tav tm="100000">
                                          <p:val>
                                            <p:fltVal val="0"/>
                                          </p:val>
                                        </p:tav>
                                      </p:tavLst>
                                    </p:anim>
                                    <p:animEffect transition="in" filter="fade">
                                      <p:cBhvr>
                                        <p:cTn id="208" dur="3000"/>
                                        <p:tgtEl>
                                          <p:spTgt spid="76"/>
                                        </p:tgtEl>
                                      </p:cBhvr>
                                    </p:animEffect>
                                  </p:childTnLst>
                                </p:cTn>
                              </p:par>
                              <p:par>
                                <p:cTn id="209" presetID="49" presetClass="entr" presetSubtype="0" decel="100000" fill="hold" grpId="0" nodeType="withEffect">
                                  <p:stCondLst>
                                    <p:cond delay="0"/>
                                  </p:stCondLst>
                                  <p:childTnLst>
                                    <p:set>
                                      <p:cBhvr>
                                        <p:cTn id="210" dur="1" fill="hold">
                                          <p:stCondLst>
                                            <p:cond delay="0"/>
                                          </p:stCondLst>
                                        </p:cTn>
                                        <p:tgtEl>
                                          <p:spTgt spid="77"/>
                                        </p:tgtEl>
                                        <p:attrNameLst>
                                          <p:attrName>style.visibility</p:attrName>
                                        </p:attrNameLst>
                                      </p:cBhvr>
                                      <p:to>
                                        <p:strVal val="visible"/>
                                      </p:to>
                                    </p:set>
                                    <p:anim calcmode="lin" valueType="num">
                                      <p:cBhvr>
                                        <p:cTn id="211" dur="3000" fill="hold"/>
                                        <p:tgtEl>
                                          <p:spTgt spid="77"/>
                                        </p:tgtEl>
                                        <p:attrNameLst>
                                          <p:attrName>ppt_w</p:attrName>
                                        </p:attrNameLst>
                                      </p:cBhvr>
                                      <p:tavLst>
                                        <p:tav tm="0">
                                          <p:val>
                                            <p:fltVal val="0"/>
                                          </p:val>
                                        </p:tav>
                                        <p:tav tm="100000">
                                          <p:val>
                                            <p:strVal val="#ppt_w"/>
                                          </p:val>
                                        </p:tav>
                                      </p:tavLst>
                                    </p:anim>
                                    <p:anim calcmode="lin" valueType="num">
                                      <p:cBhvr>
                                        <p:cTn id="212" dur="3000" fill="hold"/>
                                        <p:tgtEl>
                                          <p:spTgt spid="77"/>
                                        </p:tgtEl>
                                        <p:attrNameLst>
                                          <p:attrName>ppt_h</p:attrName>
                                        </p:attrNameLst>
                                      </p:cBhvr>
                                      <p:tavLst>
                                        <p:tav tm="0">
                                          <p:val>
                                            <p:fltVal val="0"/>
                                          </p:val>
                                        </p:tav>
                                        <p:tav tm="100000">
                                          <p:val>
                                            <p:strVal val="#ppt_h"/>
                                          </p:val>
                                        </p:tav>
                                      </p:tavLst>
                                    </p:anim>
                                    <p:anim calcmode="lin" valueType="num">
                                      <p:cBhvr>
                                        <p:cTn id="213" dur="3000" fill="hold"/>
                                        <p:tgtEl>
                                          <p:spTgt spid="77"/>
                                        </p:tgtEl>
                                        <p:attrNameLst>
                                          <p:attrName>style.rotation</p:attrName>
                                        </p:attrNameLst>
                                      </p:cBhvr>
                                      <p:tavLst>
                                        <p:tav tm="0">
                                          <p:val>
                                            <p:fltVal val="360"/>
                                          </p:val>
                                        </p:tav>
                                        <p:tav tm="100000">
                                          <p:val>
                                            <p:fltVal val="0"/>
                                          </p:val>
                                        </p:tav>
                                      </p:tavLst>
                                    </p:anim>
                                    <p:animEffect transition="in" filter="fade">
                                      <p:cBhvr>
                                        <p:cTn id="214" dur="3000"/>
                                        <p:tgtEl>
                                          <p:spTgt spid="77"/>
                                        </p:tgtEl>
                                      </p:cBhvr>
                                    </p:animEffect>
                                  </p:childTnLst>
                                </p:cTn>
                              </p:par>
                              <p:par>
                                <p:cTn id="215" presetID="49" presetClass="entr" presetSubtype="0" decel="100000" fill="hold" grpId="0" nodeType="withEffect">
                                  <p:stCondLst>
                                    <p:cond delay="0"/>
                                  </p:stCondLst>
                                  <p:childTnLst>
                                    <p:set>
                                      <p:cBhvr>
                                        <p:cTn id="216" dur="1" fill="hold">
                                          <p:stCondLst>
                                            <p:cond delay="0"/>
                                          </p:stCondLst>
                                        </p:cTn>
                                        <p:tgtEl>
                                          <p:spTgt spid="78"/>
                                        </p:tgtEl>
                                        <p:attrNameLst>
                                          <p:attrName>style.visibility</p:attrName>
                                        </p:attrNameLst>
                                      </p:cBhvr>
                                      <p:to>
                                        <p:strVal val="visible"/>
                                      </p:to>
                                    </p:set>
                                    <p:anim calcmode="lin" valueType="num">
                                      <p:cBhvr>
                                        <p:cTn id="217" dur="3000" fill="hold"/>
                                        <p:tgtEl>
                                          <p:spTgt spid="78"/>
                                        </p:tgtEl>
                                        <p:attrNameLst>
                                          <p:attrName>ppt_w</p:attrName>
                                        </p:attrNameLst>
                                      </p:cBhvr>
                                      <p:tavLst>
                                        <p:tav tm="0">
                                          <p:val>
                                            <p:fltVal val="0"/>
                                          </p:val>
                                        </p:tav>
                                        <p:tav tm="100000">
                                          <p:val>
                                            <p:strVal val="#ppt_w"/>
                                          </p:val>
                                        </p:tav>
                                      </p:tavLst>
                                    </p:anim>
                                    <p:anim calcmode="lin" valueType="num">
                                      <p:cBhvr>
                                        <p:cTn id="218" dur="3000" fill="hold"/>
                                        <p:tgtEl>
                                          <p:spTgt spid="78"/>
                                        </p:tgtEl>
                                        <p:attrNameLst>
                                          <p:attrName>ppt_h</p:attrName>
                                        </p:attrNameLst>
                                      </p:cBhvr>
                                      <p:tavLst>
                                        <p:tav tm="0">
                                          <p:val>
                                            <p:fltVal val="0"/>
                                          </p:val>
                                        </p:tav>
                                        <p:tav tm="100000">
                                          <p:val>
                                            <p:strVal val="#ppt_h"/>
                                          </p:val>
                                        </p:tav>
                                      </p:tavLst>
                                    </p:anim>
                                    <p:anim calcmode="lin" valueType="num">
                                      <p:cBhvr>
                                        <p:cTn id="219" dur="3000" fill="hold"/>
                                        <p:tgtEl>
                                          <p:spTgt spid="78"/>
                                        </p:tgtEl>
                                        <p:attrNameLst>
                                          <p:attrName>style.rotation</p:attrName>
                                        </p:attrNameLst>
                                      </p:cBhvr>
                                      <p:tavLst>
                                        <p:tav tm="0">
                                          <p:val>
                                            <p:fltVal val="360"/>
                                          </p:val>
                                        </p:tav>
                                        <p:tav tm="100000">
                                          <p:val>
                                            <p:fltVal val="0"/>
                                          </p:val>
                                        </p:tav>
                                      </p:tavLst>
                                    </p:anim>
                                    <p:animEffect transition="in" filter="fade">
                                      <p:cBhvr>
                                        <p:cTn id="220" dur="3000"/>
                                        <p:tgtEl>
                                          <p:spTgt spid="78"/>
                                        </p:tgtEl>
                                      </p:cBhvr>
                                    </p:animEffect>
                                  </p:childTnLst>
                                </p:cTn>
                              </p:par>
                              <p:par>
                                <p:cTn id="221" presetID="49" presetClass="entr" presetSubtype="0" decel="100000" fill="hold" grpId="0" nodeType="withEffect">
                                  <p:stCondLst>
                                    <p:cond delay="0"/>
                                  </p:stCondLst>
                                  <p:childTnLst>
                                    <p:set>
                                      <p:cBhvr>
                                        <p:cTn id="222" dur="1" fill="hold">
                                          <p:stCondLst>
                                            <p:cond delay="0"/>
                                          </p:stCondLst>
                                        </p:cTn>
                                        <p:tgtEl>
                                          <p:spTgt spid="79"/>
                                        </p:tgtEl>
                                        <p:attrNameLst>
                                          <p:attrName>style.visibility</p:attrName>
                                        </p:attrNameLst>
                                      </p:cBhvr>
                                      <p:to>
                                        <p:strVal val="visible"/>
                                      </p:to>
                                    </p:set>
                                    <p:anim calcmode="lin" valueType="num">
                                      <p:cBhvr>
                                        <p:cTn id="223" dur="3000" fill="hold"/>
                                        <p:tgtEl>
                                          <p:spTgt spid="79"/>
                                        </p:tgtEl>
                                        <p:attrNameLst>
                                          <p:attrName>ppt_w</p:attrName>
                                        </p:attrNameLst>
                                      </p:cBhvr>
                                      <p:tavLst>
                                        <p:tav tm="0">
                                          <p:val>
                                            <p:fltVal val="0"/>
                                          </p:val>
                                        </p:tav>
                                        <p:tav tm="100000">
                                          <p:val>
                                            <p:strVal val="#ppt_w"/>
                                          </p:val>
                                        </p:tav>
                                      </p:tavLst>
                                    </p:anim>
                                    <p:anim calcmode="lin" valueType="num">
                                      <p:cBhvr>
                                        <p:cTn id="224" dur="3000" fill="hold"/>
                                        <p:tgtEl>
                                          <p:spTgt spid="79"/>
                                        </p:tgtEl>
                                        <p:attrNameLst>
                                          <p:attrName>ppt_h</p:attrName>
                                        </p:attrNameLst>
                                      </p:cBhvr>
                                      <p:tavLst>
                                        <p:tav tm="0">
                                          <p:val>
                                            <p:fltVal val="0"/>
                                          </p:val>
                                        </p:tav>
                                        <p:tav tm="100000">
                                          <p:val>
                                            <p:strVal val="#ppt_h"/>
                                          </p:val>
                                        </p:tav>
                                      </p:tavLst>
                                    </p:anim>
                                    <p:anim calcmode="lin" valueType="num">
                                      <p:cBhvr>
                                        <p:cTn id="225" dur="3000" fill="hold"/>
                                        <p:tgtEl>
                                          <p:spTgt spid="79"/>
                                        </p:tgtEl>
                                        <p:attrNameLst>
                                          <p:attrName>style.rotation</p:attrName>
                                        </p:attrNameLst>
                                      </p:cBhvr>
                                      <p:tavLst>
                                        <p:tav tm="0">
                                          <p:val>
                                            <p:fltVal val="360"/>
                                          </p:val>
                                        </p:tav>
                                        <p:tav tm="100000">
                                          <p:val>
                                            <p:fltVal val="0"/>
                                          </p:val>
                                        </p:tav>
                                      </p:tavLst>
                                    </p:anim>
                                    <p:animEffect transition="in" filter="fade">
                                      <p:cBhvr>
                                        <p:cTn id="226" dur="3000"/>
                                        <p:tgtEl>
                                          <p:spTgt spid="79"/>
                                        </p:tgtEl>
                                      </p:cBhvr>
                                    </p:animEffect>
                                  </p:childTnLst>
                                </p:cTn>
                              </p:par>
                              <p:par>
                                <p:cTn id="227" presetID="49" presetClass="entr" presetSubtype="0" decel="100000" fill="hold" grpId="0" nodeType="withEffect">
                                  <p:stCondLst>
                                    <p:cond delay="0"/>
                                  </p:stCondLst>
                                  <p:childTnLst>
                                    <p:set>
                                      <p:cBhvr>
                                        <p:cTn id="228" dur="1" fill="hold">
                                          <p:stCondLst>
                                            <p:cond delay="0"/>
                                          </p:stCondLst>
                                        </p:cTn>
                                        <p:tgtEl>
                                          <p:spTgt spid="80"/>
                                        </p:tgtEl>
                                        <p:attrNameLst>
                                          <p:attrName>style.visibility</p:attrName>
                                        </p:attrNameLst>
                                      </p:cBhvr>
                                      <p:to>
                                        <p:strVal val="visible"/>
                                      </p:to>
                                    </p:set>
                                    <p:anim calcmode="lin" valueType="num">
                                      <p:cBhvr>
                                        <p:cTn id="229" dur="3000" fill="hold"/>
                                        <p:tgtEl>
                                          <p:spTgt spid="80"/>
                                        </p:tgtEl>
                                        <p:attrNameLst>
                                          <p:attrName>ppt_w</p:attrName>
                                        </p:attrNameLst>
                                      </p:cBhvr>
                                      <p:tavLst>
                                        <p:tav tm="0">
                                          <p:val>
                                            <p:fltVal val="0"/>
                                          </p:val>
                                        </p:tav>
                                        <p:tav tm="100000">
                                          <p:val>
                                            <p:strVal val="#ppt_w"/>
                                          </p:val>
                                        </p:tav>
                                      </p:tavLst>
                                    </p:anim>
                                    <p:anim calcmode="lin" valueType="num">
                                      <p:cBhvr>
                                        <p:cTn id="230" dur="3000" fill="hold"/>
                                        <p:tgtEl>
                                          <p:spTgt spid="80"/>
                                        </p:tgtEl>
                                        <p:attrNameLst>
                                          <p:attrName>ppt_h</p:attrName>
                                        </p:attrNameLst>
                                      </p:cBhvr>
                                      <p:tavLst>
                                        <p:tav tm="0">
                                          <p:val>
                                            <p:fltVal val="0"/>
                                          </p:val>
                                        </p:tav>
                                        <p:tav tm="100000">
                                          <p:val>
                                            <p:strVal val="#ppt_h"/>
                                          </p:val>
                                        </p:tav>
                                      </p:tavLst>
                                    </p:anim>
                                    <p:anim calcmode="lin" valueType="num">
                                      <p:cBhvr>
                                        <p:cTn id="231" dur="3000" fill="hold"/>
                                        <p:tgtEl>
                                          <p:spTgt spid="80"/>
                                        </p:tgtEl>
                                        <p:attrNameLst>
                                          <p:attrName>style.rotation</p:attrName>
                                        </p:attrNameLst>
                                      </p:cBhvr>
                                      <p:tavLst>
                                        <p:tav tm="0">
                                          <p:val>
                                            <p:fltVal val="360"/>
                                          </p:val>
                                        </p:tav>
                                        <p:tav tm="100000">
                                          <p:val>
                                            <p:fltVal val="0"/>
                                          </p:val>
                                        </p:tav>
                                      </p:tavLst>
                                    </p:anim>
                                    <p:animEffect transition="in" filter="fade">
                                      <p:cBhvr>
                                        <p:cTn id="232" dur="3000"/>
                                        <p:tgtEl>
                                          <p:spTgt spid="80"/>
                                        </p:tgtEl>
                                      </p:cBhvr>
                                    </p:animEffect>
                                  </p:childTnLst>
                                </p:cTn>
                              </p:par>
                              <p:par>
                                <p:cTn id="233" presetID="49" presetClass="entr" presetSubtype="0" decel="100000" fill="hold" grpId="0" nodeType="withEffect">
                                  <p:stCondLst>
                                    <p:cond delay="0"/>
                                  </p:stCondLst>
                                  <p:childTnLst>
                                    <p:set>
                                      <p:cBhvr>
                                        <p:cTn id="234" dur="1" fill="hold">
                                          <p:stCondLst>
                                            <p:cond delay="0"/>
                                          </p:stCondLst>
                                        </p:cTn>
                                        <p:tgtEl>
                                          <p:spTgt spid="81"/>
                                        </p:tgtEl>
                                        <p:attrNameLst>
                                          <p:attrName>style.visibility</p:attrName>
                                        </p:attrNameLst>
                                      </p:cBhvr>
                                      <p:to>
                                        <p:strVal val="visible"/>
                                      </p:to>
                                    </p:set>
                                    <p:anim calcmode="lin" valueType="num">
                                      <p:cBhvr>
                                        <p:cTn id="235" dur="3000" fill="hold"/>
                                        <p:tgtEl>
                                          <p:spTgt spid="81"/>
                                        </p:tgtEl>
                                        <p:attrNameLst>
                                          <p:attrName>ppt_w</p:attrName>
                                        </p:attrNameLst>
                                      </p:cBhvr>
                                      <p:tavLst>
                                        <p:tav tm="0">
                                          <p:val>
                                            <p:fltVal val="0"/>
                                          </p:val>
                                        </p:tav>
                                        <p:tav tm="100000">
                                          <p:val>
                                            <p:strVal val="#ppt_w"/>
                                          </p:val>
                                        </p:tav>
                                      </p:tavLst>
                                    </p:anim>
                                    <p:anim calcmode="lin" valueType="num">
                                      <p:cBhvr>
                                        <p:cTn id="236" dur="3000" fill="hold"/>
                                        <p:tgtEl>
                                          <p:spTgt spid="81"/>
                                        </p:tgtEl>
                                        <p:attrNameLst>
                                          <p:attrName>ppt_h</p:attrName>
                                        </p:attrNameLst>
                                      </p:cBhvr>
                                      <p:tavLst>
                                        <p:tav tm="0">
                                          <p:val>
                                            <p:fltVal val="0"/>
                                          </p:val>
                                        </p:tav>
                                        <p:tav tm="100000">
                                          <p:val>
                                            <p:strVal val="#ppt_h"/>
                                          </p:val>
                                        </p:tav>
                                      </p:tavLst>
                                    </p:anim>
                                    <p:anim calcmode="lin" valueType="num">
                                      <p:cBhvr>
                                        <p:cTn id="237" dur="3000" fill="hold"/>
                                        <p:tgtEl>
                                          <p:spTgt spid="81"/>
                                        </p:tgtEl>
                                        <p:attrNameLst>
                                          <p:attrName>style.rotation</p:attrName>
                                        </p:attrNameLst>
                                      </p:cBhvr>
                                      <p:tavLst>
                                        <p:tav tm="0">
                                          <p:val>
                                            <p:fltVal val="360"/>
                                          </p:val>
                                        </p:tav>
                                        <p:tav tm="100000">
                                          <p:val>
                                            <p:fltVal val="0"/>
                                          </p:val>
                                        </p:tav>
                                      </p:tavLst>
                                    </p:anim>
                                    <p:animEffect transition="in" filter="fade">
                                      <p:cBhvr>
                                        <p:cTn id="238" dur="3000"/>
                                        <p:tgtEl>
                                          <p:spTgt spid="81"/>
                                        </p:tgtEl>
                                      </p:cBhvr>
                                    </p:animEffect>
                                  </p:childTnLst>
                                </p:cTn>
                              </p:par>
                              <p:par>
                                <p:cTn id="239" presetID="49" presetClass="entr" presetSubtype="0" decel="100000" fill="hold" grpId="0" nodeType="withEffect">
                                  <p:stCondLst>
                                    <p:cond delay="0"/>
                                  </p:stCondLst>
                                  <p:childTnLst>
                                    <p:set>
                                      <p:cBhvr>
                                        <p:cTn id="240" dur="1" fill="hold">
                                          <p:stCondLst>
                                            <p:cond delay="0"/>
                                          </p:stCondLst>
                                        </p:cTn>
                                        <p:tgtEl>
                                          <p:spTgt spid="82"/>
                                        </p:tgtEl>
                                        <p:attrNameLst>
                                          <p:attrName>style.visibility</p:attrName>
                                        </p:attrNameLst>
                                      </p:cBhvr>
                                      <p:to>
                                        <p:strVal val="visible"/>
                                      </p:to>
                                    </p:set>
                                    <p:anim calcmode="lin" valueType="num">
                                      <p:cBhvr>
                                        <p:cTn id="241" dur="3000" fill="hold"/>
                                        <p:tgtEl>
                                          <p:spTgt spid="82"/>
                                        </p:tgtEl>
                                        <p:attrNameLst>
                                          <p:attrName>ppt_w</p:attrName>
                                        </p:attrNameLst>
                                      </p:cBhvr>
                                      <p:tavLst>
                                        <p:tav tm="0">
                                          <p:val>
                                            <p:fltVal val="0"/>
                                          </p:val>
                                        </p:tav>
                                        <p:tav tm="100000">
                                          <p:val>
                                            <p:strVal val="#ppt_w"/>
                                          </p:val>
                                        </p:tav>
                                      </p:tavLst>
                                    </p:anim>
                                    <p:anim calcmode="lin" valueType="num">
                                      <p:cBhvr>
                                        <p:cTn id="242" dur="3000" fill="hold"/>
                                        <p:tgtEl>
                                          <p:spTgt spid="82"/>
                                        </p:tgtEl>
                                        <p:attrNameLst>
                                          <p:attrName>ppt_h</p:attrName>
                                        </p:attrNameLst>
                                      </p:cBhvr>
                                      <p:tavLst>
                                        <p:tav tm="0">
                                          <p:val>
                                            <p:fltVal val="0"/>
                                          </p:val>
                                        </p:tav>
                                        <p:tav tm="100000">
                                          <p:val>
                                            <p:strVal val="#ppt_h"/>
                                          </p:val>
                                        </p:tav>
                                      </p:tavLst>
                                    </p:anim>
                                    <p:anim calcmode="lin" valueType="num">
                                      <p:cBhvr>
                                        <p:cTn id="243" dur="3000" fill="hold"/>
                                        <p:tgtEl>
                                          <p:spTgt spid="82"/>
                                        </p:tgtEl>
                                        <p:attrNameLst>
                                          <p:attrName>style.rotation</p:attrName>
                                        </p:attrNameLst>
                                      </p:cBhvr>
                                      <p:tavLst>
                                        <p:tav tm="0">
                                          <p:val>
                                            <p:fltVal val="360"/>
                                          </p:val>
                                        </p:tav>
                                        <p:tav tm="100000">
                                          <p:val>
                                            <p:fltVal val="0"/>
                                          </p:val>
                                        </p:tav>
                                      </p:tavLst>
                                    </p:anim>
                                    <p:animEffect transition="in" filter="fade">
                                      <p:cBhvr>
                                        <p:cTn id="244" dur="3000"/>
                                        <p:tgtEl>
                                          <p:spTgt spid="82"/>
                                        </p:tgtEl>
                                      </p:cBhvr>
                                    </p:animEffect>
                                  </p:childTnLst>
                                </p:cTn>
                              </p:par>
                              <p:par>
                                <p:cTn id="245" presetID="49" presetClass="entr" presetSubtype="0" decel="100000" fill="hold" grpId="0" nodeType="withEffect">
                                  <p:stCondLst>
                                    <p:cond delay="0"/>
                                  </p:stCondLst>
                                  <p:childTnLst>
                                    <p:set>
                                      <p:cBhvr>
                                        <p:cTn id="246" dur="1" fill="hold">
                                          <p:stCondLst>
                                            <p:cond delay="0"/>
                                          </p:stCondLst>
                                        </p:cTn>
                                        <p:tgtEl>
                                          <p:spTgt spid="83"/>
                                        </p:tgtEl>
                                        <p:attrNameLst>
                                          <p:attrName>style.visibility</p:attrName>
                                        </p:attrNameLst>
                                      </p:cBhvr>
                                      <p:to>
                                        <p:strVal val="visible"/>
                                      </p:to>
                                    </p:set>
                                    <p:anim calcmode="lin" valueType="num">
                                      <p:cBhvr>
                                        <p:cTn id="247" dur="3000" fill="hold"/>
                                        <p:tgtEl>
                                          <p:spTgt spid="83"/>
                                        </p:tgtEl>
                                        <p:attrNameLst>
                                          <p:attrName>ppt_w</p:attrName>
                                        </p:attrNameLst>
                                      </p:cBhvr>
                                      <p:tavLst>
                                        <p:tav tm="0">
                                          <p:val>
                                            <p:fltVal val="0"/>
                                          </p:val>
                                        </p:tav>
                                        <p:tav tm="100000">
                                          <p:val>
                                            <p:strVal val="#ppt_w"/>
                                          </p:val>
                                        </p:tav>
                                      </p:tavLst>
                                    </p:anim>
                                    <p:anim calcmode="lin" valueType="num">
                                      <p:cBhvr>
                                        <p:cTn id="248" dur="3000" fill="hold"/>
                                        <p:tgtEl>
                                          <p:spTgt spid="83"/>
                                        </p:tgtEl>
                                        <p:attrNameLst>
                                          <p:attrName>ppt_h</p:attrName>
                                        </p:attrNameLst>
                                      </p:cBhvr>
                                      <p:tavLst>
                                        <p:tav tm="0">
                                          <p:val>
                                            <p:fltVal val="0"/>
                                          </p:val>
                                        </p:tav>
                                        <p:tav tm="100000">
                                          <p:val>
                                            <p:strVal val="#ppt_h"/>
                                          </p:val>
                                        </p:tav>
                                      </p:tavLst>
                                    </p:anim>
                                    <p:anim calcmode="lin" valueType="num">
                                      <p:cBhvr>
                                        <p:cTn id="249" dur="3000" fill="hold"/>
                                        <p:tgtEl>
                                          <p:spTgt spid="83"/>
                                        </p:tgtEl>
                                        <p:attrNameLst>
                                          <p:attrName>style.rotation</p:attrName>
                                        </p:attrNameLst>
                                      </p:cBhvr>
                                      <p:tavLst>
                                        <p:tav tm="0">
                                          <p:val>
                                            <p:fltVal val="360"/>
                                          </p:val>
                                        </p:tav>
                                        <p:tav tm="100000">
                                          <p:val>
                                            <p:fltVal val="0"/>
                                          </p:val>
                                        </p:tav>
                                      </p:tavLst>
                                    </p:anim>
                                    <p:animEffect transition="in" filter="fade">
                                      <p:cBhvr>
                                        <p:cTn id="250" dur="3000"/>
                                        <p:tgtEl>
                                          <p:spTgt spid="83"/>
                                        </p:tgtEl>
                                      </p:cBhvr>
                                    </p:animEffect>
                                  </p:childTnLst>
                                </p:cTn>
                              </p:par>
                              <p:par>
                                <p:cTn id="251" presetID="49" presetClass="entr" presetSubtype="0" decel="100000" fill="hold" grpId="0" nodeType="withEffect">
                                  <p:stCondLst>
                                    <p:cond delay="0"/>
                                  </p:stCondLst>
                                  <p:childTnLst>
                                    <p:set>
                                      <p:cBhvr>
                                        <p:cTn id="252" dur="1" fill="hold">
                                          <p:stCondLst>
                                            <p:cond delay="0"/>
                                          </p:stCondLst>
                                        </p:cTn>
                                        <p:tgtEl>
                                          <p:spTgt spid="84"/>
                                        </p:tgtEl>
                                        <p:attrNameLst>
                                          <p:attrName>style.visibility</p:attrName>
                                        </p:attrNameLst>
                                      </p:cBhvr>
                                      <p:to>
                                        <p:strVal val="visible"/>
                                      </p:to>
                                    </p:set>
                                    <p:anim calcmode="lin" valueType="num">
                                      <p:cBhvr>
                                        <p:cTn id="253" dur="3000" fill="hold"/>
                                        <p:tgtEl>
                                          <p:spTgt spid="84"/>
                                        </p:tgtEl>
                                        <p:attrNameLst>
                                          <p:attrName>ppt_w</p:attrName>
                                        </p:attrNameLst>
                                      </p:cBhvr>
                                      <p:tavLst>
                                        <p:tav tm="0">
                                          <p:val>
                                            <p:fltVal val="0"/>
                                          </p:val>
                                        </p:tav>
                                        <p:tav tm="100000">
                                          <p:val>
                                            <p:strVal val="#ppt_w"/>
                                          </p:val>
                                        </p:tav>
                                      </p:tavLst>
                                    </p:anim>
                                    <p:anim calcmode="lin" valueType="num">
                                      <p:cBhvr>
                                        <p:cTn id="254" dur="3000" fill="hold"/>
                                        <p:tgtEl>
                                          <p:spTgt spid="84"/>
                                        </p:tgtEl>
                                        <p:attrNameLst>
                                          <p:attrName>ppt_h</p:attrName>
                                        </p:attrNameLst>
                                      </p:cBhvr>
                                      <p:tavLst>
                                        <p:tav tm="0">
                                          <p:val>
                                            <p:fltVal val="0"/>
                                          </p:val>
                                        </p:tav>
                                        <p:tav tm="100000">
                                          <p:val>
                                            <p:strVal val="#ppt_h"/>
                                          </p:val>
                                        </p:tav>
                                      </p:tavLst>
                                    </p:anim>
                                    <p:anim calcmode="lin" valueType="num">
                                      <p:cBhvr>
                                        <p:cTn id="255" dur="3000" fill="hold"/>
                                        <p:tgtEl>
                                          <p:spTgt spid="84"/>
                                        </p:tgtEl>
                                        <p:attrNameLst>
                                          <p:attrName>style.rotation</p:attrName>
                                        </p:attrNameLst>
                                      </p:cBhvr>
                                      <p:tavLst>
                                        <p:tav tm="0">
                                          <p:val>
                                            <p:fltVal val="360"/>
                                          </p:val>
                                        </p:tav>
                                        <p:tav tm="100000">
                                          <p:val>
                                            <p:fltVal val="0"/>
                                          </p:val>
                                        </p:tav>
                                      </p:tavLst>
                                    </p:anim>
                                    <p:animEffect transition="in" filter="fade">
                                      <p:cBhvr>
                                        <p:cTn id="256" dur="3000"/>
                                        <p:tgtEl>
                                          <p:spTgt spid="84"/>
                                        </p:tgtEl>
                                      </p:cBhvr>
                                    </p:animEffect>
                                  </p:childTnLst>
                                </p:cTn>
                              </p:par>
                              <p:par>
                                <p:cTn id="257" presetID="49" presetClass="entr" presetSubtype="0" decel="100000" fill="hold" grpId="0" nodeType="withEffect">
                                  <p:stCondLst>
                                    <p:cond delay="0"/>
                                  </p:stCondLst>
                                  <p:childTnLst>
                                    <p:set>
                                      <p:cBhvr>
                                        <p:cTn id="258" dur="1" fill="hold">
                                          <p:stCondLst>
                                            <p:cond delay="0"/>
                                          </p:stCondLst>
                                        </p:cTn>
                                        <p:tgtEl>
                                          <p:spTgt spid="85"/>
                                        </p:tgtEl>
                                        <p:attrNameLst>
                                          <p:attrName>style.visibility</p:attrName>
                                        </p:attrNameLst>
                                      </p:cBhvr>
                                      <p:to>
                                        <p:strVal val="visible"/>
                                      </p:to>
                                    </p:set>
                                    <p:anim calcmode="lin" valueType="num">
                                      <p:cBhvr>
                                        <p:cTn id="259" dur="3000" fill="hold"/>
                                        <p:tgtEl>
                                          <p:spTgt spid="85"/>
                                        </p:tgtEl>
                                        <p:attrNameLst>
                                          <p:attrName>ppt_w</p:attrName>
                                        </p:attrNameLst>
                                      </p:cBhvr>
                                      <p:tavLst>
                                        <p:tav tm="0">
                                          <p:val>
                                            <p:fltVal val="0"/>
                                          </p:val>
                                        </p:tav>
                                        <p:tav tm="100000">
                                          <p:val>
                                            <p:strVal val="#ppt_w"/>
                                          </p:val>
                                        </p:tav>
                                      </p:tavLst>
                                    </p:anim>
                                    <p:anim calcmode="lin" valueType="num">
                                      <p:cBhvr>
                                        <p:cTn id="260" dur="3000" fill="hold"/>
                                        <p:tgtEl>
                                          <p:spTgt spid="85"/>
                                        </p:tgtEl>
                                        <p:attrNameLst>
                                          <p:attrName>ppt_h</p:attrName>
                                        </p:attrNameLst>
                                      </p:cBhvr>
                                      <p:tavLst>
                                        <p:tav tm="0">
                                          <p:val>
                                            <p:fltVal val="0"/>
                                          </p:val>
                                        </p:tav>
                                        <p:tav tm="100000">
                                          <p:val>
                                            <p:strVal val="#ppt_h"/>
                                          </p:val>
                                        </p:tav>
                                      </p:tavLst>
                                    </p:anim>
                                    <p:anim calcmode="lin" valueType="num">
                                      <p:cBhvr>
                                        <p:cTn id="261" dur="3000" fill="hold"/>
                                        <p:tgtEl>
                                          <p:spTgt spid="85"/>
                                        </p:tgtEl>
                                        <p:attrNameLst>
                                          <p:attrName>style.rotation</p:attrName>
                                        </p:attrNameLst>
                                      </p:cBhvr>
                                      <p:tavLst>
                                        <p:tav tm="0">
                                          <p:val>
                                            <p:fltVal val="360"/>
                                          </p:val>
                                        </p:tav>
                                        <p:tav tm="100000">
                                          <p:val>
                                            <p:fltVal val="0"/>
                                          </p:val>
                                        </p:tav>
                                      </p:tavLst>
                                    </p:anim>
                                    <p:animEffect transition="in" filter="fade">
                                      <p:cBhvr>
                                        <p:cTn id="262" dur="3000"/>
                                        <p:tgtEl>
                                          <p:spTgt spid="85"/>
                                        </p:tgtEl>
                                      </p:cBhvr>
                                    </p:animEffect>
                                  </p:childTnLst>
                                </p:cTn>
                              </p:par>
                              <p:par>
                                <p:cTn id="263" presetID="49" presetClass="entr" presetSubtype="0" decel="100000" fill="hold" grpId="0" nodeType="withEffect">
                                  <p:stCondLst>
                                    <p:cond delay="0"/>
                                  </p:stCondLst>
                                  <p:childTnLst>
                                    <p:set>
                                      <p:cBhvr>
                                        <p:cTn id="264" dur="1" fill="hold">
                                          <p:stCondLst>
                                            <p:cond delay="0"/>
                                          </p:stCondLst>
                                        </p:cTn>
                                        <p:tgtEl>
                                          <p:spTgt spid="86"/>
                                        </p:tgtEl>
                                        <p:attrNameLst>
                                          <p:attrName>style.visibility</p:attrName>
                                        </p:attrNameLst>
                                      </p:cBhvr>
                                      <p:to>
                                        <p:strVal val="visible"/>
                                      </p:to>
                                    </p:set>
                                    <p:anim calcmode="lin" valueType="num">
                                      <p:cBhvr>
                                        <p:cTn id="265" dur="3000" fill="hold"/>
                                        <p:tgtEl>
                                          <p:spTgt spid="86"/>
                                        </p:tgtEl>
                                        <p:attrNameLst>
                                          <p:attrName>ppt_w</p:attrName>
                                        </p:attrNameLst>
                                      </p:cBhvr>
                                      <p:tavLst>
                                        <p:tav tm="0">
                                          <p:val>
                                            <p:fltVal val="0"/>
                                          </p:val>
                                        </p:tav>
                                        <p:tav tm="100000">
                                          <p:val>
                                            <p:strVal val="#ppt_w"/>
                                          </p:val>
                                        </p:tav>
                                      </p:tavLst>
                                    </p:anim>
                                    <p:anim calcmode="lin" valueType="num">
                                      <p:cBhvr>
                                        <p:cTn id="266" dur="3000" fill="hold"/>
                                        <p:tgtEl>
                                          <p:spTgt spid="86"/>
                                        </p:tgtEl>
                                        <p:attrNameLst>
                                          <p:attrName>ppt_h</p:attrName>
                                        </p:attrNameLst>
                                      </p:cBhvr>
                                      <p:tavLst>
                                        <p:tav tm="0">
                                          <p:val>
                                            <p:fltVal val="0"/>
                                          </p:val>
                                        </p:tav>
                                        <p:tav tm="100000">
                                          <p:val>
                                            <p:strVal val="#ppt_h"/>
                                          </p:val>
                                        </p:tav>
                                      </p:tavLst>
                                    </p:anim>
                                    <p:anim calcmode="lin" valueType="num">
                                      <p:cBhvr>
                                        <p:cTn id="267" dur="3000" fill="hold"/>
                                        <p:tgtEl>
                                          <p:spTgt spid="86"/>
                                        </p:tgtEl>
                                        <p:attrNameLst>
                                          <p:attrName>style.rotation</p:attrName>
                                        </p:attrNameLst>
                                      </p:cBhvr>
                                      <p:tavLst>
                                        <p:tav tm="0">
                                          <p:val>
                                            <p:fltVal val="360"/>
                                          </p:val>
                                        </p:tav>
                                        <p:tav tm="100000">
                                          <p:val>
                                            <p:fltVal val="0"/>
                                          </p:val>
                                        </p:tav>
                                      </p:tavLst>
                                    </p:anim>
                                    <p:animEffect transition="in" filter="fade">
                                      <p:cBhvr>
                                        <p:cTn id="268" dur="3000"/>
                                        <p:tgtEl>
                                          <p:spTgt spid="86"/>
                                        </p:tgtEl>
                                      </p:cBhvr>
                                    </p:animEffect>
                                  </p:childTnLst>
                                </p:cTn>
                              </p:par>
                              <p:par>
                                <p:cTn id="269" presetID="49" presetClass="entr" presetSubtype="0" decel="100000" fill="hold" grpId="0" nodeType="withEffect">
                                  <p:stCondLst>
                                    <p:cond delay="0"/>
                                  </p:stCondLst>
                                  <p:childTnLst>
                                    <p:set>
                                      <p:cBhvr>
                                        <p:cTn id="270" dur="1" fill="hold">
                                          <p:stCondLst>
                                            <p:cond delay="0"/>
                                          </p:stCondLst>
                                        </p:cTn>
                                        <p:tgtEl>
                                          <p:spTgt spid="87"/>
                                        </p:tgtEl>
                                        <p:attrNameLst>
                                          <p:attrName>style.visibility</p:attrName>
                                        </p:attrNameLst>
                                      </p:cBhvr>
                                      <p:to>
                                        <p:strVal val="visible"/>
                                      </p:to>
                                    </p:set>
                                    <p:anim calcmode="lin" valueType="num">
                                      <p:cBhvr>
                                        <p:cTn id="271" dur="3000" fill="hold"/>
                                        <p:tgtEl>
                                          <p:spTgt spid="87"/>
                                        </p:tgtEl>
                                        <p:attrNameLst>
                                          <p:attrName>ppt_w</p:attrName>
                                        </p:attrNameLst>
                                      </p:cBhvr>
                                      <p:tavLst>
                                        <p:tav tm="0">
                                          <p:val>
                                            <p:fltVal val="0"/>
                                          </p:val>
                                        </p:tav>
                                        <p:tav tm="100000">
                                          <p:val>
                                            <p:strVal val="#ppt_w"/>
                                          </p:val>
                                        </p:tav>
                                      </p:tavLst>
                                    </p:anim>
                                    <p:anim calcmode="lin" valueType="num">
                                      <p:cBhvr>
                                        <p:cTn id="272" dur="3000" fill="hold"/>
                                        <p:tgtEl>
                                          <p:spTgt spid="87"/>
                                        </p:tgtEl>
                                        <p:attrNameLst>
                                          <p:attrName>ppt_h</p:attrName>
                                        </p:attrNameLst>
                                      </p:cBhvr>
                                      <p:tavLst>
                                        <p:tav tm="0">
                                          <p:val>
                                            <p:fltVal val="0"/>
                                          </p:val>
                                        </p:tav>
                                        <p:tav tm="100000">
                                          <p:val>
                                            <p:strVal val="#ppt_h"/>
                                          </p:val>
                                        </p:tav>
                                      </p:tavLst>
                                    </p:anim>
                                    <p:anim calcmode="lin" valueType="num">
                                      <p:cBhvr>
                                        <p:cTn id="273" dur="3000" fill="hold"/>
                                        <p:tgtEl>
                                          <p:spTgt spid="87"/>
                                        </p:tgtEl>
                                        <p:attrNameLst>
                                          <p:attrName>style.rotation</p:attrName>
                                        </p:attrNameLst>
                                      </p:cBhvr>
                                      <p:tavLst>
                                        <p:tav tm="0">
                                          <p:val>
                                            <p:fltVal val="360"/>
                                          </p:val>
                                        </p:tav>
                                        <p:tav tm="100000">
                                          <p:val>
                                            <p:fltVal val="0"/>
                                          </p:val>
                                        </p:tav>
                                      </p:tavLst>
                                    </p:anim>
                                    <p:animEffect transition="in" filter="fade">
                                      <p:cBhvr>
                                        <p:cTn id="274" dur="3000"/>
                                        <p:tgtEl>
                                          <p:spTgt spid="87"/>
                                        </p:tgtEl>
                                      </p:cBhvr>
                                    </p:animEffect>
                                  </p:childTnLst>
                                </p:cTn>
                              </p:par>
                              <p:par>
                                <p:cTn id="275" presetID="49" presetClass="entr" presetSubtype="0" decel="100000" fill="hold" grpId="0" nodeType="withEffect">
                                  <p:stCondLst>
                                    <p:cond delay="0"/>
                                  </p:stCondLst>
                                  <p:childTnLst>
                                    <p:set>
                                      <p:cBhvr>
                                        <p:cTn id="276" dur="1" fill="hold">
                                          <p:stCondLst>
                                            <p:cond delay="0"/>
                                          </p:stCondLst>
                                        </p:cTn>
                                        <p:tgtEl>
                                          <p:spTgt spid="88"/>
                                        </p:tgtEl>
                                        <p:attrNameLst>
                                          <p:attrName>style.visibility</p:attrName>
                                        </p:attrNameLst>
                                      </p:cBhvr>
                                      <p:to>
                                        <p:strVal val="visible"/>
                                      </p:to>
                                    </p:set>
                                    <p:anim calcmode="lin" valueType="num">
                                      <p:cBhvr>
                                        <p:cTn id="277" dur="3000" fill="hold"/>
                                        <p:tgtEl>
                                          <p:spTgt spid="88"/>
                                        </p:tgtEl>
                                        <p:attrNameLst>
                                          <p:attrName>ppt_w</p:attrName>
                                        </p:attrNameLst>
                                      </p:cBhvr>
                                      <p:tavLst>
                                        <p:tav tm="0">
                                          <p:val>
                                            <p:fltVal val="0"/>
                                          </p:val>
                                        </p:tav>
                                        <p:tav tm="100000">
                                          <p:val>
                                            <p:strVal val="#ppt_w"/>
                                          </p:val>
                                        </p:tav>
                                      </p:tavLst>
                                    </p:anim>
                                    <p:anim calcmode="lin" valueType="num">
                                      <p:cBhvr>
                                        <p:cTn id="278" dur="3000" fill="hold"/>
                                        <p:tgtEl>
                                          <p:spTgt spid="88"/>
                                        </p:tgtEl>
                                        <p:attrNameLst>
                                          <p:attrName>ppt_h</p:attrName>
                                        </p:attrNameLst>
                                      </p:cBhvr>
                                      <p:tavLst>
                                        <p:tav tm="0">
                                          <p:val>
                                            <p:fltVal val="0"/>
                                          </p:val>
                                        </p:tav>
                                        <p:tav tm="100000">
                                          <p:val>
                                            <p:strVal val="#ppt_h"/>
                                          </p:val>
                                        </p:tav>
                                      </p:tavLst>
                                    </p:anim>
                                    <p:anim calcmode="lin" valueType="num">
                                      <p:cBhvr>
                                        <p:cTn id="279" dur="3000" fill="hold"/>
                                        <p:tgtEl>
                                          <p:spTgt spid="88"/>
                                        </p:tgtEl>
                                        <p:attrNameLst>
                                          <p:attrName>style.rotation</p:attrName>
                                        </p:attrNameLst>
                                      </p:cBhvr>
                                      <p:tavLst>
                                        <p:tav tm="0">
                                          <p:val>
                                            <p:fltVal val="360"/>
                                          </p:val>
                                        </p:tav>
                                        <p:tav tm="100000">
                                          <p:val>
                                            <p:fltVal val="0"/>
                                          </p:val>
                                        </p:tav>
                                      </p:tavLst>
                                    </p:anim>
                                    <p:animEffect transition="in" filter="fade">
                                      <p:cBhvr>
                                        <p:cTn id="280" dur="3000"/>
                                        <p:tgtEl>
                                          <p:spTgt spid="88"/>
                                        </p:tgtEl>
                                      </p:cBhvr>
                                    </p:animEffect>
                                  </p:childTnLst>
                                </p:cTn>
                              </p:par>
                              <p:par>
                                <p:cTn id="281" presetID="49" presetClass="entr" presetSubtype="0" decel="100000"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p:cTn id="283" dur="3000" fill="hold"/>
                                        <p:tgtEl>
                                          <p:spTgt spid="89"/>
                                        </p:tgtEl>
                                        <p:attrNameLst>
                                          <p:attrName>ppt_w</p:attrName>
                                        </p:attrNameLst>
                                      </p:cBhvr>
                                      <p:tavLst>
                                        <p:tav tm="0">
                                          <p:val>
                                            <p:fltVal val="0"/>
                                          </p:val>
                                        </p:tav>
                                        <p:tav tm="100000">
                                          <p:val>
                                            <p:strVal val="#ppt_w"/>
                                          </p:val>
                                        </p:tav>
                                      </p:tavLst>
                                    </p:anim>
                                    <p:anim calcmode="lin" valueType="num">
                                      <p:cBhvr>
                                        <p:cTn id="284" dur="3000" fill="hold"/>
                                        <p:tgtEl>
                                          <p:spTgt spid="89"/>
                                        </p:tgtEl>
                                        <p:attrNameLst>
                                          <p:attrName>ppt_h</p:attrName>
                                        </p:attrNameLst>
                                      </p:cBhvr>
                                      <p:tavLst>
                                        <p:tav tm="0">
                                          <p:val>
                                            <p:fltVal val="0"/>
                                          </p:val>
                                        </p:tav>
                                        <p:tav tm="100000">
                                          <p:val>
                                            <p:strVal val="#ppt_h"/>
                                          </p:val>
                                        </p:tav>
                                      </p:tavLst>
                                    </p:anim>
                                    <p:anim calcmode="lin" valueType="num">
                                      <p:cBhvr>
                                        <p:cTn id="285" dur="3000" fill="hold"/>
                                        <p:tgtEl>
                                          <p:spTgt spid="89"/>
                                        </p:tgtEl>
                                        <p:attrNameLst>
                                          <p:attrName>style.rotation</p:attrName>
                                        </p:attrNameLst>
                                      </p:cBhvr>
                                      <p:tavLst>
                                        <p:tav tm="0">
                                          <p:val>
                                            <p:fltVal val="360"/>
                                          </p:val>
                                        </p:tav>
                                        <p:tav tm="100000">
                                          <p:val>
                                            <p:fltVal val="0"/>
                                          </p:val>
                                        </p:tav>
                                      </p:tavLst>
                                    </p:anim>
                                    <p:animEffect transition="in" filter="fade">
                                      <p:cBhvr>
                                        <p:cTn id="286" dur="3000"/>
                                        <p:tgtEl>
                                          <p:spTgt spid="89"/>
                                        </p:tgtEl>
                                      </p:cBhvr>
                                    </p:animEffect>
                                  </p:childTnLst>
                                </p:cTn>
                              </p:par>
                              <p:par>
                                <p:cTn id="287" presetID="49" presetClass="entr" presetSubtype="0" decel="100000" fill="hold" grpId="0" nodeType="withEffect">
                                  <p:stCondLst>
                                    <p:cond delay="0"/>
                                  </p:stCondLst>
                                  <p:childTnLst>
                                    <p:set>
                                      <p:cBhvr>
                                        <p:cTn id="288" dur="1" fill="hold">
                                          <p:stCondLst>
                                            <p:cond delay="0"/>
                                          </p:stCondLst>
                                        </p:cTn>
                                        <p:tgtEl>
                                          <p:spTgt spid="90"/>
                                        </p:tgtEl>
                                        <p:attrNameLst>
                                          <p:attrName>style.visibility</p:attrName>
                                        </p:attrNameLst>
                                      </p:cBhvr>
                                      <p:to>
                                        <p:strVal val="visible"/>
                                      </p:to>
                                    </p:set>
                                    <p:anim calcmode="lin" valueType="num">
                                      <p:cBhvr>
                                        <p:cTn id="289" dur="3000" fill="hold"/>
                                        <p:tgtEl>
                                          <p:spTgt spid="90"/>
                                        </p:tgtEl>
                                        <p:attrNameLst>
                                          <p:attrName>ppt_w</p:attrName>
                                        </p:attrNameLst>
                                      </p:cBhvr>
                                      <p:tavLst>
                                        <p:tav tm="0">
                                          <p:val>
                                            <p:fltVal val="0"/>
                                          </p:val>
                                        </p:tav>
                                        <p:tav tm="100000">
                                          <p:val>
                                            <p:strVal val="#ppt_w"/>
                                          </p:val>
                                        </p:tav>
                                      </p:tavLst>
                                    </p:anim>
                                    <p:anim calcmode="lin" valueType="num">
                                      <p:cBhvr>
                                        <p:cTn id="290" dur="3000" fill="hold"/>
                                        <p:tgtEl>
                                          <p:spTgt spid="90"/>
                                        </p:tgtEl>
                                        <p:attrNameLst>
                                          <p:attrName>ppt_h</p:attrName>
                                        </p:attrNameLst>
                                      </p:cBhvr>
                                      <p:tavLst>
                                        <p:tav tm="0">
                                          <p:val>
                                            <p:fltVal val="0"/>
                                          </p:val>
                                        </p:tav>
                                        <p:tav tm="100000">
                                          <p:val>
                                            <p:strVal val="#ppt_h"/>
                                          </p:val>
                                        </p:tav>
                                      </p:tavLst>
                                    </p:anim>
                                    <p:anim calcmode="lin" valueType="num">
                                      <p:cBhvr>
                                        <p:cTn id="291" dur="3000" fill="hold"/>
                                        <p:tgtEl>
                                          <p:spTgt spid="90"/>
                                        </p:tgtEl>
                                        <p:attrNameLst>
                                          <p:attrName>style.rotation</p:attrName>
                                        </p:attrNameLst>
                                      </p:cBhvr>
                                      <p:tavLst>
                                        <p:tav tm="0">
                                          <p:val>
                                            <p:fltVal val="360"/>
                                          </p:val>
                                        </p:tav>
                                        <p:tav tm="100000">
                                          <p:val>
                                            <p:fltVal val="0"/>
                                          </p:val>
                                        </p:tav>
                                      </p:tavLst>
                                    </p:anim>
                                    <p:animEffect transition="in" filter="fade">
                                      <p:cBhvr>
                                        <p:cTn id="292" dur="3000"/>
                                        <p:tgtEl>
                                          <p:spTgt spid="90"/>
                                        </p:tgtEl>
                                      </p:cBhvr>
                                    </p:animEffect>
                                  </p:childTnLst>
                                </p:cTn>
                              </p:par>
                              <p:par>
                                <p:cTn id="293" presetID="49" presetClass="entr" presetSubtype="0" decel="100000" fill="hold" grpId="0" nodeType="withEffect">
                                  <p:stCondLst>
                                    <p:cond delay="0"/>
                                  </p:stCondLst>
                                  <p:childTnLst>
                                    <p:set>
                                      <p:cBhvr>
                                        <p:cTn id="294" dur="1" fill="hold">
                                          <p:stCondLst>
                                            <p:cond delay="0"/>
                                          </p:stCondLst>
                                        </p:cTn>
                                        <p:tgtEl>
                                          <p:spTgt spid="91"/>
                                        </p:tgtEl>
                                        <p:attrNameLst>
                                          <p:attrName>style.visibility</p:attrName>
                                        </p:attrNameLst>
                                      </p:cBhvr>
                                      <p:to>
                                        <p:strVal val="visible"/>
                                      </p:to>
                                    </p:set>
                                    <p:anim calcmode="lin" valueType="num">
                                      <p:cBhvr>
                                        <p:cTn id="295" dur="3000" fill="hold"/>
                                        <p:tgtEl>
                                          <p:spTgt spid="91"/>
                                        </p:tgtEl>
                                        <p:attrNameLst>
                                          <p:attrName>ppt_w</p:attrName>
                                        </p:attrNameLst>
                                      </p:cBhvr>
                                      <p:tavLst>
                                        <p:tav tm="0">
                                          <p:val>
                                            <p:fltVal val="0"/>
                                          </p:val>
                                        </p:tav>
                                        <p:tav tm="100000">
                                          <p:val>
                                            <p:strVal val="#ppt_w"/>
                                          </p:val>
                                        </p:tav>
                                      </p:tavLst>
                                    </p:anim>
                                    <p:anim calcmode="lin" valueType="num">
                                      <p:cBhvr>
                                        <p:cTn id="296" dur="3000" fill="hold"/>
                                        <p:tgtEl>
                                          <p:spTgt spid="91"/>
                                        </p:tgtEl>
                                        <p:attrNameLst>
                                          <p:attrName>ppt_h</p:attrName>
                                        </p:attrNameLst>
                                      </p:cBhvr>
                                      <p:tavLst>
                                        <p:tav tm="0">
                                          <p:val>
                                            <p:fltVal val="0"/>
                                          </p:val>
                                        </p:tav>
                                        <p:tav tm="100000">
                                          <p:val>
                                            <p:strVal val="#ppt_h"/>
                                          </p:val>
                                        </p:tav>
                                      </p:tavLst>
                                    </p:anim>
                                    <p:anim calcmode="lin" valueType="num">
                                      <p:cBhvr>
                                        <p:cTn id="297" dur="3000" fill="hold"/>
                                        <p:tgtEl>
                                          <p:spTgt spid="91"/>
                                        </p:tgtEl>
                                        <p:attrNameLst>
                                          <p:attrName>style.rotation</p:attrName>
                                        </p:attrNameLst>
                                      </p:cBhvr>
                                      <p:tavLst>
                                        <p:tav tm="0">
                                          <p:val>
                                            <p:fltVal val="360"/>
                                          </p:val>
                                        </p:tav>
                                        <p:tav tm="100000">
                                          <p:val>
                                            <p:fltVal val="0"/>
                                          </p:val>
                                        </p:tav>
                                      </p:tavLst>
                                    </p:anim>
                                    <p:animEffect transition="in" filter="fade">
                                      <p:cBhvr>
                                        <p:cTn id="298" dur="3000"/>
                                        <p:tgtEl>
                                          <p:spTgt spid="91"/>
                                        </p:tgtEl>
                                      </p:cBhvr>
                                    </p:animEffect>
                                  </p:childTnLst>
                                </p:cTn>
                              </p:par>
                              <p:par>
                                <p:cTn id="299" presetID="49" presetClass="entr" presetSubtype="0" decel="100000" fill="hold" grpId="0" nodeType="withEffect">
                                  <p:stCondLst>
                                    <p:cond delay="0"/>
                                  </p:stCondLst>
                                  <p:childTnLst>
                                    <p:set>
                                      <p:cBhvr>
                                        <p:cTn id="300" dur="1" fill="hold">
                                          <p:stCondLst>
                                            <p:cond delay="0"/>
                                          </p:stCondLst>
                                        </p:cTn>
                                        <p:tgtEl>
                                          <p:spTgt spid="92"/>
                                        </p:tgtEl>
                                        <p:attrNameLst>
                                          <p:attrName>style.visibility</p:attrName>
                                        </p:attrNameLst>
                                      </p:cBhvr>
                                      <p:to>
                                        <p:strVal val="visible"/>
                                      </p:to>
                                    </p:set>
                                    <p:anim calcmode="lin" valueType="num">
                                      <p:cBhvr>
                                        <p:cTn id="301" dur="3000" fill="hold"/>
                                        <p:tgtEl>
                                          <p:spTgt spid="92"/>
                                        </p:tgtEl>
                                        <p:attrNameLst>
                                          <p:attrName>ppt_w</p:attrName>
                                        </p:attrNameLst>
                                      </p:cBhvr>
                                      <p:tavLst>
                                        <p:tav tm="0">
                                          <p:val>
                                            <p:fltVal val="0"/>
                                          </p:val>
                                        </p:tav>
                                        <p:tav tm="100000">
                                          <p:val>
                                            <p:strVal val="#ppt_w"/>
                                          </p:val>
                                        </p:tav>
                                      </p:tavLst>
                                    </p:anim>
                                    <p:anim calcmode="lin" valueType="num">
                                      <p:cBhvr>
                                        <p:cTn id="302" dur="3000" fill="hold"/>
                                        <p:tgtEl>
                                          <p:spTgt spid="92"/>
                                        </p:tgtEl>
                                        <p:attrNameLst>
                                          <p:attrName>ppt_h</p:attrName>
                                        </p:attrNameLst>
                                      </p:cBhvr>
                                      <p:tavLst>
                                        <p:tav tm="0">
                                          <p:val>
                                            <p:fltVal val="0"/>
                                          </p:val>
                                        </p:tav>
                                        <p:tav tm="100000">
                                          <p:val>
                                            <p:strVal val="#ppt_h"/>
                                          </p:val>
                                        </p:tav>
                                      </p:tavLst>
                                    </p:anim>
                                    <p:anim calcmode="lin" valueType="num">
                                      <p:cBhvr>
                                        <p:cTn id="303" dur="3000" fill="hold"/>
                                        <p:tgtEl>
                                          <p:spTgt spid="92"/>
                                        </p:tgtEl>
                                        <p:attrNameLst>
                                          <p:attrName>style.rotation</p:attrName>
                                        </p:attrNameLst>
                                      </p:cBhvr>
                                      <p:tavLst>
                                        <p:tav tm="0">
                                          <p:val>
                                            <p:fltVal val="360"/>
                                          </p:val>
                                        </p:tav>
                                        <p:tav tm="100000">
                                          <p:val>
                                            <p:fltVal val="0"/>
                                          </p:val>
                                        </p:tav>
                                      </p:tavLst>
                                    </p:anim>
                                    <p:animEffect transition="in" filter="fade">
                                      <p:cBhvr>
                                        <p:cTn id="304" dur="3000"/>
                                        <p:tgtEl>
                                          <p:spTgt spid="92"/>
                                        </p:tgtEl>
                                      </p:cBhvr>
                                    </p:animEffect>
                                  </p:childTnLst>
                                </p:cTn>
                              </p:par>
                              <p:par>
                                <p:cTn id="305" presetID="49" presetClass="entr" presetSubtype="0" decel="100000" fill="hold" grpId="0" nodeType="withEffect">
                                  <p:stCondLst>
                                    <p:cond delay="0"/>
                                  </p:stCondLst>
                                  <p:childTnLst>
                                    <p:set>
                                      <p:cBhvr>
                                        <p:cTn id="306" dur="1" fill="hold">
                                          <p:stCondLst>
                                            <p:cond delay="0"/>
                                          </p:stCondLst>
                                        </p:cTn>
                                        <p:tgtEl>
                                          <p:spTgt spid="93"/>
                                        </p:tgtEl>
                                        <p:attrNameLst>
                                          <p:attrName>style.visibility</p:attrName>
                                        </p:attrNameLst>
                                      </p:cBhvr>
                                      <p:to>
                                        <p:strVal val="visible"/>
                                      </p:to>
                                    </p:set>
                                    <p:anim calcmode="lin" valueType="num">
                                      <p:cBhvr>
                                        <p:cTn id="307" dur="3000" fill="hold"/>
                                        <p:tgtEl>
                                          <p:spTgt spid="93"/>
                                        </p:tgtEl>
                                        <p:attrNameLst>
                                          <p:attrName>ppt_w</p:attrName>
                                        </p:attrNameLst>
                                      </p:cBhvr>
                                      <p:tavLst>
                                        <p:tav tm="0">
                                          <p:val>
                                            <p:fltVal val="0"/>
                                          </p:val>
                                        </p:tav>
                                        <p:tav tm="100000">
                                          <p:val>
                                            <p:strVal val="#ppt_w"/>
                                          </p:val>
                                        </p:tav>
                                      </p:tavLst>
                                    </p:anim>
                                    <p:anim calcmode="lin" valueType="num">
                                      <p:cBhvr>
                                        <p:cTn id="308" dur="3000" fill="hold"/>
                                        <p:tgtEl>
                                          <p:spTgt spid="93"/>
                                        </p:tgtEl>
                                        <p:attrNameLst>
                                          <p:attrName>ppt_h</p:attrName>
                                        </p:attrNameLst>
                                      </p:cBhvr>
                                      <p:tavLst>
                                        <p:tav tm="0">
                                          <p:val>
                                            <p:fltVal val="0"/>
                                          </p:val>
                                        </p:tav>
                                        <p:tav tm="100000">
                                          <p:val>
                                            <p:strVal val="#ppt_h"/>
                                          </p:val>
                                        </p:tav>
                                      </p:tavLst>
                                    </p:anim>
                                    <p:anim calcmode="lin" valueType="num">
                                      <p:cBhvr>
                                        <p:cTn id="309" dur="3000" fill="hold"/>
                                        <p:tgtEl>
                                          <p:spTgt spid="93"/>
                                        </p:tgtEl>
                                        <p:attrNameLst>
                                          <p:attrName>style.rotation</p:attrName>
                                        </p:attrNameLst>
                                      </p:cBhvr>
                                      <p:tavLst>
                                        <p:tav tm="0">
                                          <p:val>
                                            <p:fltVal val="360"/>
                                          </p:val>
                                        </p:tav>
                                        <p:tav tm="100000">
                                          <p:val>
                                            <p:fltVal val="0"/>
                                          </p:val>
                                        </p:tav>
                                      </p:tavLst>
                                    </p:anim>
                                    <p:animEffect transition="in" filter="fade">
                                      <p:cBhvr>
                                        <p:cTn id="310" dur="3000"/>
                                        <p:tgtEl>
                                          <p:spTgt spid="93"/>
                                        </p:tgtEl>
                                      </p:cBhvr>
                                    </p:animEffect>
                                  </p:childTnLst>
                                </p:cTn>
                              </p:par>
                              <p:par>
                                <p:cTn id="311" presetID="49" presetClass="entr" presetSubtype="0" decel="100000" fill="hold" grpId="0" nodeType="withEffect">
                                  <p:stCondLst>
                                    <p:cond delay="0"/>
                                  </p:stCondLst>
                                  <p:childTnLst>
                                    <p:set>
                                      <p:cBhvr>
                                        <p:cTn id="312" dur="1" fill="hold">
                                          <p:stCondLst>
                                            <p:cond delay="0"/>
                                          </p:stCondLst>
                                        </p:cTn>
                                        <p:tgtEl>
                                          <p:spTgt spid="94"/>
                                        </p:tgtEl>
                                        <p:attrNameLst>
                                          <p:attrName>style.visibility</p:attrName>
                                        </p:attrNameLst>
                                      </p:cBhvr>
                                      <p:to>
                                        <p:strVal val="visible"/>
                                      </p:to>
                                    </p:set>
                                    <p:anim calcmode="lin" valueType="num">
                                      <p:cBhvr>
                                        <p:cTn id="313" dur="3000" fill="hold"/>
                                        <p:tgtEl>
                                          <p:spTgt spid="94"/>
                                        </p:tgtEl>
                                        <p:attrNameLst>
                                          <p:attrName>ppt_w</p:attrName>
                                        </p:attrNameLst>
                                      </p:cBhvr>
                                      <p:tavLst>
                                        <p:tav tm="0">
                                          <p:val>
                                            <p:fltVal val="0"/>
                                          </p:val>
                                        </p:tav>
                                        <p:tav tm="100000">
                                          <p:val>
                                            <p:strVal val="#ppt_w"/>
                                          </p:val>
                                        </p:tav>
                                      </p:tavLst>
                                    </p:anim>
                                    <p:anim calcmode="lin" valueType="num">
                                      <p:cBhvr>
                                        <p:cTn id="314" dur="3000" fill="hold"/>
                                        <p:tgtEl>
                                          <p:spTgt spid="94"/>
                                        </p:tgtEl>
                                        <p:attrNameLst>
                                          <p:attrName>ppt_h</p:attrName>
                                        </p:attrNameLst>
                                      </p:cBhvr>
                                      <p:tavLst>
                                        <p:tav tm="0">
                                          <p:val>
                                            <p:fltVal val="0"/>
                                          </p:val>
                                        </p:tav>
                                        <p:tav tm="100000">
                                          <p:val>
                                            <p:strVal val="#ppt_h"/>
                                          </p:val>
                                        </p:tav>
                                      </p:tavLst>
                                    </p:anim>
                                    <p:anim calcmode="lin" valueType="num">
                                      <p:cBhvr>
                                        <p:cTn id="315" dur="3000" fill="hold"/>
                                        <p:tgtEl>
                                          <p:spTgt spid="94"/>
                                        </p:tgtEl>
                                        <p:attrNameLst>
                                          <p:attrName>style.rotation</p:attrName>
                                        </p:attrNameLst>
                                      </p:cBhvr>
                                      <p:tavLst>
                                        <p:tav tm="0">
                                          <p:val>
                                            <p:fltVal val="360"/>
                                          </p:val>
                                        </p:tav>
                                        <p:tav tm="100000">
                                          <p:val>
                                            <p:fltVal val="0"/>
                                          </p:val>
                                        </p:tav>
                                      </p:tavLst>
                                    </p:anim>
                                    <p:animEffect transition="in" filter="fade">
                                      <p:cBhvr>
                                        <p:cTn id="316" dur="3000"/>
                                        <p:tgtEl>
                                          <p:spTgt spid="94"/>
                                        </p:tgtEl>
                                      </p:cBhvr>
                                    </p:animEffect>
                                  </p:childTnLst>
                                </p:cTn>
                              </p:par>
                              <p:par>
                                <p:cTn id="317" presetID="49" presetClass="entr" presetSubtype="0" decel="100000" fill="hold" grpId="0" nodeType="withEffect">
                                  <p:stCondLst>
                                    <p:cond delay="0"/>
                                  </p:stCondLst>
                                  <p:childTnLst>
                                    <p:set>
                                      <p:cBhvr>
                                        <p:cTn id="318" dur="1" fill="hold">
                                          <p:stCondLst>
                                            <p:cond delay="0"/>
                                          </p:stCondLst>
                                        </p:cTn>
                                        <p:tgtEl>
                                          <p:spTgt spid="95"/>
                                        </p:tgtEl>
                                        <p:attrNameLst>
                                          <p:attrName>style.visibility</p:attrName>
                                        </p:attrNameLst>
                                      </p:cBhvr>
                                      <p:to>
                                        <p:strVal val="visible"/>
                                      </p:to>
                                    </p:set>
                                    <p:anim calcmode="lin" valueType="num">
                                      <p:cBhvr>
                                        <p:cTn id="319" dur="3000" fill="hold"/>
                                        <p:tgtEl>
                                          <p:spTgt spid="95"/>
                                        </p:tgtEl>
                                        <p:attrNameLst>
                                          <p:attrName>ppt_w</p:attrName>
                                        </p:attrNameLst>
                                      </p:cBhvr>
                                      <p:tavLst>
                                        <p:tav tm="0">
                                          <p:val>
                                            <p:fltVal val="0"/>
                                          </p:val>
                                        </p:tav>
                                        <p:tav tm="100000">
                                          <p:val>
                                            <p:strVal val="#ppt_w"/>
                                          </p:val>
                                        </p:tav>
                                      </p:tavLst>
                                    </p:anim>
                                    <p:anim calcmode="lin" valueType="num">
                                      <p:cBhvr>
                                        <p:cTn id="320" dur="3000" fill="hold"/>
                                        <p:tgtEl>
                                          <p:spTgt spid="95"/>
                                        </p:tgtEl>
                                        <p:attrNameLst>
                                          <p:attrName>ppt_h</p:attrName>
                                        </p:attrNameLst>
                                      </p:cBhvr>
                                      <p:tavLst>
                                        <p:tav tm="0">
                                          <p:val>
                                            <p:fltVal val="0"/>
                                          </p:val>
                                        </p:tav>
                                        <p:tav tm="100000">
                                          <p:val>
                                            <p:strVal val="#ppt_h"/>
                                          </p:val>
                                        </p:tav>
                                      </p:tavLst>
                                    </p:anim>
                                    <p:anim calcmode="lin" valueType="num">
                                      <p:cBhvr>
                                        <p:cTn id="321" dur="3000" fill="hold"/>
                                        <p:tgtEl>
                                          <p:spTgt spid="95"/>
                                        </p:tgtEl>
                                        <p:attrNameLst>
                                          <p:attrName>style.rotation</p:attrName>
                                        </p:attrNameLst>
                                      </p:cBhvr>
                                      <p:tavLst>
                                        <p:tav tm="0">
                                          <p:val>
                                            <p:fltVal val="360"/>
                                          </p:val>
                                        </p:tav>
                                        <p:tav tm="100000">
                                          <p:val>
                                            <p:fltVal val="0"/>
                                          </p:val>
                                        </p:tav>
                                      </p:tavLst>
                                    </p:anim>
                                    <p:animEffect transition="in" filter="fade">
                                      <p:cBhvr>
                                        <p:cTn id="322" dur="3000"/>
                                        <p:tgtEl>
                                          <p:spTgt spid="95"/>
                                        </p:tgtEl>
                                      </p:cBhvr>
                                    </p:animEffect>
                                  </p:childTnLst>
                                </p:cTn>
                              </p:par>
                              <p:par>
                                <p:cTn id="323" presetID="49" presetClass="entr" presetSubtype="0" decel="100000" fill="hold" grpId="0" nodeType="withEffect">
                                  <p:stCondLst>
                                    <p:cond delay="0"/>
                                  </p:stCondLst>
                                  <p:childTnLst>
                                    <p:set>
                                      <p:cBhvr>
                                        <p:cTn id="324" dur="1" fill="hold">
                                          <p:stCondLst>
                                            <p:cond delay="0"/>
                                          </p:stCondLst>
                                        </p:cTn>
                                        <p:tgtEl>
                                          <p:spTgt spid="96"/>
                                        </p:tgtEl>
                                        <p:attrNameLst>
                                          <p:attrName>style.visibility</p:attrName>
                                        </p:attrNameLst>
                                      </p:cBhvr>
                                      <p:to>
                                        <p:strVal val="visible"/>
                                      </p:to>
                                    </p:set>
                                    <p:anim calcmode="lin" valueType="num">
                                      <p:cBhvr>
                                        <p:cTn id="325" dur="3000" fill="hold"/>
                                        <p:tgtEl>
                                          <p:spTgt spid="96"/>
                                        </p:tgtEl>
                                        <p:attrNameLst>
                                          <p:attrName>ppt_w</p:attrName>
                                        </p:attrNameLst>
                                      </p:cBhvr>
                                      <p:tavLst>
                                        <p:tav tm="0">
                                          <p:val>
                                            <p:fltVal val="0"/>
                                          </p:val>
                                        </p:tav>
                                        <p:tav tm="100000">
                                          <p:val>
                                            <p:strVal val="#ppt_w"/>
                                          </p:val>
                                        </p:tav>
                                      </p:tavLst>
                                    </p:anim>
                                    <p:anim calcmode="lin" valueType="num">
                                      <p:cBhvr>
                                        <p:cTn id="326" dur="3000" fill="hold"/>
                                        <p:tgtEl>
                                          <p:spTgt spid="96"/>
                                        </p:tgtEl>
                                        <p:attrNameLst>
                                          <p:attrName>ppt_h</p:attrName>
                                        </p:attrNameLst>
                                      </p:cBhvr>
                                      <p:tavLst>
                                        <p:tav tm="0">
                                          <p:val>
                                            <p:fltVal val="0"/>
                                          </p:val>
                                        </p:tav>
                                        <p:tav tm="100000">
                                          <p:val>
                                            <p:strVal val="#ppt_h"/>
                                          </p:val>
                                        </p:tav>
                                      </p:tavLst>
                                    </p:anim>
                                    <p:anim calcmode="lin" valueType="num">
                                      <p:cBhvr>
                                        <p:cTn id="327" dur="3000" fill="hold"/>
                                        <p:tgtEl>
                                          <p:spTgt spid="96"/>
                                        </p:tgtEl>
                                        <p:attrNameLst>
                                          <p:attrName>style.rotation</p:attrName>
                                        </p:attrNameLst>
                                      </p:cBhvr>
                                      <p:tavLst>
                                        <p:tav tm="0">
                                          <p:val>
                                            <p:fltVal val="360"/>
                                          </p:val>
                                        </p:tav>
                                        <p:tav tm="100000">
                                          <p:val>
                                            <p:fltVal val="0"/>
                                          </p:val>
                                        </p:tav>
                                      </p:tavLst>
                                    </p:anim>
                                    <p:animEffect transition="in" filter="fade">
                                      <p:cBhvr>
                                        <p:cTn id="328" dur="3000"/>
                                        <p:tgtEl>
                                          <p:spTgt spid="96"/>
                                        </p:tgtEl>
                                      </p:cBhvr>
                                    </p:animEffect>
                                  </p:childTnLst>
                                </p:cTn>
                              </p:par>
                              <p:par>
                                <p:cTn id="329" presetID="49" presetClass="entr" presetSubtype="0" decel="100000" fill="hold" grpId="0" nodeType="withEffect">
                                  <p:stCondLst>
                                    <p:cond delay="0"/>
                                  </p:stCondLst>
                                  <p:childTnLst>
                                    <p:set>
                                      <p:cBhvr>
                                        <p:cTn id="330" dur="1" fill="hold">
                                          <p:stCondLst>
                                            <p:cond delay="0"/>
                                          </p:stCondLst>
                                        </p:cTn>
                                        <p:tgtEl>
                                          <p:spTgt spid="97"/>
                                        </p:tgtEl>
                                        <p:attrNameLst>
                                          <p:attrName>style.visibility</p:attrName>
                                        </p:attrNameLst>
                                      </p:cBhvr>
                                      <p:to>
                                        <p:strVal val="visible"/>
                                      </p:to>
                                    </p:set>
                                    <p:anim calcmode="lin" valueType="num">
                                      <p:cBhvr>
                                        <p:cTn id="331" dur="3000" fill="hold"/>
                                        <p:tgtEl>
                                          <p:spTgt spid="97"/>
                                        </p:tgtEl>
                                        <p:attrNameLst>
                                          <p:attrName>ppt_w</p:attrName>
                                        </p:attrNameLst>
                                      </p:cBhvr>
                                      <p:tavLst>
                                        <p:tav tm="0">
                                          <p:val>
                                            <p:fltVal val="0"/>
                                          </p:val>
                                        </p:tav>
                                        <p:tav tm="100000">
                                          <p:val>
                                            <p:strVal val="#ppt_w"/>
                                          </p:val>
                                        </p:tav>
                                      </p:tavLst>
                                    </p:anim>
                                    <p:anim calcmode="lin" valueType="num">
                                      <p:cBhvr>
                                        <p:cTn id="332" dur="3000" fill="hold"/>
                                        <p:tgtEl>
                                          <p:spTgt spid="97"/>
                                        </p:tgtEl>
                                        <p:attrNameLst>
                                          <p:attrName>ppt_h</p:attrName>
                                        </p:attrNameLst>
                                      </p:cBhvr>
                                      <p:tavLst>
                                        <p:tav tm="0">
                                          <p:val>
                                            <p:fltVal val="0"/>
                                          </p:val>
                                        </p:tav>
                                        <p:tav tm="100000">
                                          <p:val>
                                            <p:strVal val="#ppt_h"/>
                                          </p:val>
                                        </p:tav>
                                      </p:tavLst>
                                    </p:anim>
                                    <p:anim calcmode="lin" valueType="num">
                                      <p:cBhvr>
                                        <p:cTn id="333" dur="3000" fill="hold"/>
                                        <p:tgtEl>
                                          <p:spTgt spid="97"/>
                                        </p:tgtEl>
                                        <p:attrNameLst>
                                          <p:attrName>style.rotation</p:attrName>
                                        </p:attrNameLst>
                                      </p:cBhvr>
                                      <p:tavLst>
                                        <p:tav tm="0">
                                          <p:val>
                                            <p:fltVal val="360"/>
                                          </p:val>
                                        </p:tav>
                                        <p:tav tm="100000">
                                          <p:val>
                                            <p:fltVal val="0"/>
                                          </p:val>
                                        </p:tav>
                                      </p:tavLst>
                                    </p:anim>
                                    <p:animEffect transition="in" filter="fade">
                                      <p:cBhvr>
                                        <p:cTn id="334" dur="3000"/>
                                        <p:tgtEl>
                                          <p:spTgt spid="97"/>
                                        </p:tgtEl>
                                      </p:cBhvr>
                                    </p:animEffect>
                                  </p:childTnLst>
                                </p:cTn>
                              </p:par>
                              <p:par>
                                <p:cTn id="335" presetID="49" presetClass="entr" presetSubtype="0" decel="100000" fill="hold" grpId="0" nodeType="withEffect">
                                  <p:stCondLst>
                                    <p:cond delay="0"/>
                                  </p:stCondLst>
                                  <p:childTnLst>
                                    <p:set>
                                      <p:cBhvr>
                                        <p:cTn id="336" dur="1" fill="hold">
                                          <p:stCondLst>
                                            <p:cond delay="0"/>
                                          </p:stCondLst>
                                        </p:cTn>
                                        <p:tgtEl>
                                          <p:spTgt spid="98"/>
                                        </p:tgtEl>
                                        <p:attrNameLst>
                                          <p:attrName>style.visibility</p:attrName>
                                        </p:attrNameLst>
                                      </p:cBhvr>
                                      <p:to>
                                        <p:strVal val="visible"/>
                                      </p:to>
                                    </p:set>
                                    <p:anim calcmode="lin" valueType="num">
                                      <p:cBhvr>
                                        <p:cTn id="337" dur="3000" fill="hold"/>
                                        <p:tgtEl>
                                          <p:spTgt spid="98"/>
                                        </p:tgtEl>
                                        <p:attrNameLst>
                                          <p:attrName>ppt_w</p:attrName>
                                        </p:attrNameLst>
                                      </p:cBhvr>
                                      <p:tavLst>
                                        <p:tav tm="0">
                                          <p:val>
                                            <p:fltVal val="0"/>
                                          </p:val>
                                        </p:tav>
                                        <p:tav tm="100000">
                                          <p:val>
                                            <p:strVal val="#ppt_w"/>
                                          </p:val>
                                        </p:tav>
                                      </p:tavLst>
                                    </p:anim>
                                    <p:anim calcmode="lin" valueType="num">
                                      <p:cBhvr>
                                        <p:cTn id="338" dur="3000" fill="hold"/>
                                        <p:tgtEl>
                                          <p:spTgt spid="98"/>
                                        </p:tgtEl>
                                        <p:attrNameLst>
                                          <p:attrName>ppt_h</p:attrName>
                                        </p:attrNameLst>
                                      </p:cBhvr>
                                      <p:tavLst>
                                        <p:tav tm="0">
                                          <p:val>
                                            <p:fltVal val="0"/>
                                          </p:val>
                                        </p:tav>
                                        <p:tav tm="100000">
                                          <p:val>
                                            <p:strVal val="#ppt_h"/>
                                          </p:val>
                                        </p:tav>
                                      </p:tavLst>
                                    </p:anim>
                                    <p:anim calcmode="lin" valueType="num">
                                      <p:cBhvr>
                                        <p:cTn id="339" dur="3000" fill="hold"/>
                                        <p:tgtEl>
                                          <p:spTgt spid="98"/>
                                        </p:tgtEl>
                                        <p:attrNameLst>
                                          <p:attrName>style.rotation</p:attrName>
                                        </p:attrNameLst>
                                      </p:cBhvr>
                                      <p:tavLst>
                                        <p:tav tm="0">
                                          <p:val>
                                            <p:fltVal val="360"/>
                                          </p:val>
                                        </p:tav>
                                        <p:tav tm="100000">
                                          <p:val>
                                            <p:fltVal val="0"/>
                                          </p:val>
                                        </p:tav>
                                      </p:tavLst>
                                    </p:anim>
                                    <p:animEffect transition="in" filter="fade">
                                      <p:cBhvr>
                                        <p:cTn id="340" dur="3000"/>
                                        <p:tgtEl>
                                          <p:spTgt spid="98"/>
                                        </p:tgtEl>
                                      </p:cBhvr>
                                    </p:animEffect>
                                  </p:childTnLst>
                                </p:cTn>
                              </p:par>
                              <p:par>
                                <p:cTn id="341" presetID="49" presetClass="entr" presetSubtype="0" decel="100000" fill="hold" grpId="0" nodeType="withEffect">
                                  <p:stCondLst>
                                    <p:cond delay="0"/>
                                  </p:stCondLst>
                                  <p:childTnLst>
                                    <p:set>
                                      <p:cBhvr>
                                        <p:cTn id="342" dur="1" fill="hold">
                                          <p:stCondLst>
                                            <p:cond delay="0"/>
                                          </p:stCondLst>
                                        </p:cTn>
                                        <p:tgtEl>
                                          <p:spTgt spid="99"/>
                                        </p:tgtEl>
                                        <p:attrNameLst>
                                          <p:attrName>style.visibility</p:attrName>
                                        </p:attrNameLst>
                                      </p:cBhvr>
                                      <p:to>
                                        <p:strVal val="visible"/>
                                      </p:to>
                                    </p:set>
                                    <p:anim calcmode="lin" valueType="num">
                                      <p:cBhvr>
                                        <p:cTn id="343" dur="3000" fill="hold"/>
                                        <p:tgtEl>
                                          <p:spTgt spid="99"/>
                                        </p:tgtEl>
                                        <p:attrNameLst>
                                          <p:attrName>ppt_w</p:attrName>
                                        </p:attrNameLst>
                                      </p:cBhvr>
                                      <p:tavLst>
                                        <p:tav tm="0">
                                          <p:val>
                                            <p:fltVal val="0"/>
                                          </p:val>
                                        </p:tav>
                                        <p:tav tm="100000">
                                          <p:val>
                                            <p:strVal val="#ppt_w"/>
                                          </p:val>
                                        </p:tav>
                                      </p:tavLst>
                                    </p:anim>
                                    <p:anim calcmode="lin" valueType="num">
                                      <p:cBhvr>
                                        <p:cTn id="344" dur="3000" fill="hold"/>
                                        <p:tgtEl>
                                          <p:spTgt spid="99"/>
                                        </p:tgtEl>
                                        <p:attrNameLst>
                                          <p:attrName>ppt_h</p:attrName>
                                        </p:attrNameLst>
                                      </p:cBhvr>
                                      <p:tavLst>
                                        <p:tav tm="0">
                                          <p:val>
                                            <p:fltVal val="0"/>
                                          </p:val>
                                        </p:tav>
                                        <p:tav tm="100000">
                                          <p:val>
                                            <p:strVal val="#ppt_h"/>
                                          </p:val>
                                        </p:tav>
                                      </p:tavLst>
                                    </p:anim>
                                    <p:anim calcmode="lin" valueType="num">
                                      <p:cBhvr>
                                        <p:cTn id="345" dur="3000" fill="hold"/>
                                        <p:tgtEl>
                                          <p:spTgt spid="99"/>
                                        </p:tgtEl>
                                        <p:attrNameLst>
                                          <p:attrName>style.rotation</p:attrName>
                                        </p:attrNameLst>
                                      </p:cBhvr>
                                      <p:tavLst>
                                        <p:tav tm="0">
                                          <p:val>
                                            <p:fltVal val="360"/>
                                          </p:val>
                                        </p:tav>
                                        <p:tav tm="100000">
                                          <p:val>
                                            <p:fltVal val="0"/>
                                          </p:val>
                                        </p:tav>
                                      </p:tavLst>
                                    </p:anim>
                                    <p:animEffect transition="in" filter="fade">
                                      <p:cBhvr>
                                        <p:cTn id="346" dur="3000"/>
                                        <p:tgtEl>
                                          <p:spTgt spid="99"/>
                                        </p:tgtEl>
                                      </p:cBhvr>
                                    </p:animEffect>
                                  </p:childTnLst>
                                </p:cTn>
                              </p:par>
                              <p:par>
                                <p:cTn id="347" presetID="49" presetClass="entr" presetSubtype="0" decel="100000" fill="hold" grpId="0" nodeType="withEffect">
                                  <p:stCondLst>
                                    <p:cond delay="0"/>
                                  </p:stCondLst>
                                  <p:childTnLst>
                                    <p:set>
                                      <p:cBhvr>
                                        <p:cTn id="348" dur="1" fill="hold">
                                          <p:stCondLst>
                                            <p:cond delay="0"/>
                                          </p:stCondLst>
                                        </p:cTn>
                                        <p:tgtEl>
                                          <p:spTgt spid="100"/>
                                        </p:tgtEl>
                                        <p:attrNameLst>
                                          <p:attrName>style.visibility</p:attrName>
                                        </p:attrNameLst>
                                      </p:cBhvr>
                                      <p:to>
                                        <p:strVal val="visible"/>
                                      </p:to>
                                    </p:set>
                                    <p:anim calcmode="lin" valueType="num">
                                      <p:cBhvr>
                                        <p:cTn id="349" dur="3000" fill="hold"/>
                                        <p:tgtEl>
                                          <p:spTgt spid="100"/>
                                        </p:tgtEl>
                                        <p:attrNameLst>
                                          <p:attrName>ppt_w</p:attrName>
                                        </p:attrNameLst>
                                      </p:cBhvr>
                                      <p:tavLst>
                                        <p:tav tm="0">
                                          <p:val>
                                            <p:fltVal val="0"/>
                                          </p:val>
                                        </p:tav>
                                        <p:tav tm="100000">
                                          <p:val>
                                            <p:strVal val="#ppt_w"/>
                                          </p:val>
                                        </p:tav>
                                      </p:tavLst>
                                    </p:anim>
                                    <p:anim calcmode="lin" valueType="num">
                                      <p:cBhvr>
                                        <p:cTn id="350" dur="3000" fill="hold"/>
                                        <p:tgtEl>
                                          <p:spTgt spid="100"/>
                                        </p:tgtEl>
                                        <p:attrNameLst>
                                          <p:attrName>ppt_h</p:attrName>
                                        </p:attrNameLst>
                                      </p:cBhvr>
                                      <p:tavLst>
                                        <p:tav tm="0">
                                          <p:val>
                                            <p:fltVal val="0"/>
                                          </p:val>
                                        </p:tav>
                                        <p:tav tm="100000">
                                          <p:val>
                                            <p:strVal val="#ppt_h"/>
                                          </p:val>
                                        </p:tav>
                                      </p:tavLst>
                                    </p:anim>
                                    <p:anim calcmode="lin" valueType="num">
                                      <p:cBhvr>
                                        <p:cTn id="351" dur="3000" fill="hold"/>
                                        <p:tgtEl>
                                          <p:spTgt spid="100"/>
                                        </p:tgtEl>
                                        <p:attrNameLst>
                                          <p:attrName>style.rotation</p:attrName>
                                        </p:attrNameLst>
                                      </p:cBhvr>
                                      <p:tavLst>
                                        <p:tav tm="0">
                                          <p:val>
                                            <p:fltVal val="360"/>
                                          </p:val>
                                        </p:tav>
                                        <p:tav tm="100000">
                                          <p:val>
                                            <p:fltVal val="0"/>
                                          </p:val>
                                        </p:tav>
                                      </p:tavLst>
                                    </p:anim>
                                    <p:animEffect transition="in" filter="fade">
                                      <p:cBhvr>
                                        <p:cTn id="352" dur="3000"/>
                                        <p:tgtEl>
                                          <p:spTgt spid="100"/>
                                        </p:tgtEl>
                                      </p:cBhvr>
                                    </p:animEffect>
                                  </p:childTnLst>
                                </p:cTn>
                              </p:par>
                              <p:par>
                                <p:cTn id="353" presetID="49" presetClass="entr" presetSubtype="0" decel="100000" fill="hold" grpId="0" nodeType="withEffect">
                                  <p:stCondLst>
                                    <p:cond delay="0"/>
                                  </p:stCondLst>
                                  <p:childTnLst>
                                    <p:set>
                                      <p:cBhvr>
                                        <p:cTn id="354" dur="1" fill="hold">
                                          <p:stCondLst>
                                            <p:cond delay="0"/>
                                          </p:stCondLst>
                                        </p:cTn>
                                        <p:tgtEl>
                                          <p:spTgt spid="101"/>
                                        </p:tgtEl>
                                        <p:attrNameLst>
                                          <p:attrName>style.visibility</p:attrName>
                                        </p:attrNameLst>
                                      </p:cBhvr>
                                      <p:to>
                                        <p:strVal val="visible"/>
                                      </p:to>
                                    </p:set>
                                    <p:anim calcmode="lin" valueType="num">
                                      <p:cBhvr>
                                        <p:cTn id="355" dur="3000" fill="hold"/>
                                        <p:tgtEl>
                                          <p:spTgt spid="101"/>
                                        </p:tgtEl>
                                        <p:attrNameLst>
                                          <p:attrName>ppt_w</p:attrName>
                                        </p:attrNameLst>
                                      </p:cBhvr>
                                      <p:tavLst>
                                        <p:tav tm="0">
                                          <p:val>
                                            <p:fltVal val="0"/>
                                          </p:val>
                                        </p:tav>
                                        <p:tav tm="100000">
                                          <p:val>
                                            <p:strVal val="#ppt_w"/>
                                          </p:val>
                                        </p:tav>
                                      </p:tavLst>
                                    </p:anim>
                                    <p:anim calcmode="lin" valueType="num">
                                      <p:cBhvr>
                                        <p:cTn id="356" dur="3000" fill="hold"/>
                                        <p:tgtEl>
                                          <p:spTgt spid="101"/>
                                        </p:tgtEl>
                                        <p:attrNameLst>
                                          <p:attrName>ppt_h</p:attrName>
                                        </p:attrNameLst>
                                      </p:cBhvr>
                                      <p:tavLst>
                                        <p:tav tm="0">
                                          <p:val>
                                            <p:fltVal val="0"/>
                                          </p:val>
                                        </p:tav>
                                        <p:tav tm="100000">
                                          <p:val>
                                            <p:strVal val="#ppt_h"/>
                                          </p:val>
                                        </p:tav>
                                      </p:tavLst>
                                    </p:anim>
                                    <p:anim calcmode="lin" valueType="num">
                                      <p:cBhvr>
                                        <p:cTn id="357" dur="3000" fill="hold"/>
                                        <p:tgtEl>
                                          <p:spTgt spid="101"/>
                                        </p:tgtEl>
                                        <p:attrNameLst>
                                          <p:attrName>style.rotation</p:attrName>
                                        </p:attrNameLst>
                                      </p:cBhvr>
                                      <p:tavLst>
                                        <p:tav tm="0">
                                          <p:val>
                                            <p:fltVal val="360"/>
                                          </p:val>
                                        </p:tav>
                                        <p:tav tm="100000">
                                          <p:val>
                                            <p:fltVal val="0"/>
                                          </p:val>
                                        </p:tav>
                                      </p:tavLst>
                                    </p:anim>
                                    <p:animEffect transition="in" filter="fade">
                                      <p:cBhvr>
                                        <p:cTn id="358" dur="3000"/>
                                        <p:tgtEl>
                                          <p:spTgt spid="101"/>
                                        </p:tgtEl>
                                      </p:cBhvr>
                                    </p:animEffect>
                                  </p:childTnLst>
                                </p:cTn>
                              </p:par>
                              <p:par>
                                <p:cTn id="359" presetID="49" presetClass="entr" presetSubtype="0" decel="100000" fill="hold" grpId="0" nodeType="withEffect">
                                  <p:stCondLst>
                                    <p:cond delay="0"/>
                                  </p:stCondLst>
                                  <p:childTnLst>
                                    <p:set>
                                      <p:cBhvr>
                                        <p:cTn id="360" dur="1" fill="hold">
                                          <p:stCondLst>
                                            <p:cond delay="0"/>
                                          </p:stCondLst>
                                        </p:cTn>
                                        <p:tgtEl>
                                          <p:spTgt spid="102"/>
                                        </p:tgtEl>
                                        <p:attrNameLst>
                                          <p:attrName>style.visibility</p:attrName>
                                        </p:attrNameLst>
                                      </p:cBhvr>
                                      <p:to>
                                        <p:strVal val="visible"/>
                                      </p:to>
                                    </p:set>
                                    <p:anim calcmode="lin" valueType="num">
                                      <p:cBhvr>
                                        <p:cTn id="361" dur="3000" fill="hold"/>
                                        <p:tgtEl>
                                          <p:spTgt spid="102"/>
                                        </p:tgtEl>
                                        <p:attrNameLst>
                                          <p:attrName>ppt_w</p:attrName>
                                        </p:attrNameLst>
                                      </p:cBhvr>
                                      <p:tavLst>
                                        <p:tav tm="0">
                                          <p:val>
                                            <p:fltVal val="0"/>
                                          </p:val>
                                        </p:tav>
                                        <p:tav tm="100000">
                                          <p:val>
                                            <p:strVal val="#ppt_w"/>
                                          </p:val>
                                        </p:tav>
                                      </p:tavLst>
                                    </p:anim>
                                    <p:anim calcmode="lin" valueType="num">
                                      <p:cBhvr>
                                        <p:cTn id="362" dur="3000" fill="hold"/>
                                        <p:tgtEl>
                                          <p:spTgt spid="102"/>
                                        </p:tgtEl>
                                        <p:attrNameLst>
                                          <p:attrName>ppt_h</p:attrName>
                                        </p:attrNameLst>
                                      </p:cBhvr>
                                      <p:tavLst>
                                        <p:tav tm="0">
                                          <p:val>
                                            <p:fltVal val="0"/>
                                          </p:val>
                                        </p:tav>
                                        <p:tav tm="100000">
                                          <p:val>
                                            <p:strVal val="#ppt_h"/>
                                          </p:val>
                                        </p:tav>
                                      </p:tavLst>
                                    </p:anim>
                                    <p:anim calcmode="lin" valueType="num">
                                      <p:cBhvr>
                                        <p:cTn id="363" dur="3000" fill="hold"/>
                                        <p:tgtEl>
                                          <p:spTgt spid="102"/>
                                        </p:tgtEl>
                                        <p:attrNameLst>
                                          <p:attrName>style.rotation</p:attrName>
                                        </p:attrNameLst>
                                      </p:cBhvr>
                                      <p:tavLst>
                                        <p:tav tm="0">
                                          <p:val>
                                            <p:fltVal val="360"/>
                                          </p:val>
                                        </p:tav>
                                        <p:tav tm="100000">
                                          <p:val>
                                            <p:fltVal val="0"/>
                                          </p:val>
                                        </p:tav>
                                      </p:tavLst>
                                    </p:anim>
                                    <p:animEffect transition="in" filter="fade">
                                      <p:cBhvr>
                                        <p:cTn id="364" dur="3000"/>
                                        <p:tgtEl>
                                          <p:spTgt spid="102"/>
                                        </p:tgtEl>
                                      </p:cBhvr>
                                    </p:animEffect>
                                  </p:childTnLst>
                                </p:cTn>
                              </p:par>
                              <p:par>
                                <p:cTn id="365" presetID="49" presetClass="entr" presetSubtype="0" decel="100000" fill="hold" grpId="0" nodeType="withEffect">
                                  <p:stCondLst>
                                    <p:cond delay="0"/>
                                  </p:stCondLst>
                                  <p:childTnLst>
                                    <p:set>
                                      <p:cBhvr>
                                        <p:cTn id="366" dur="1" fill="hold">
                                          <p:stCondLst>
                                            <p:cond delay="0"/>
                                          </p:stCondLst>
                                        </p:cTn>
                                        <p:tgtEl>
                                          <p:spTgt spid="103"/>
                                        </p:tgtEl>
                                        <p:attrNameLst>
                                          <p:attrName>style.visibility</p:attrName>
                                        </p:attrNameLst>
                                      </p:cBhvr>
                                      <p:to>
                                        <p:strVal val="visible"/>
                                      </p:to>
                                    </p:set>
                                    <p:anim calcmode="lin" valueType="num">
                                      <p:cBhvr>
                                        <p:cTn id="367" dur="3000" fill="hold"/>
                                        <p:tgtEl>
                                          <p:spTgt spid="103"/>
                                        </p:tgtEl>
                                        <p:attrNameLst>
                                          <p:attrName>ppt_w</p:attrName>
                                        </p:attrNameLst>
                                      </p:cBhvr>
                                      <p:tavLst>
                                        <p:tav tm="0">
                                          <p:val>
                                            <p:fltVal val="0"/>
                                          </p:val>
                                        </p:tav>
                                        <p:tav tm="100000">
                                          <p:val>
                                            <p:strVal val="#ppt_w"/>
                                          </p:val>
                                        </p:tav>
                                      </p:tavLst>
                                    </p:anim>
                                    <p:anim calcmode="lin" valueType="num">
                                      <p:cBhvr>
                                        <p:cTn id="368" dur="3000" fill="hold"/>
                                        <p:tgtEl>
                                          <p:spTgt spid="103"/>
                                        </p:tgtEl>
                                        <p:attrNameLst>
                                          <p:attrName>ppt_h</p:attrName>
                                        </p:attrNameLst>
                                      </p:cBhvr>
                                      <p:tavLst>
                                        <p:tav tm="0">
                                          <p:val>
                                            <p:fltVal val="0"/>
                                          </p:val>
                                        </p:tav>
                                        <p:tav tm="100000">
                                          <p:val>
                                            <p:strVal val="#ppt_h"/>
                                          </p:val>
                                        </p:tav>
                                      </p:tavLst>
                                    </p:anim>
                                    <p:anim calcmode="lin" valueType="num">
                                      <p:cBhvr>
                                        <p:cTn id="369" dur="3000" fill="hold"/>
                                        <p:tgtEl>
                                          <p:spTgt spid="103"/>
                                        </p:tgtEl>
                                        <p:attrNameLst>
                                          <p:attrName>style.rotation</p:attrName>
                                        </p:attrNameLst>
                                      </p:cBhvr>
                                      <p:tavLst>
                                        <p:tav tm="0">
                                          <p:val>
                                            <p:fltVal val="360"/>
                                          </p:val>
                                        </p:tav>
                                        <p:tav tm="100000">
                                          <p:val>
                                            <p:fltVal val="0"/>
                                          </p:val>
                                        </p:tav>
                                      </p:tavLst>
                                    </p:anim>
                                    <p:animEffect transition="in" filter="fade">
                                      <p:cBhvr>
                                        <p:cTn id="370" dur="3000"/>
                                        <p:tgtEl>
                                          <p:spTgt spid="103"/>
                                        </p:tgtEl>
                                      </p:cBhvr>
                                    </p:animEffect>
                                  </p:childTnLst>
                                </p:cTn>
                              </p:par>
                              <p:par>
                                <p:cTn id="371" presetID="49" presetClass="entr" presetSubtype="0" decel="100000" fill="hold" grpId="0" nodeType="withEffect">
                                  <p:stCondLst>
                                    <p:cond delay="0"/>
                                  </p:stCondLst>
                                  <p:childTnLst>
                                    <p:set>
                                      <p:cBhvr>
                                        <p:cTn id="372" dur="1" fill="hold">
                                          <p:stCondLst>
                                            <p:cond delay="0"/>
                                          </p:stCondLst>
                                        </p:cTn>
                                        <p:tgtEl>
                                          <p:spTgt spid="104"/>
                                        </p:tgtEl>
                                        <p:attrNameLst>
                                          <p:attrName>style.visibility</p:attrName>
                                        </p:attrNameLst>
                                      </p:cBhvr>
                                      <p:to>
                                        <p:strVal val="visible"/>
                                      </p:to>
                                    </p:set>
                                    <p:anim calcmode="lin" valueType="num">
                                      <p:cBhvr>
                                        <p:cTn id="373" dur="3000" fill="hold"/>
                                        <p:tgtEl>
                                          <p:spTgt spid="104"/>
                                        </p:tgtEl>
                                        <p:attrNameLst>
                                          <p:attrName>ppt_w</p:attrName>
                                        </p:attrNameLst>
                                      </p:cBhvr>
                                      <p:tavLst>
                                        <p:tav tm="0">
                                          <p:val>
                                            <p:fltVal val="0"/>
                                          </p:val>
                                        </p:tav>
                                        <p:tav tm="100000">
                                          <p:val>
                                            <p:strVal val="#ppt_w"/>
                                          </p:val>
                                        </p:tav>
                                      </p:tavLst>
                                    </p:anim>
                                    <p:anim calcmode="lin" valueType="num">
                                      <p:cBhvr>
                                        <p:cTn id="374" dur="3000" fill="hold"/>
                                        <p:tgtEl>
                                          <p:spTgt spid="104"/>
                                        </p:tgtEl>
                                        <p:attrNameLst>
                                          <p:attrName>ppt_h</p:attrName>
                                        </p:attrNameLst>
                                      </p:cBhvr>
                                      <p:tavLst>
                                        <p:tav tm="0">
                                          <p:val>
                                            <p:fltVal val="0"/>
                                          </p:val>
                                        </p:tav>
                                        <p:tav tm="100000">
                                          <p:val>
                                            <p:strVal val="#ppt_h"/>
                                          </p:val>
                                        </p:tav>
                                      </p:tavLst>
                                    </p:anim>
                                    <p:anim calcmode="lin" valueType="num">
                                      <p:cBhvr>
                                        <p:cTn id="375" dur="3000" fill="hold"/>
                                        <p:tgtEl>
                                          <p:spTgt spid="104"/>
                                        </p:tgtEl>
                                        <p:attrNameLst>
                                          <p:attrName>style.rotation</p:attrName>
                                        </p:attrNameLst>
                                      </p:cBhvr>
                                      <p:tavLst>
                                        <p:tav tm="0">
                                          <p:val>
                                            <p:fltVal val="360"/>
                                          </p:val>
                                        </p:tav>
                                        <p:tav tm="100000">
                                          <p:val>
                                            <p:fltVal val="0"/>
                                          </p:val>
                                        </p:tav>
                                      </p:tavLst>
                                    </p:anim>
                                    <p:animEffect transition="in" filter="fade">
                                      <p:cBhvr>
                                        <p:cTn id="376" dur="3000"/>
                                        <p:tgtEl>
                                          <p:spTgt spid="104"/>
                                        </p:tgtEl>
                                      </p:cBhvr>
                                    </p:animEffect>
                                  </p:childTnLst>
                                </p:cTn>
                              </p:par>
                              <p:par>
                                <p:cTn id="377" presetID="49" presetClass="entr" presetSubtype="0" decel="100000" fill="hold" grpId="0" nodeType="withEffect">
                                  <p:stCondLst>
                                    <p:cond delay="0"/>
                                  </p:stCondLst>
                                  <p:childTnLst>
                                    <p:set>
                                      <p:cBhvr>
                                        <p:cTn id="378" dur="1" fill="hold">
                                          <p:stCondLst>
                                            <p:cond delay="0"/>
                                          </p:stCondLst>
                                        </p:cTn>
                                        <p:tgtEl>
                                          <p:spTgt spid="105"/>
                                        </p:tgtEl>
                                        <p:attrNameLst>
                                          <p:attrName>style.visibility</p:attrName>
                                        </p:attrNameLst>
                                      </p:cBhvr>
                                      <p:to>
                                        <p:strVal val="visible"/>
                                      </p:to>
                                    </p:set>
                                    <p:anim calcmode="lin" valueType="num">
                                      <p:cBhvr>
                                        <p:cTn id="379" dur="3000" fill="hold"/>
                                        <p:tgtEl>
                                          <p:spTgt spid="105"/>
                                        </p:tgtEl>
                                        <p:attrNameLst>
                                          <p:attrName>ppt_w</p:attrName>
                                        </p:attrNameLst>
                                      </p:cBhvr>
                                      <p:tavLst>
                                        <p:tav tm="0">
                                          <p:val>
                                            <p:fltVal val="0"/>
                                          </p:val>
                                        </p:tav>
                                        <p:tav tm="100000">
                                          <p:val>
                                            <p:strVal val="#ppt_w"/>
                                          </p:val>
                                        </p:tav>
                                      </p:tavLst>
                                    </p:anim>
                                    <p:anim calcmode="lin" valueType="num">
                                      <p:cBhvr>
                                        <p:cTn id="380" dur="3000" fill="hold"/>
                                        <p:tgtEl>
                                          <p:spTgt spid="105"/>
                                        </p:tgtEl>
                                        <p:attrNameLst>
                                          <p:attrName>ppt_h</p:attrName>
                                        </p:attrNameLst>
                                      </p:cBhvr>
                                      <p:tavLst>
                                        <p:tav tm="0">
                                          <p:val>
                                            <p:fltVal val="0"/>
                                          </p:val>
                                        </p:tav>
                                        <p:tav tm="100000">
                                          <p:val>
                                            <p:strVal val="#ppt_h"/>
                                          </p:val>
                                        </p:tav>
                                      </p:tavLst>
                                    </p:anim>
                                    <p:anim calcmode="lin" valueType="num">
                                      <p:cBhvr>
                                        <p:cTn id="381" dur="3000" fill="hold"/>
                                        <p:tgtEl>
                                          <p:spTgt spid="105"/>
                                        </p:tgtEl>
                                        <p:attrNameLst>
                                          <p:attrName>style.rotation</p:attrName>
                                        </p:attrNameLst>
                                      </p:cBhvr>
                                      <p:tavLst>
                                        <p:tav tm="0">
                                          <p:val>
                                            <p:fltVal val="360"/>
                                          </p:val>
                                        </p:tav>
                                        <p:tav tm="100000">
                                          <p:val>
                                            <p:fltVal val="0"/>
                                          </p:val>
                                        </p:tav>
                                      </p:tavLst>
                                    </p:anim>
                                    <p:animEffect transition="in" filter="fade">
                                      <p:cBhvr>
                                        <p:cTn id="382" dur="3000"/>
                                        <p:tgtEl>
                                          <p:spTgt spid="105"/>
                                        </p:tgtEl>
                                      </p:cBhvr>
                                    </p:animEffect>
                                  </p:childTnLst>
                                </p:cTn>
                              </p:par>
                              <p:par>
                                <p:cTn id="383" presetID="49" presetClass="entr" presetSubtype="0" decel="100000" fill="hold" grpId="0" nodeType="withEffect">
                                  <p:stCondLst>
                                    <p:cond delay="0"/>
                                  </p:stCondLst>
                                  <p:childTnLst>
                                    <p:set>
                                      <p:cBhvr>
                                        <p:cTn id="384" dur="1" fill="hold">
                                          <p:stCondLst>
                                            <p:cond delay="0"/>
                                          </p:stCondLst>
                                        </p:cTn>
                                        <p:tgtEl>
                                          <p:spTgt spid="106"/>
                                        </p:tgtEl>
                                        <p:attrNameLst>
                                          <p:attrName>style.visibility</p:attrName>
                                        </p:attrNameLst>
                                      </p:cBhvr>
                                      <p:to>
                                        <p:strVal val="visible"/>
                                      </p:to>
                                    </p:set>
                                    <p:anim calcmode="lin" valueType="num">
                                      <p:cBhvr>
                                        <p:cTn id="385" dur="3000" fill="hold"/>
                                        <p:tgtEl>
                                          <p:spTgt spid="106"/>
                                        </p:tgtEl>
                                        <p:attrNameLst>
                                          <p:attrName>ppt_w</p:attrName>
                                        </p:attrNameLst>
                                      </p:cBhvr>
                                      <p:tavLst>
                                        <p:tav tm="0">
                                          <p:val>
                                            <p:fltVal val="0"/>
                                          </p:val>
                                        </p:tav>
                                        <p:tav tm="100000">
                                          <p:val>
                                            <p:strVal val="#ppt_w"/>
                                          </p:val>
                                        </p:tav>
                                      </p:tavLst>
                                    </p:anim>
                                    <p:anim calcmode="lin" valueType="num">
                                      <p:cBhvr>
                                        <p:cTn id="386" dur="3000" fill="hold"/>
                                        <p:tgtEl>
                                          <p:spTgt spid="106"/>
                                        </p:tgtEl>
                                        <p:attrNameLst>
                                          <p:attrName>ppt_h</p:attrName>
                                        </p:attrNameLst>
                                      </p:cBhvr>
                                      <p:tavLst>
                                        <p:tav tm="0">
                                          <p:val>
                                            <p:fltVal val="0"/>
                                          </p:val>
                                        </p:tav>
                                        <p:tav tm="100000">
                                          <p:val>
                                            <p:strVal val="#ppt_h"/>
                                          </p:val>
                                        </p:tav>
                                      </p:tavLst>
                                    </p:anim>
                                    <p:anim calcmode="lin" valueType="num">
                                      <p:cBhvr>
                                        <p:cTn id="387" dur="3000" fill="hold"/>
                                        <p:tgtEl>
                                          <p:spTgt spid="106"/>
                                        </p:tgtEl>
                                        <p:attrNameLst>
                                          <p:attrName>style.rotation</p:attrName>
                                        </p:attrNameLst>
                                      </p:cBhvr>
                                      <p:tavLst>
                                        <p:tav tm="0">
                                          <p:val>
                                            <p:fltVal val="360"/>
                                          </p:val>
                                        </p:tav>
                                        <p:tav tm="100000">
                                          <p:val>
                                            <p:fltVal val="0"/>
                                          </p:val>
                                        </p:tav>
                                      </p:tavLst>
                                    </p:anim>
                                    <p:animEffect transition="in" filter="fade">
                                      <p:cBhvr>
                                        <p:cTn id="388" dur="3000"/>
                                        <p:tgtEl>
                                          <p:spTgt spid="106"/>
                                        </p:tgtEl>
                                      </p:cBhvr>
                                    </p:animEffect>
                                  </p:childTnLst>
                                </p:cTn>
                              </p:par>
                              <p:par>
                                <p:cTn id="389" presetID="49" presetClass="entr" presetSubtype="0" decel="100000" fill="hold" grpId="0" nodeType="withEffect">
                                  <p:stCondLst>
                                    <p:cond delay="0"/>
                                  </p:stCondLst>
                                  <p:childTnLst>
                                    <p:set>
                                      <p:cBhvr>
                                        <p:cTn id="390" dur="1" fill="hold">
                                          <p:stCondLst>
                                            <p:cond delay="0"/>
                                          </p:stCondLst>
                                        </p:cTn>
                                        <p:tgtEl>
                                          <p:spTgt spid="107"/>
                                        </p:tgtEl>
                                        <p:attrNameLst>
                                          <p:attrName>style.visibility</p:attrName>
                                        </p:attrNameLst>
                                      </p:cBhvr>
                                      <p:to>
                                        <p:strVal val="visible"/>
                                      </p:to>
                                    </p:set>
                                    <p:anim calcmode="lin" valueType="num">
                                      <p:cBhvr>
                                        <p:cTn id="391" dur="3000" fill="hold"/>
                                        <p:tgtEl>
                                          <p:spTgt spid="107"/>
                                        </p:tgtEl>
                                        <p:attrNameLst>
                                          <p:attrName>ppt_w</p:attrName>
                                        </p:attrNameLst>
                                      </p:cBhvr>
                                      <p:tavLst>
                                        <p:tav tm="0">
                                          <p:val>
                                            <p:fltVal val="0"/>
                                          </p:val>
                                        </p:tav>
                                        <p:tav tm="100000">
                                          <p:val>
                                            <p:strVal val="#ppt_w"/>
                                          </p:val>
                                        </p:tav>
                                      </p:tavLst>
                                    </p:anim>
                                    <p:anim calcmode="lin" valueType="num">
                                      <p:cBhvr>
                                        <p:cTn id="392" dur="3000" fill="hold"/>
                                        <p:tgtEl>
                                          <p:spTgt spid="107"/>
                                        </p:tgtEl>
                                        <p:attrNameLst>
                                          <p:attrName>ppt_h</p:attrName>
                                        </p:attrNameLst>
                                      </p:cBhvr>
                                      <p:tavLst>
                                        <p:tav tm="0">
                                          <p:val>
                                            <p:fltVal val="0"/>
                                          </p:val>
                                        </p:tav>
                                        <p:tav tm="100000">
                                          <p:val>
                                            <p:strVal val="#ppt_h"/>
                                          </p:val>
                                        </p:tav>
                                      </p:tavLst>
                                    </p:anim>
                                    <p:anim calcmode="lin" valueType="num">
                                      <p:cBhvr>
                                        <p:cTn id="393" dur="3000" fill="hold"/>
                                        <p:tgtEl>
                                          <p:spTgt spid="107"/>
                                        </p:tgtEl>
                                        <p:attrNameLst>
                                          <p:attrName>style.rotation</p:attrName>
                                        </p:attrNameLst>
                                      </p:cBhvr>
                                      <p:tavLst>
                                        <p:tav tm="0">
                                          <p:val>
                                            <p:fltVal val="360"/>
                                          </p:val>
                                        </p:tav>
                                        <p:tav tm="100000">
                                          <p:val>
                                            <p:fltVal val="0"/>
                                          </p:val>
                                        </p:tav>
                                      </p:tavLst>
                                    </p:anim>
                                    <p:animEffect transition="in" filter="fade">
                                      <p:cBhvr>
                                        <p:cTn id="394" dur="3000"/>
                                        <p:tgtEl>
                                          <p:spTgt spid="107"/>
                                        </p:tgtEl>
                                      </p:cBhvr>
                                    </p:animEffect>
                                  </p:childTnLst>
                                </p:cTn>
                              </p:par>
                              <p:par>
                                <p:cTn id="395" presetID="49" presetClass="entr" presetSubtype="0" decel="100000" fill="hold" grpId="0" nodeType="withEffect">
                                  <p:stCondLst>
                                    <p:cond delay="0"/>
                                  </p:stCondLst>
                                  <p:childTnLst>
                                    <p:set>
                                      <p:cBhvr>
                                        <p:cTn id="396" dur="1" fill="hold">
                                          <p:stCondLst>
                                            <p:cond delay="0"/>
                                          </p:stCondLst>
                                        </p:cTn>
                                        <p:tgtEl>
                                          <p:spTgt spid="108"/>
                                        </p:tgtEl>
                                        <p:attrNameLst>
                                          <p:attrName>style.visibility</p:attrName>
                                        </p:attrNameLst>
                                      </p:cBhvr>
                                      <p:to>
                                        <p:strVal val="visible"/>
                                      </p:to>
                                    </p:set>
                                    <p:anim calcmode="lin" valueType="num">
                                      <p:cBhvr>
                                        <p:cTn id="397" dur="3000" fill="hold"/>
                                        <p:tgtEl>
                                          <p:spTgt spid="108"/>
                                        </p:tgtEl>
                                        <p:attrNameLst>
                                          <p:attrName>ppt_w</p:attrName>
                                        </p:attrNameLst>
                                      </p:cBhvr>
                                      <p:tavLst>
                                        <p:tav tm="0">
                                          <p:val>
                                            <p:fltVal val="0"/>
                                          </p:val>
                                        </p:tav>
                                        <p:tav tm="100000">
                                          <p:val>
                                            <p:strVal val="#ppt_w"/>
                                          </p:val>
                                        </p:tav>
                                      </p:tavLst>
                                    </p:anim>
                                    <p:anim calcmode="lin" valueType="num">
                                      <p:cBhvr>
                                        <p:cTn id="398" dur="3000" fill="hold"/>
                                        <p:tgtEl>
                                          <p:spTgt spid="108"/>
                                        </p:tgtEl>
                                        <p:attrNameLst>
                                          <p:attrName>ppt_h</p:attrName>
                                        </p:attrNameLst>
                                      </p:cBhvr>
                                      <p:tavLst>
                                        <p:tav tm="0">
                                          <p:val>
                                            <p:fltVal val="0"/>
                                          </p:val>
                                        </p:tav>
                                        <p:tav tm="100000">
                                          <p:val>
                                            <p:strVal val="#ppt_h"/>
                                          </p:val>
                                        </p:tav>
                                      </p:tavLst>
                                    </p:anim>
                                    <p:anim calcmode="lin" valueType="num">
                                      <p:cBhvr>
                                        <p:cTn id="399" dur="3000" fill="hold"/>
                                        <p:tgtEl>
                                          <p:spTgt spid="108"/>
                                        </p:tgtEl>
                                        <p:attrNameLst>
                                          <p:attrName>style.rotation</p:attrName>
                                        </p:attrNameLst>
                                      </p:cBhvr>
                                      <p:tavLst>
                                        <p:tav tm="0">
                                          <p:val>
                                            <p:fltVal val="360"/>
                                          </p:val>
                                        </p:tav>
                                        <p:tav tm="100000">
                                          <p:val>
                                            <p:fltVal val="0"/>
                                          </p:val>
                                        </p:tav>
                                      </p:tavLst>
                                    </p:anim>
                                    <p:animEffect transition="in" filter="fade">
                                      <p:cBhvr>
                                        <p:cTn id="400" dur="3000"/>
                                        <p:tgtEl>
                                          <p:spTgt spid="108"/>
                                        </p:tgtEl>
                                      </p:cBhvr>
                                    </p:animEffect>
                                  </p:childTnLst>
                                </p:cTn>
                              </p:par>
                              <p:par>
                                <p:cTn id="401" presetID="49" presetClass="entr" presetSubtype="0" decel="100000" fill="hold" grpId="0" nodeType="withEffect">
                                  <p:stCondLst>
                                    <p:cond delay="0"/>
                                  </p:stCondLst>
                                  <p:childTnLst>
                                    <p:set>
                                      <p:cBhvr>
                                        <p:cTn id="402" dur="1" fill="hold">
                                          <p:stCondLst>
                                            <p:cond delay="0"/>
                                          </p:stCondLst>
                                        </p:cTn>
                                        <p:tgtEl>
                                          <p:spTgt spid="109"/>
                                        </p:tgtEl>
                                        <p:attrNameLst>
                                          <p:attrName>style.visibility</p:attrName>
                                        </p:attrNameLst>
                                      </p:cBhvr>
                                      <p:to>
                                        <p:strVal val="visible"/>
                                      </p:to>
                                    </p:set>
                                    <p:anim calcmode="lin" valueType="num">
                                      <p:cBhvr>
                                        <p:cTn id="403" dur="3000" fill="hold"/>
                                        <p:tgtEl>
                                          <p:spTgt spid="109"/>
                                        </p:tgtEl>
                                        <p:attrNameLst>
                                          <p:attrName>ppt_w</p:attrName>
                                        </p:attrNameLst>
                                      </p:cBhvr>
                                      <p:tavLst>
                                        <p:tav tm="0">
                                          <p:val>
                                            <p:fltVal val="0"/>
                                          </p:val>
                                        </p:tav>
                                        <p:tav tm="100000">
                                          <p:val>
                                            <p:strVal val="#ppt_w"/>
                                          </p:val>
                                        </p:tav>
                                      </p:tavLst>
                                    </p:anim>
                                    <p:anim calcmode="lin" valueType="num">
                                      <p:cBhvr>
                                        <p:cTn id="404" dur="3000" fill="hold"/>
                                        <p:tgtEl>
                                          <p:spTgt spid="109"/>
                                        </p:tgtEl>
                                        <p:attrNameLst>
                                          <p:attrName>ppt_h</p:attrName>
                                        </p:attrNameLst>
                                      </p:cBhvr>
                                      <p:tavLst>
                                        <p:tav tm="0">
                                          <p:val>
                                            <p:fltVal val="0"/>
                                          </p:val>
                                        </p:tav>
                                        <p:tav tm="100000">
                                          <p:val>
                                            <p:strVal val="#ppt_h"/>
                                          </p:val>
                                        </p:tav>
                                      </p:tavLst>
                                    </p:anim>
                                    <p:anim calcmode="lin" valueType="num">
                                      <p:cBhvr>
                                        <p:cTn id="405" dur="3000" fill="hold"/>
                                        <p:tgtEl>
                                          <p:spTgt spid="109"/>
                                        </p:tgtEl>
                                        <p:attrNameLst>
                                          <p:attrName>style.rotation</p:attrName>
                                        </p:attrNameLst>
                                      </p:cBhvr>
                                      <p:tavLst>
                                        <p:tav tm="0">
                                          <p:val>
                                            <p:fltVal val="360"/>
                                          </p:val>
                                        </p:tav>
                                        <p:tav tm="100000">
                                          <p:val>
                                            <p:fltVal val="0"/>
                                          </p:val>
                                        </p:tav>
                                      </p:tavLst>
                                    </p:anim>
                                    <p:animEffect transition="in" filter="fade">
                                      <p:cBhvr>
                                        <p:cTn id="406" dur="3000"/>
                                        <p:tgtEl>
                                          <p:spTgt spid="109"/>
                                        </p:tgtEl>
                                      </p:cBhvr>
                                    </p:animEffect>
                                  </p:childTnLst>
                                </p:cTn>
                              </p:par>
                              <p:par>
                                <p:cTn id="407" presetID="49" presetClass="entr" presetSubtype="0" decel="100000" fill="hold" grpId="0" nodeType="withEffect">
                                  <p:stCondLst>
                                    <p:cond delay="0"/>
                                  </p:stCondLst>
                                  <p:childTnLst>
                                    <p:set>
                                      <p:cBhvr>
                                        <p:cTn id="408" dur="1" fill="hold">
                                          <p:stCondLst>
                                            <p:cond delay="0"/>
                                          </p:stCondLst>
                                        </p:cTn>
                                        <p:tgtEl>
                                          <p:spTgt spid="110"/>
                                        </p:tgtEl>
                                        <p:attrNameLst>
                                          <p:attrName>style.visibility</p:attrName>
                                        </p:attrNameLst>
                                      </p:cBhvr>
                                      <p:to>
                                        <p:strVal val="visible"/>
                                      </p:to>
                                    </p:set>
                                    <p:anim calcmode="lin" valueType="num">
                                      <p:cBhvr>
                                        <p:cTn id="409" dur="3000" fill="hold"/>
                                        <p:tgtEl>
                                          <p:spTgt spid="110"/>
                                        </p:tgtEl>
                                        <p:attrNameLst>
                                          <p:attrName>ppt_w</p:attrName>
                                        </p:attrNameLst>
                                      </p:cBhvr>
                                      <p:tavLst>
                                        <p:tav tm="0">
                                          <p:val>
                                            <p:fltVal val="0"/>
                                          </p:val>
                                        </p:tav>
                                        <p:tav tm="100000">
                                          <p:val>
                                            <p:strVal val="#ppt_w"/>
                                          </p:val>
                                        </p:tav>
                                      </p:tavLst>
                                    </p:anim>
                                    <p:anim calcmode="lin" valueType="num">
                                      <p:cBhvr>
                                        <p:cTn id="410" dur="3000" fill="hold"/>
                                        <p:tgtEl>
                                          <p:spTgt spid="110"/>
                                        </p:tgtEl>
                                        <p:attrNameLst>
                                          <p:attrName>ppt_h</p:attrName>
                                        </p:attrNameLst>
                                      </p:cBhvr>
                                      <p:tavLst>
                                        <p:tav tm="0">
                                          <p:val>
                                            <p:fltVal val="0"/>
                                          </p:val>
                                        </p:tav>
                                        <p:tav tm="100000">
                                          <p:val>
                                            <p:strVal val="#ppt_h"/>
                                          </p:val>
                                        </p:tav>
                                      </p:tavLst>
                                    </p:anim>
                                    <p:anim calcmode="lin" valueType="num">
                                      <p:cBhvr>
                                        <p:cTn id="411" dur="3000" fill="hold"/>
                                        <p:tgtEl>
                                          <p:spTgt spid="110"/>
                                        </p:tgtEl>
                                        <p:attrNameLst>
                                          <p:attrName>style.rotation</p:attrName>
                                        </p:attrNameLst>
                                      </p:cBhvr>
                                      <p:tavLst>
                                        <p:tav tm="0">
                                          <p:val>
                                            <p:fltVal val="360"/>
                                          </p:val>
                                        </p:tav>
                                        <p:tav tm="100000">
                                          <p:val>
                                            <p:fltVal val="0"/>
                                          </p:val>
                                        </p:tav>
                                      </p:tavLst>
                                    </p:anim>
                                    <p:animEffect transition="in" filter="fade">
                                      <p:cBhvr>
                                        <p:cTn id="412" dur="3000"/>
                                        <p:tgtEl>
                                          <p:spTgt spid="110"/>
                                        </p:tgtEl>
                                      </p:cBhvr>
                                    </p:animEffect>
                                  </p:childTnLst>
                                </p:cTn>
                              </p:par>
                              <p:par>
                                <p:cTn id="413" presetID="49" presetClass="entr" presetSubtype="0" decel="100000" fill="hold" grpId="0" nodeType="withEffect">
                                  <p:stCondLst>
                                    <p:cond delay="0"/>
                                  </p:stCondLst>
                                  <p:childTnLst>
                                    <p:set>
                                      <p:cBhvr>
                                        <p:cTn id="414" dur="1" fill="hold">
                                          <p:stCondLst>
                                            <p:cond delay="0"/>
                                          </p:stCondLst>
                                        </p:cTn>
                                        <p:tgtEl>
                                          <p:spTgt spid="111"/>
                                        </p:tgtEl>
                                        <p:attrNameLst>
                                          <p:attrName>style.visibility</p:attrName>
                                        </p:attrNameLst>
                                      </p:cBhvr>
                                      <p:to>
                                        <p:strVal val="visible"/>
                                      </p:to>
                                    </p:set>
                                    <p:anim calcmode="lin" valueType="num">
                                      <p:cBhvr>
                                        <p:cTn id="415" dur="3000" fill="hold"/>
                                        <p:tgtEl>
                                          <p:spTgt spid="111"/>
                                        </p:tgtEl>
                                        <p:attrNameLst>
                                          <p:attrName>ppt_w</p:attrName>
                                        </p:attrNameLst>
                                      </p:cBhvr>
                                      <p:tavLst>
                                        <p:tav tm="0">
                                          <p:val>
                                            <p:fltVal val="0"/>
                                          </p:val>
                                        </p:tav>
                                        <p:tav tm="100000">
                                          <p:val>
                                            <p:strVal val="#ppt_w"/>
                                          </p:val>
                                        </p:tav>
                                      </p:tavLst>
                                    </p:anim>
                                    <p:anim calcmode="lin" valueType="num">
                                      <p:cBhvr>
                                        <p:cTn id="416" dur="3000" fill="hold"/>
                                        <p:tgtEl>
                                          <p:spTgt spid="111"/>
                                        </p:tgtEl>
                                        <p:attrNameLst>
                                          <p:attrName>ppt_h</p:attrName>
                                        </p:attrNameLst>
                                      </p:cBhvr>
                                      <p:tavLst>
                                        <p:tav tm="0">
                                          <p:val>
                                            <p:fltVal val="0"/>
                                          </p:val>
                                        </p:tav>
                                        <p:tav tm="100000">
                                          <p:val>
                                            <p:strVal val="#ppt_h"/>
                                          </p:val>
                                        </p:tav>
                                      </p:tavLst>
                                    </p:anim>
                                    <p:anim calcmode="lin" valueType="num">
                                      <p:cBhvr>
                                        <p:cTn id="417" dur="3000" fill="hold"/>
                                        <p:tgtEl>
                                          <p:spTgt spid="111"/>
                                        </p:tgtEl>
                                        <p:attrNameLst>
                                          <p:attrName>style.rotation</p:attrName>
                                        </p:attrNameLst>
                                      </p:cBhvr>
                                      <p:tavLst>
                                        <p:tav tm="0">
                                          <p:val>
                                            <p:fltVal val="360"/>
                                          </p:val>
                                        </p:tav>
                                        <p:tav tm="100000">
                                          <p:val>
                                            <p:fltVal val="0"/>
                                          </p:val>
                                        </p:tav>
                                      </p:tavLst>
                                    </p:anim>
                                    <p:animEffect transition="in" filter="fade">
                                      <p:cBhvr>
                                        <p:cTn id="418" dur="3000"/>
                                        <p:tgtEl>
                                          <p:spTgt spid="111"/>
                                        </p:tgtEl>
                                      </p:cBhvr>
                                    </p:animEffect>
                                  </p:childTnLst>
                                </p:cTn>
                              </p:par>
                              <p:par>
                                <p:cTn id="419" presetID="49" presetClass="entr" presetSubtype="0" decel="100000" fill="hold" grpId="0" nodeType="withEffect">
                                  <p:stCondLst>
                                    <p:cond delay="0"/>
                                  </p:stCondLst>
                                  <p:childTnLst>
                                    <p:set>
                                      <p:cBhvr>
                                        <p:cTn id="420" dur="1" fill="hold">
                                          <p:stCondLst>
                                            <p:cond delay="0"/>
                                          </p:stCondLst>
                                        </p:cTn>
                                        <p:tgtEl>
                                          <p:spTgt spid="112"/>
                                        </p:tgtEl>
                                        <p:attrNameLst>
                                          <p:attrName>style.visibility</p:attrName>
                                        </p:attrNameLst>
                                      </p:cBhvr>
                                      <p:to>
                                        <p:strVal val="visible"/>
                                      </p:to>
                                    </p:set>
                                    <p:anim calcmode="lin" valueType="num">
                                      <p:cBhvr>
                                        <p:cTn id="421" dur="3000" fill="hold"/>
                                        <p:tgtEl>
                                          <p:spTgt spid="112"/>
                                        </p:tgtEl>
                                        <p:attrNameLst>
                                          <p:attrName>ppt_w</p:attrName>
                                        </p:attrNameLst>
                                      </p:cBhvr>
                                      <p:tavLst>
                                        <p:tav tm="0">
                                          <p:val>
                                            <p:fltVal val="0"/>
                                          </p:val>
                                        </p:tav>
                                        <p:tav tm="100000">
                                          <p:val>
                                            <p:strVal val="#ppt_w"/>
                                          </p:val>
                                        </p:tav>
                                      </p:tavLst>
                                    </p:anim>
                                    <p:anim calcmode="lin" valueType="num">
                                      <p:cBhvr>
                                        <p:cTn id="422" dur="3000" fill="hold"/>
                                        <p:tgtEl>
                                          <p:spTgt spid="112"/>
                                        </p:tgtEl>
                                        <p:attrNameLst>
                                          <p:attrName>ppt_h</p:attrName>
                                        </p:attrNameLst>
                                      </p:cBhvr>
                                      <p:tavLst>
                                        <p:tav tm="0">
                                          <p:val>
                                            <p:fltVal val="0"/>
                                          </p:val>
                                        </p:tav>
                                        <p:tav tm="100000">
                                          <p:val>
                                            <p:strVal val="#ppt_h"/>
                                          </p:val>
                                        </p:tav>
                                      </p:tavLst>
                                    </p:anim>
                                    <p:anim calcmode="lin" valueType="num">
                                      <p:cBhvr>
                                        <p:cTn id="423" dur="3000" fill="hold"/>
                                        <p:tgtEl>
                                          <p:spTgt spid="112"/>
                                        </p:tgtEl>
                                        <p:attrNameLst>
                                          <p:attrName>style.rotation</p:attrName>
                                        </p:attrNameLst>
                                      </p:cBhvr>
                                      <p:tavLst>
                                        <p:tav tm="0">
                                          <p:val>
                                            <p:fltVal val="360"/>
                                          </p:val>
                                        </p:tav>
                                        <p:tav tm="100000">
                                          <p:val>
                                            <p:fltVal val="0"/>
                                          </p:val>
                                        </p:tav>
                                      </p:tavLst>
                                    </p:anim>
                                    <p:animEffect transition="in" filter="fade">
                                      <p:cBhvr>
                                        <p:cTn id="424" dur="3000"/>
                                        <p:tgtEl>
                                          <p:spTgt spid="112"/>
                                        </p:tgtEl>
                                      </p:cBhvr>
                                    </p:animEffect>
                                  </p:childTnLst>
                                </p:cTn>
                              </p:par>
                              <p:par>
                                <p:cTn id="425" presetID="49" presetClass="entr" presetSubtype="0" decel="100000" fill="hold" grpId="0" nodeType="withEffect">
                                  <p:stCondLst>
                                    <p:cond delay="0"/>
                                  </p:stCondLst>
                                  <p:childTnLst>
                                    <p:set>
                                      <p:cBhvr>
                                        <p:cTn id="426" dur="1" fill="hold">
                                          <p:stCondLst>
                                            <p:cond delay="0"/>
                                          </p:stCondLst>
                                        </p:cTn>
                                        <p:tgtEl>
                                          <p:spTgt spid="113"/>
                                        </p:tgtEl>
                                        <p:attrNameLst>
                                          <p:attrName>style.visibility</p:attrName>
                                        </p:attrNameLst>
                                      </p:cBhvr>
                                      <p:to>
                                        <p:strVal val="visible"/>
                                      </p:to>
                                    </p:set>
                                    <p:anim calcmode="lin" valueType="num">
                                      <p:cBhvr>
                                        <p:cTn id="427" dur="3000" fill="hold"/>
                                        <p:tgtEl>
                                          <p:spTgt spid="113"/>
                                        </p:tgtEl>
                                        <p:attrNameLst>
                                          <p:attrName>ppt_w</p:attrName>
                                        </p:attrNameLst>
                                      </p:cBhvr>
                                      <p:tavLst>
                                        <p:tav tm="0">
                                          <p:val>
                                            <p:fltVal val="0"/>
                                          </p:val>
                                        </p:tav>
                                        <p:tav tm="100000">
                                          <p:val>
                                            <p:strVal val="#ppt_w"/>
                                          </p:val>
                                        </p:tav>
                                      </p:tavLst>
                                    </p:anim>
                                    <p:anim calcmode="lin" valueType="num">
                                      <p:cBhvr>
                                        <p:cTn id="428" dur="3000" fill="hold"/>
                                        <p:tgtEl>
                                          <p:spTgt spid="113"/>
                                        </p:tgtEl>
                                        <p:attrNameLst>
                                          <p:attrName>ppt_h</p:attrName>
                                        </p:attrNameLst>
                                      </p:cBhvr>
                                      <p:tavLst>
                                        <p:tav tm="0">
                                          <p:val>
                                            <p:fltVal val="0"/>
                                          </p:val>
                                        </p:tav>
                                        <p:tav tm="100000">
                                          <p:val>
                                            <p:strVal val="#ppt_h"/>
                                          </p:val>
                                        </p:tav>
                                      </p:tavLst>
                                    </p:anim>
                                    <p:anim calcmode="lin" valueType="num">
                                      <p:cBhvr>
                                        <p:cTn id="429" dur="3000" fill="hold"/>
                                        <p:tgtEl>
                                          <p:spTgt spid="113"/>
                                        </p:tgtEl>
                                        <p:attrNameLst>
                                          <p:attrName>style.rotation</p:attrName>
                                        </p:attrNameLst>
                                      </p:cBhvr>
                                      <p:tavLst>
                                        <p:tav tm="0">
                                          <p:val>
                                            <p:fltVal val="360"/>
                                          </p:val>
                                        </p:tav>
                                        <p:tav tm="100000">
                                          <p:val>
                                            <p:fltVal val="0"/>
                                          </p:val>
                                        </p:tav>
                                      </p:tavLst>
                                    </p:anim>
                                    <p:animEffect transition="in" filter="fade">
                                      <p:cBhvr>
                                        <p:cTn id="430" dur="3000"/>
                                        <p:tgtEl>
                                          <p:spTgt spid="113"/>
                                        </p:tgtEl>
                                      </p:cBhvr>
                                    </p:animEffect>
                                  </p:childTnLst>
                                </p:cTn>
                              </p:par>
                              <p:par>
                                <p:cTn id="431" presetID="49" presetClass="entr" presetSubtype="0" decel="100000" fill="hold" grpId="0" nodeType="withEffect">
                                  <p:stCondLst>
                                    <p:cond delay="0"/>
                                  </p:stCondLst>
                                  <p:childTnLst>
                                    <p:set>
                                      <p:cBhvr>
                                        <p:cTn id="432" dur="1" fill="hold">
                                          <p:stCondLst>
                                            <p:cond delay="0"/>
                                          </p:stCondLst>
                                        </p:cTn>
                                        <p:tgtEl>
                                          <p:spTgt spid="114"/>
                                        </p:tgtEl>
                                        <p:attrNameLst>
                                          <p:attrName>style.visibility</p:attrName>
                                        </p:attrNameLst>
                                      </p:cBhvr>
                                      <p:to>
                                        <p:strVal val="visible"/>
                                      </p:to>
                                    </p:set>
                                    <p:anim calcmode="lin" valueType="num">
                                      <p:cBhvr>
                                        <p:cTn id="433" dur="3000" fill="hold"/>
                                        <p:tgtEl>
                                          <p:spTgt spid="114"/>
                                        </p:tgtEl>
                                        <p:attrNameLst>
                                          <p:attrName>ppt_w</p:attrName>
                                        </p:attrNameLst>
                                      </p:cBhvr>
                                      <p:tavLst>
                                        <p:tav tm="0">
                                          <p:val>
                                            <p:fltVal val="0"/>
                                          </p:val>
                                        </p:tav>
                                        <p:tav tm="100000">
                                          <p:val>
                                            <p:strVal val="#ppt_w"/>
                                          </p:val>
                                        </p:tav>
                                      </p:tavLst>
                                    </p:anim>
                                    <p:anim calcmode="lin" valueType="num">
                                      <p:cBhvr>
                                        <p:cTn id="434" dur="3000" fill="hold"/>
                                        <p:tgtEl>
                                          <p:spTgt spid="114"/>
                                        </p:tgtEl>
                                        <p:attrNameLst>
                                          <p:attrName>ppt_h</p:attrName>
                                        </p:attrNameLst>
                                      </p:cBhvr>
                                      <p:tavLst>
                                        <p:tav tm="0">
                                          <p:val>
                                            <p:fltVal val="0"/>
                                          </p:val>
                                        </p:tav>
                                        <p:tav tm="100000">
                                          <p:val>
                                            <p:strVal val="#ppt_h"/>
                                          </p:val>
                                        </p:tav>
                                      </p:tavLst>
                                    </p:anim>
                                    <p:anim calcmode="lin" valueType="num">
                                      <p:cBhvr>
                                        <p:cTn id="435" dur="3000" fill="hold"/>
                                        <p:tgtEl>
                                          <p:spTgt spid="114"/>
                                        </p:tgtEl>
                                        <p:attrNameLst>
                                          <p:attrName>style.rotation</p:attrName>
                                        </p:attrNameLst>
                                      </p:cBhvr>
                                      <p:tavLst>
                                        <p:tav tm="0">
                                          <p:val>
                                            <p:fltVal val="360"/>
                                          </p:val>
                                        </p:tav>
                                        <p:tav tm="100000">
                                          <p:val>
                                            <p:fltVal val="0"/>
                                          </p:val>
                                        </p:tav>
                                      </p:tavLst>
                                    </p:anim>
                                    <p:animEffect transition="in" filter="fade">
                                      <p:cBhvr>
                                        <p:cTn id="436" dur="3000"/>
                                        <p:tgtEl>
                                          <p:spTgt spid="114"/>
                                        </p:tgtEl>
                                      </p:cBhvr>
                                    </p:animEffect>
                                  </p:childTnLst>
                                </p:cTn>
                              </p:par>
                              <p:par>
                                <p:cTn id="437" presetID="49" presetClass="entr" presetSubtype="0" decel="100000" fill="hold" grpId="0" nodeType="withEffect">
                                  <p:stCondLst>
                                    <p:cond delay="0"/>
                                  </p:stCondLst>
                                  <p:childTnLst>
                                    <p:set>
                                      <p:cBhvr>
                                        <p:cTn id="438" dur="1" fill="hold">
                                          <p:stCondLst>
                                            <p:cond delay="0"/>
                                          </p:stCondLst>
                                        </p:cTn>
                                        <p:tgtEl>
                                          <p:spTgt spid="115"/>
                                        </p:tgtEl>
                                        <p:attrNameLst>
                                          <p:attrName>style.visibility</p:attrName>
                                        </p:attrNameLst>
                                      </p:cBhvr>
                                      <p:to>
                                        <p:strVal val="visible"/>
                                      </p:to>
                                    </p:set>
                                    <p:anim calcmode="lin" valueType="num">
                                      <p:cBhvr>
                                        <p:cTn id="439" dur="3000" fill="hold"/>
                                        <p:tgtEl>
                                          <p:spTgt spid="115"/>
                                        </p:tgtEl>
                                        <p:attrNameLst>
                                          <p:attrName>ppt_w</p:attrName>
                                        </p:attrNameLst>
                                      </p:cBhvr>
                                      <p:tavLst>
                                        <p:tav tm="0">
                                          <p:val>
                                            <p:fltVal val="0"/>
                                          </p:val>
                                        </p:tav>
                                        <p:tav tm="100000">
                                          <p:val>
                                            <p:strVal val="#ppt_w"/>
                                          </p:val>
                                        </p:tav>
                                      </p:tavLst>
                                    </p:anim>
                                    <p:anim calcmode="lin" valueType="num">
                                      <p:cBhvr>
                                        <p:cTn id="440" dur="3000" fill="hold"/>
                                        <p:tgtEl>
                                          <p:spTgt spid="115"/>
                                        </p:tgtEl>
                                        <p:attrNameLst>
                                          <p:attrName>ppt_h</p:attrName>
                                        </p:attrNameLst>
                                      </p:cBhvr>
                                      <p:tavLst>
                                        <p:tav tm="0">
                                          <p:val>
                                            <p:fltVal val="0"/>
                                          </p:val>
                                        </p:tav>
                                        <p:tav tm="100000">
                                          <p:val>
                                            <p:strVal val="#ppt_h"/>
                                          </p:val>
                                        </p:tav>
                                      </p:tavLst>
                                    </p:anim>
                                    <p:anim calcmode="lin" valueType="num">
                                      <p:cBhvr>
                                        <p:cTn id="441" dur="3000" fill="hold"/>
                                        <p:tgtEl>
                                          <p:spTgt spid="115"/>
                                        </p:tgtEl>
                                        <p:attrNameLst>
                                          <p:attrName>style.rotation</p:attrName>
                                        </p:attrNameLst>
                                      </p:cBhvr>
                                      <p:tavLst>
                                        <p:tav tm="0">
                                          <p:val>
                                            <p:fltVal val="360"/>
                                          </p:val>
                                        </p:tav>
                                        <p:tav tm="100000">
                                          <p:val>
                                            <p:fltVal val="0"/>
                                          </p:val>
                                        </p:tav>
                                      </p:tavLst>
                                    </p:anim>
                                    <p:animEffect transition="in" filter="fade">
                                      <p:cBhvr>
                                        <p:cTn id="442" dur="3000"/>
                                        <p:tgtEl>
                                          <p:spTgt spid="115"/>
                                        </p:tgtEl>
                                      </p:cBhvr>
                                    </p:animEffect>
                                  </p:childTnLst>
                                </p:cTn>
                              </p:par>
                              <p:par>
                                <p:cTn id="443" presetID="49" presetClass="entr" presetSubtype="0" decel="100000" fill="hold" grpId="0" nodeType="withEffect">
                                  <p:stCondLst>
                                    <p:cond delay="0"/>
                                  </p:stCondLst>
                                  <p:childTnLst>
                                    <p:set>
                                      <p:cBhvr>
                                        <p:cTn id="444" dur="1" fill="hold">
                                          <p:stCondLst>
                                            <p:cond delay="0"/>
                                          </p:stCondLst>
                                        </p:cTn>
                                        <p:tgtEl>
                                          <p:spTgt spid="116"/>
                                        </p:tgtEl>
                                        <p:attrNameLst>
                                          <p:attrName>style.visibility</p:attrName>
                                        </p:attrNameLst>
                                      </p:cBhvr>
                                      <p:to>
                                        <p:strVal val="visible"/>
                                      </p:to>
                                    </p:set>
                                    <p:anim calcmode="lin" valueType="num">
                                      <p:cBhvr>
                                        <p:cTn id="445" dur="3000" fill="hold"/>
                                        <p:tgtEl>
                                          <p:spTgt spid="116"/>
                                        </p:tgtEl>
                                        <p:attrNameLst>
                                          <p:attrName>ppt_w</p:attrName>
                                        </p:attrNameLst>
                                      </p:cBhvr>
                                      <p:tavLst>
                                        <p:tav tm="0">
                                          <p:val>
                                            <p:fltVal val="0"/>
                                          </p:val>
                                        </p:tav>
                                        <p:tav tm="100000">
                                          <p:val>
                                            <p:strVal val="#ppt_w"/>
                                          </p:val>
                                        </p:tav>
                                      </p:tavLst>
                                    </p:anim>
                                    <p:anim calcmode="lin" valueType="num">
                                      <p:cBhvr>
                                        <p:cTn id="446" dur="3000" fill="hold"/>
                                        <p:tgtEl>
                                          <p:spTgt spid="116"/>
                                        </p:tgtEl>
                                        <p:attrNameLst>
                                          <p:attrName>ppt_h</p:attrName>
                                        </p:attrNameLst>
                                      </p:cBhvr>
                                      <p:tavLst>
                                        <p:tav tm="0">
                                          <p:val>
                                            <p:fltVal val="0"/>
                                          </p:val>
                                        </p:tav>
                                        <p:tav tm="100000">
                                          <p:val>
                                            <p:strVal val="#ppt_h"/>
                                          </p:val>
                                        </p:tav>
                                      </p:tavLst>
                                    </p:anim>
                                    <p:anim calcmode="lin" valueType="num">
                                      <p:cBhvr>
                                        <p:cTn id="447" dur="3000" fill="hold"/>
                                        <p:tgtEl>
                                          <p:spTgt spid="116"/>
                                        </p:tgtEl>
                                        <p:attrNameLst>
                                          <p:attrName>style.rotation</p:attrName>
                                        </p:attrNameLst>
                                      </p:cBhvr>
                                      <p:tavLst>
                                        <p:tav tm="0">
                                          <p:val>
                                            <p:fltVal val="360"/>
                                          </p:val>
                                        </p:tav>
                                        <p:tav tm="100000">
                                          <p:val>
                                            <p:fltVal val="0"/>
                                          </p:val>
                                        </p:tav>
                                      </p:tavLst>
                                    </p:anim>
                                    <p:animEffect transition="in" filter="fade">
                                      <p:cBhvr>
                                        <p:cTn id="448" dur="3000"/>
                                        <p:tgtEl>
                                          <p:spTgt spid="116"/>
                                        </p:tgtEl>
                                      </p:cBhvr>
                                    </p:animEffect>
                                  </p:childTnLst>
                                </p:cTn>
                              </p:par>
                              <p:par>
                                <p:cTn id="449" presetID="49" presetClass="entr" presetSubtype="0" decel="100000" fill="hold" grpId="0" nodeType="withEffect">
                                  <p:stCondLst>
                                    <p:cond delay="0"/>
                                  </p:stCondLst>
                                  <p:childTnLst>
                                    <p:set>
                                      <p:cBhvr>
                                        <p:cTn id="450" dur="1" fill="hold">
                                          <p:stCondLst>
                                            <p:cond delay="0"/>
                                          </p:stCondLst>
                                        </p:cTn>
                                        <p:tgtEl>
                                          <p:spTgt spid="117"/>
                                        </p:tgtEl>
                                        <p:attrNameLst>
                                          <p:attrName>style.visibility</p:attrName>
                                        </p:attrNameLst>
                                      </p:cBhvr>
                                      <p:to>
                                        <p:strVal val="visible"/>
                                      </p:to>
                                    </p:set>
                                    <p:anim calcmode="lin" valueType="num">
                                      <p:cBhvr>
                                        <p:cTn id="451" dur="3000" fill="hold"/>
                                        <p:tgtEl>
                                          <p:spTgt spid="117"/>
                                        </p:tgtEl>
                                        <p:attrNameLst>
                                          <p:attrName>ppt_w</p:attrName>
                                        </p:attrNameLst>
                                      </p:cBhvr>
                                      <p:tavLst>
                                        <p:tav tm="0">
                                          <p:val>
                                            <p:fltVal val="0"/>
                                          </p:val>
                                        </p:tav>
                                        <p:tav tm="100000">
                                          <p:val>
                                            <p:strVal val="#ppt_w"/>
                                          </p:val>
                                        </p:tav>
                                      </p:tavLst>
                                    </p:anim>
                                    <p:anim calcmode="lin" valueType="num">
                                      <p:cBhvr>
                                        <p:cTn id="452" dur="3000" fill="hold"/>
                                        <p:tgtEl>
                                          <p:spTgt spid="117"/>
                                        </p:tgtEl>
                                        <p:attrNameLst>
                                          <p:attrName>ppt_h</p:attrName>
                                        </p:attrNameLst>
                                      </p:cBhvr>
                                      <p:tavLst>
                                        <p:tav tm="0">
                                          <p:val>
                                            <p:fltVal val="0"/>
                                          </p:val>
                                        </p:tav>
                                        <p:tav tm="100000">
                                          <p:val>
                                            <p:strVal val="#ppt_h"/>
                                          </p:val>
                                        </p:tav>
                                      </p:tavLst>
                                    </p:anim>
                                    <p:anim calcmode="lin" valueType="num">
                                      <p:cBhvr>
                                        <p:cTn id="453" dur="3000" fill="hold"/>
                                        <p:tgtEl>
                                          <p:spTgt spid="117"/>
                                        </p:tgtEl>
                                        <p:attrNameLst>
                                          <p:attrName>style.rotation</p:attrName>
                                        </p:attrNameLst>
                                      </p:cBhvr>
                                      <p:tavLst>
                                        <p:tav tm="0">
                                          <p:val>
                                            <p:fltVal val="360"/>
                                          </p:val>
                                        </p:tav>
                                        <p:tav tm="100000">
                                          <p:val>
                                            <p:fltVal val="0"/>
                                          </p:val>
                                        </p:tav>
                                      </p:tavLst>
                                    </p:anim>
                                    <p:animEffect transition="in" filter="fade">
                                      <p:cBhvr>
                                        <p:cTn id="454" dur="3000"/>
                                        <p:tgtEl>
                                          <p:spTgt spid="117"/>
                                        </p:tgtEl>
                                      </p:cBhvr>
                                    </p:animEffect>
                                  </p:childTnLst>
                                </p:cTn>
                              </p:par>
                              <p:par>
                                <p:cTn id="455" presetID="49" presetClass="entr" presetSubtype="0" decel="100000" fill="hold" grpId="0" nodeType="withEffect">
                                  <p:stCondLst>
                                    <p:cond delay="0"/>
                                  </p:stCondLst>
                                  <p:childTnLst>
                                    <p:set>
                                      <p:cBhvr>
                                        <p:cTn id="456" dur="1" fill="hold">
                                          <p:stCondLst>
                                            <p:cond delay="0"/>
                                          </p:stCondLst>
                                        </p:cTn>
                                        <p:tgtEl>
                                          <p:spTgt spid="118"/>
                                        </p:tgtEl>
                                        <p:attrNameLst>
                                          <p:attrName>style.visibility</p:attrName>
                                        </p:attrNameLst>
                                      </p:cBhvr>
                                      <p:to>
                                        <p:strVal val="visible"/>
                                      </p:to>
                                    </p:set>
                                    <p:anim calcmode="lin" valueType="num">
                                      <p:cBhvr>
                                        <p:cTn id="457" dur="3000" fill="hold"/>
                                        <p:tgtEl>
                                          <p:spTgt spid="118"/>
                                        </p:tgtEl>
                                        <p:attrNameLst>
                                          <p:attrName>ppt_w</p:attrName>
                                        </p:attrNameLst>
                                      </p:cBhvr>
                                      <p:tavLst>
                                        <p:tav tm="0">
                                          <p:val>
                                            <p:fltVal val="0"/>
                                          </p:val>
                                        </p:tav>
                                        <p:tav tm="100000">
                                          <p:val>
                                            <p:strVal val="#ppt_w"/>
                                          </p:val>
                                        </p:tav>
                                      </p:tavLst>
                                    </p:anim>
                                    <p:anim calcmode="lin" valueType="num">
                                      <p:cBhvr>
                                        <p:cTn id="458" dur="3000" fill="hold"/>
                                        <p:tgtEl>
                                          <p:spTgt spid="118"/>
                                        </p:tgtEl>
                                        <p:attrNameLst>
                                          <p:attrName>ppt_h</p:attrName>
                                        </p:attrNameLst>
                                      </p:cBhvr>
                                      <p:tavLst>
                                        <p:tav tm="0">
                                          <p:val>
                                            <p:fltVal val="0"/>
                                          </p:val>
                                        </p:tav>
                                        <p:tav tm="100000">
                                          <p:val>
                                            <p:strVal val="#ppt_h"/>
                                          </p:val>
                                        </p:tav>
                                      </p:tavLst>
                                    </p:anim>
                                    <p:anim calcmode="lin" valueType="num">
                                      <p:cBhvr>
                                        <p:cTn id="459" dur="3000" fill="hold"/>
                                        <p:tgtEl>
                                          <p:spTgt spid="118"/>
                                        </p:tgtEl>
                                        <p:attrNameLst>
                                          <p:attrName>style.rotation</p:attrName>
                                        </p:attrNameLst>
                                      </p:cBhvr>
                                      <p:tavLst>
                                        <p:tav tm="0">
                                          <p:val>
                                            <p:fltVal val="360"/>
                                          </p:val>
                                        </p:tav>
                                        <p:tav tm="100000">
                                          <p:val>
                                            <p:fltVal val="0"/>
                                          </p:val>
                                        </p:tav>
                                      </p:tavLst>
                                    </p:anim>
                                    <p:animEffect transition="in" filter="fade">
                                      <p:cBhvr>
                                        <p:cTn id="460" dur="3000"/>
                                        <p:tgtEl>
                                          <p:spTgt spid="118"/>
                                        </p:tgtEl>
                                      </p:cBhvr>
                                    </p:animEffect>
                                  </p:childTnLst>
                                </p:cTn>
                              </p:par>
                              <p:par>
                                <p:cTn id="461" presetID="49" presetClass="entr" presetSubtype="0" decel="100000" fill="hold" grpId="0" nodeType="withEffect">
                                  <p:stCondLst>
                                    <p:cond delay="0"/>
                                  </p:stCondLst>
                                  <p:childTnLst>
                                    <p:set>
                                      <p:cBhvr>
                                        <p:cTn id="462" dur="1" fill="hold">
                                          <p:stCondLst>
                                            <p:cond delay="0"/>
                                          </p:stCondLst>
                                        </p:cTn>
                                        <p:tgtEl>
                                          <p:spTgt spid="119"/>
                                        </p:tgtEl>
                                        <p:attrNameLst>
                                          <p:attrName>style.visibility</p:attrName>
                                        </p:attrNameLst>
                                      </p:cBhvr>
                                      <p:to>
                                        <p:strVal val="visible"/>
                                      </p:to>
                                    </p:set>
                                    <p:anim calcmode="lin" valueType="num">
                                      <p:cBhvr>
                                        <p:cTn id="463" dur="3000" fill="hold"/>
                                        <p:tgtEl>
                                          <p:spTgt spid="119"/>
                                        </p:tgtEl>
                                        <p:attrNameLst>
                                          <p:attrName>ppt_w</p:attrName>
                                        </p:attrNameLst>
                                      </p:cBhvr>
                                      <p:tavLst>
                                        <p:tav tm="0">
                                          <p:val>
                                            <p:fltVal val="0"/>
                                          </p:val>
                                        </p:tav>
                                        <p:tav tm="100000">
                                          <p:val>
                                            <p:strVal val="#ppt_w"/>
                                          </p:val>
                                        </p:tav>
                                      </p:tavLst>
                                    </p:anim>
                                    <p:anim calcmode="lin" valueType="num">
                                      <p:cBhvr>
                                        <p:cTn id="464" dur="3000" fill="hold"/>
                                        <p:tgtEl>
                                          <p:spTgt spid="119"/>
                                        </p:tgtEl>
                                        <p:attrNameLst>
                                          <p:attrName>ppt_h</p:attrName>
                                        </p:attrNameLst>
                                      </p:cBhvr>
                                      <p:tavLst>
                                        <p:tav tm="0">
                                          <p:val>
                                            <p:fltVal val="0"/>
                                          </p:val>
                                        </p:tav>
                                        <p:tav tm="100000">
                                          <p:val>
                                            <p:strVal val="#ppt_h"/>
                                          </p:val>
                                        </p:tav>
                                      </p:tavLst>
                                    </p:anim>
                                    <p:anim calcmode="lin" valueType="num">
                                      <p:cBhvr>
                                        <p:cTn id="465" dur="3000" fill="hold"/>
                                        <p:tgtEl>
                                          <p:spTgt spid="119"/>
                                        </p:tgtEl>
                                        <p:attrNameLst>
                                          <p:attrName>style.rotation</p:attrName>
                                        </p:attrNameLst>
                                      </p:cBhvr>
                                      <p:tavLst>
                                        <p:tav tm="0">
                                          <p:val>
                                            <p:fltVal val="360"/>
                                          </p:val>
                                        </p:tav>
                                        <p:tav tm="100000">
                                          <p:val>
                                            <p:fltVal val="0"/>
                                          </p:val>
                                        </p:tav>
                                      </p:tavLst>
                                    </p:anim>
                                    <p:animEffect transition="in" filter="fade">
                                      <p:cBhvr>
                                        <p:cTn id="466" dur="3000"/>
                                        <p:tgtEl>
                                          <p:spTgt spid="119"/>
                                        </p:tgtEl>
                                      </p:cBhvr>
                                    </p:animEffect>
                                  </p:childTnLst>
                                </p:cTn>
                              </p:par>
                              <p:par>
                                <p:cTn id="467" presetID="49" presetClass="entr" presetSubtype="0" decel="100000" fill="hold" grpId="0" nodeType="withEffect">
                                  <p:stCondLst>
                                    <p:cond delay="0"/>
                                  </p:stCondLst>
                                  <p:childTnLst>
                                    <p:set>
                                      <p:cBhvr>
                                        <p:cTn id="468" dur="1" fill="hold">
                                          <p:stCondLst>
                                            <p:cond delay="0"/>
                                          </p:stCondLst>
                                        </p:cTn>
                                        <p:tgtEl>
                                          <p:spTgt spid="120"/>
                                        </p:tgtEl>
                                        <p:attrNameLst>
                                          <p:attrName>style.visibility</p:attrName>
                                        </p:attrNameLst>
                                      </p:cBhvr>
                                      <p:to>
                                        <p:strVal val="visible"/>
                                      </p:to>
                                    </p:set>
                                    <p:anim calcmode="lin" valueType="num">
                                      <p:cBhvr>
                                        <p:cTn id="469" dur="3000" fill="hold"/>
                                        <p:tgtEl>
                                          <p:spTgt spid="120"/>
                                        </p:tgtEl>
                                        <p:attrNameLst>
                                          <p:attrName>ppt_w</p:attrName>
                                        </p:attrNameLst>
                                      </p:cBhvr>
                                      <p:tavLst>
                                        <p:tav tm="0">
                                          <p:val>
                                            <p:fltVal val="0"/>
                                          </p:val>
                                        </p:tav>
                                        <p:tav tm="100000">
                                          <p:val>
                                            <p:strVal val="#ppt_w"/>
                                          </p:val>
                                        </p:tav>
                                      </p:tavLst>
                                    </p:anim>
                                    <p:anim calcmode="lin" valueType="num">
                                      <p:cBhvr>
                                        <p:cTn id="470" dur="3000" fill="hold"/>
                                        <p:tgtEl>
                                          <p:spTgt spid="120"/>
                                        </p:tgtEl>
                                        <p:attrNameLst>
                                          <p:attrName>ppt_h</p:attrName>
                                        </p:attrNameLst>
                                      </p:cBhvr>
                                      <p:tavLst>
                                        <p:tav tm="0">
                                          <p:val>
                                            <p:fltVal val="0"/>
                                          </p:val>
                                        </p:tav>
                                        <p:tav tm="100000">
                                          <p:val>
                                            <p:strVal val="#ppt_h"/>
                                          </p:val>
                                        </p:tav>
                                      </p:tavLst>
                                    </p:anim>
                                    <p:anim calcmode="lin" valueType="num">
                                      <p:cBhvr>
                                        <p:cTn id="471" dur="3000" fill="hold"/>
                                        <p:tgtEl>
                                          <p:spTgt spid="120"/>
                                        </p:tgtEl>
                                        <p:attrNameLst>
                                          <p:attrName>style.rotation</p:attrName>
                                        </p:attrNameLst>
                                      </p:cBhvr>
                                      <p:tavLst>
                                        <p:tav tm="0">
                                          <p:val>
                                            <p:fltVal val="360"/>
                                          </p:val>
                                        </p:tav>
                                        <p:tav tm="100000">
                                          <p:val>
                                            <p:fltVal val="0"/>
                                          </p:val>
                                        </p:tav>
                                      </p:tavLst>
                                    </p:anim>
                                    <p:animEffect transition="in" filter="fade">
                                      <p:cBhvr>
                                        <p:cTn id="472" dur="3000"/>
                                        <p:tgtEl>
                                          <p:spTgt spid="120"/>
                                        </p:tgtEl>
                                      </p:cBhvr>
                                    </p:animEffect>
                                  </p:childTnLst>
                                </p:cTn>
                              </p:par>
                              <p:par>
                                <p:cTn id="473" presetID="49" presetClass="entr" presetSubtype="0" decel="100000" fill="hold" grpId="0" nodeType="withEffect">
                                  <p:stCondLst>
                                    <p:cond delay="0"/>
                                  </p:stCondLst>
                                  <p:childTnLst>
                                    <p:set>
                                      <p:cBhvr>
                                        <p:cTn id="474" dur="1" fill="hold">
                                          <p:stCondLst>
                                            <p:cond delay="0"/>
                                          </p:stCondLst>
                                        </p:cTn>
                                        <p:tgtEl>
                                          <p:spTgt spid="121"/>
                                        </p:tgtEl>
                                        <p:attrNameLst>
                                          <p:attrName>style.visibility</p:attrName>
                                        </p:attrNameLst>
                                      </p:cBhvr>
                                      <p:to>
                                        <p:strVal val="visible"/>
                                      </p:to>
                                    </p:set>
                                    <p:anim calcmode="lin" valueType="num">
                                      <p:cBhvr>
                                        <p:cTn id="475" dur="3000" fill="hold"/>
                                        <p:tgtEl>
                                          <p:spTgt spid="121"/>
                                        </p:tgtEl>
                                        <p:attrNameLst>
                                          <p:attrName>ppt_w</p:attrName>
                                        </p:attrNameLst>
                                      </p:cBhvr>
                                      <p:tavLst>
                                        <p:tav tm="0">
                                          <p:val>
                                            <p:fltVal val="0"/>
                                          </p:val>
                                        </p:tav>
                                        <p:tav tm="100000">
                                          <p:val>
                                            <p:strVal val="#ppt_w"/>
                                          </p:val>
                                        </p:tav>
                                      </p:tavLst>
                                    </p:anim>
                                    <p:anim calcmode="lin" valueType="num">
                                      <p:cBhvr>
                                        <p:cTn id="476" dur="3000" fill="hold"/>
                                        <p:tgtEl>
                                          <p:spTgt spid="121"/>
                                        </p:tgtEl>
                                        <p:attrNameLst>
                                          <p:attrName>ppt_h</p:attrName>
                                        </p:attrNameLst>
                                      </p:cBhvr>
                                      <p:tavLst>
                                        <p:tav tm="0">
                                          <p:val>
                                            <p:fltVal val="0"/>
                                          </p:val>
                                        </p:tav>
                                        <p:tav tm="100000">
                                          <p:val>
                                            <p:strVal val="#ppt_h"/>
                                          </p:val>
                                        </p:tav>
                                      </p:tavLst>
                                    </p:anim>
                                    <p:anim calcmode="lin" valueType="num">
                                      <p:cBhvr>
                                        <p:cTn id="477" dur="3000" fill="hold"/>
                                        <p:tgtEl>
                                          <p:spTgt spid="121"/>
                                        </p:tgtEl>
                                        <p:attrNameLst>
                                          <p:attrName>style.rotation</p:attrName>
                                        </p:attrNameLst>
                                      </p:cBhvr>
                                      <p:tavLst>
                                        <p:tav tm="0">
                                          <p:val>
                                            <p:fltVal val="360"/>
                                          </p:val>
                                        </p:tav>
                                        <p:tav tm="100000">
                                          <p:val>
                                            <p:fltVal val="0"/>
                                          </p:val>
                                        </p:tav>
                                      </p:tavLst>
                                    </p:anim>
                                    <p:animEffect transition="in" filter="fade">
                                      <p:cBhvr>
                                        <p:cTn id="478" dur="3000"/>
                                        <p:tgtEl>
                                          <p:spTgt spid="121"/>
                                        </p:tgtEl>
                                      </p:cBhvr>
                                    </p:animEffect>
                                  </p:childTnLst>
                                </p:cTn>
                              </p:par>
                              <p:par>
                                <p:cTn id="479" presetID="49" presetClass="entr" presetSubtype="0" decel="100000" fill="hold" grpId="0" nodeType="withEffect">
                                  <p:stCondLst>
                                    <p:cond delay="0"/>
                                  </p:stCondLst>
                                  <p:childTnLst>
                                    <p:set>
                                      <p:cBhvr>
                                        <p:cTn id="480" dur="1" fill="hold">
                                          <p:stCondLst>
                                            <p:cond delay="0"/>
                                          </p:stCondLst>
                                        </p:cTn>
                                        <p:tgtEl>
                                          <p:spTgt spid="163"/>
                                        </p:tgtEl>
                                        <p:attrNameLst>
                                          <p:attrName>style.visibility</p:attrName>
                                        </p:attrNameLst>
                                      </p:cBhvr>
                                      <p:to>
                                        <p:strVal val="visible"/>
                                      </p:to>
                                    </p:set>
                                    <p:anim calcmode="lin" valueType="num">
                                      <p:cBhvr>
                                        <p:cTn id="481" dur="3000" fill="hold"/>
                                        <p:tgtEl>
                                          <p:spTgt spid="163"/>
                                        </p:tgtEl>
                                        <p:attrNameLst>
                                          <p:attrName>ppt_w</p:attrName>
                                        </p:attrNameLst>
                                      </p:cBhvr>
                                      <p:tavLst>
                                        <p:tav tm="0">
                                          <p:val>
                                            <p:fltVal val="0"/>
                                          </p:val>
                                        </p:tav>
                                        <p:tav tm="100000">
                                          <p:val>
                                            <p:strVal val="#ppt_w"/>
                                          </p:val>
                                        </p:tav>
                                      </p:tavLst>
                                    </p:anim>
                                    <p:anim calcmode="lin" valueType="num">
                                      <p:cBhvr>
                                        <p:cTn id="482" dur="3000" fill="hold"/>
                                        <p:tgtEl>
                                          <p:spTgt spid="163"/>
                                        </p:tgtEl>
                                        <p:attrNameLst>
                                          <p:attrName>ppt_h</p:attrName>
                                        </p:attrNameLst>
                                      </p:cBhvr>
                                      <p:tavLst>
                                        <p:tav tm="0">
                                          <p:val>
                                            <p:fltVal val="0"/>
                                          </p:val>
                                        </p:tav>
                                        <p:tav tm="100000">
                                          <p:val>
                                            <p:strVal val="#ppt_h"/>
                                          </p:val>
                                        </p:tav>
                                      </p:tavLst>
                                    </p:anim>
                                    <p:anim calcmode="lin" valueType="num">
                                      <p:cBhvr>
                                        <p:cTn id="483" dur="3000" fill="hold"/>
                                        <p:tgtEl>
                                          <p:spTgt spid="163"/>
                                        </p:tgtEl>
                                        <p:attrNameLst>
                                          <p:attrName>style.rotation</p:attrName>
                                        </p:attrNameLst>
                                      </p:cBhvr>
                                      <p:tavLst>
                                        <p:tav tm="0">
                                          <p:val>
                                            <p:fltVal val="360"/>
                                          </p:val>
                                        </p:tav>
                                        <p:tav tm="100000">
                                          <p:val>
                                            <p:fltVal val="0"/>
                                          </p:val>
                                        </p:tav>
                                      </p:tavLst>
                                    </p:anim>
                                    <p:animEffect transition="in" filter="fade">
                                      <p:cBhvr>
                                        <p:cTn id="484" dur="3000"/>
                                        <p:tgtEl>
                                          <p:spTgt spid="163"/>
                                        </p:tgtEl>
                                      </p:cBhvr>
                                    </p:animEffect>
                                  </p:childTnLst>
                                </p:cTn>
                              </p:par>
                              <p:par>
                                <p:cTn id="485" presetID="49" presetClass="entr" presetSubtype="0" decel="100000" fill="hold" grpId="0" nodeType="withEffect">
                                  <p:stCondLst>
                                    <p:cond delay="0"/>
                                  </p:stCondLst>
                                  <p:childTnLst>
                                    <p:set>
                                      <p:cBhvr>
                                        <p:cTn id="486" dur="1" fill="hold">
                                          <p:stCondLst>
                                            <p:cond delay="0"/>
                                          </p:stCondLst>
                                        </p:cTn>
                                        <p:tgtEl>
                                          <p:spTgt spid="164"/>
                                        </p:tgtEl>
                                        <p:attrNameLst>
                                          <p:attrName>style.visibility</p:attrName>
                                        </p:attrNameLst>
                                      </p:cBhvr>
                                      <p:to>
                                        <p:strVal val="visible"/>
                                      </p:to>
                                    </p:set>
                                    <p:anim calcmode="lin" valueType="num">
                                      <p:cBhvr>
                                        <p:cTn id="487" dur="3000" fill="hold"/>
                                        <p:tgtEl>
                                          <p:spTgt spid="164"/>
                                        </p:tgtEl>
                                        <p:attrNameLst>
                                          <p:attrName>ppt_w</p:attrName>
                                        </p:attrNameLst>
                                      </p:cBhvr>
                                      <p:tavLst>
                                        <p:tav tm="0">
                                          <p:val>
                                            <p:fltVal val="0"/>
                                          </p:val>
                                        </p:tav>
                                        <p:tav tm="100000">
                                          <p:val>
                                            <p:strVal val="#ppt_w"/>
                                          </p:val>
                                        </p:tav>
                                      </p:tavLst>
                                    </p:anim>
                                    <p:anim calcmode="lin" valueType="num">
                                      <p:cBhvr>
                                        <p:cTn id="488" dur="3000" fill="hold"/>
                                        <p:tgtEl>
                                          <p:spTgt spid="164"/>
                                        </p:tgtEl>
                                        <p:attrNameLst>
                                          <p:attrName>ppt_h</p:attrName>
                                        </p:attrNameLst>
                                      </p:cBhvr>
                                      <p:tavLst>
                                        <p:tav tm="0">
                                          <p:val>
                                            <p:fltVal val="0"/>
                                          </p:val>
                                        </p:tav>
                                        <p:tav tm="100000">
                                          <p:val>
                                            <p:strVal val="#ppt_h"/>
                                          </p:val>
                                        </p:tav>
                                      </p:tavLst>
                                    </p:anim>
                                    <p:anim calcmode="lin" valueType="num">
                                      <p:cBhvr>
                                        <p:cTn id="489" dur="3000" fill="hold"/>
                                        <p:tgtEl>
                                          <p:spTgt spid="164"/>
                                        </p:tgtEl>
                                        <p:attrNameLst>
                                          <p:attrName>style.rotation</p:attrName>
                                        </p:attrNameLst>
                                      </p:cBhvr>
                                      <p:tavLst>
                                        <p:tav tm="0">
                                          <p:val>
                                            <p:fltVal val="360"/>
                                          </p:val>
                                        </p:tav>
                                        <p:tav tm="100000">
                                          <p:val>
                                            <p:fltVal val="0"/>
                                          </p:val>
                                        </p:tav>
                                      </p:tavLst>
                                    </p:anim>
                                    <p:animEffect transition="in" filter="fade">
                                      <p:cBhvr>
                                        <p:cTn id="490" dur="3000"/>
                                        <p:tgtEl>
                                          <p:spTgt spid="164"/>
                                        </p:tgtEl>
                                      </p:cBhvr>
                                    </p:animEffect>
                                  </p:childTnLst>
                                </p:cTn>
                              </p:par>
                              <p:par>
                                <p:cTn id="491" presetID="49" presetClass="entr" presetSubtype="0" decel="100000" fill="hold" grpId="0" nodeType="withEffect">
                                  <p:stCondLst>
                                    <p:cond delay="0"/>
                                  </p:stCondLst>
                                  <p:childTnLst>
                                    <p:set>
                                      <p:cBhvr>
                                        <p:cTn id="492" dur="1" fill="hold">
                                          <p:stCondLst>
                                            <p:cond delay="0"/>
                                          </p:stCondLst>
                                        </p:cTn>
                                        <p:tgtEl>
                                          <p:spTgt spid="165"/>
                                        </p:tgtEl>
                                        <p:attrNameLst>
                                          <p:attrName>style.visibility</p:attrName>
                                        </p:attrNameLst>
                                      </p:cBhvr>
                                      <p:to>
                                        <p:strVal val="visible"/>
                                      </p:to>
                                    </p:set>
                                    <p:anim calcmode="lin" valueType="num">
                                      <p:cBhvr>
                                        <p:cTn id="493" dur="3000" fill="hold"/>
                                        <p:tgtEl>
                                          <p:spTgt spid="165"/>
                                        </p:tgtEl>
                                        <p:attrNameLst>
                                          <p:attrName>ppt_w</p:attrName>
                                        </p:attrNameLst>
                                      </p:cBhvr>
                                      <p:tavLst>
                                        <p:tav tm="0">
                                          <p:val>
                                            <p:fltVal val="0"/>
                                          </p:val>
                                        </p:tav>
                                        <p:tav tm="100000">
                                          <p:val>
                                            <p:strVal val="#ppt_w"/>
                                          </p:val>
                                        </p:tav>
                                      </p:tavLst>
                                    </p:anim>
                                    <p:anim calcmode="lin" valueType="num">
                                      <p:cBhvr>
                                        <p:cTn id="494" dur="3000" fill="hold"/>
                                        <p:tgtEl>
                                          <p:spTgt spid="165"/>
                                        </p:tgtEl>
                                        <p:attrNameLst>
                                          <p:attrName>ppt_h</p:attrName>
                                        </p:attrNameLst>
                                      </p:cBhvr>
                                      <p:tavLst>
                                        <p:tav tm="0">
                                          <p:val>
                                            <p:fltVal val="0"/>
                                          </p:val>
                                        </p:tav>
                                        <p:tav tm="100000">
                                          <p:val>
                                            <p:strVal val="#ppt_h"/>
                                          </p:val>
                                        </p:tav>
                                      </p:tavLst>
                                    </p:anim>
                                    <p:anim calcmode="lin" valueType="num">
                                      <p:cBhvr>
                                        <p:cTn id="495" dur="3000" fill="hold"/>
                                        <p:tgtEl>
                                          <p:spTgt spid="165"/>
                                        </p:tgtEl>
                                        <p:attrNameLst>
                                          <p:attrName>style.rotation</p:attrName>
                                        </p:attrNameLst>
                                      </p:cBhvr>
                                      <p:tavLst>
                                        <p:tav tm="0">
                                          <p:val>
                                            <p:fltVal val="360"/>
                                          </p:val>
                                        </p:tav>
                                        <p:tav tm="100000">
                                          <p:val>
                                            <p:fltVal val="0"/>
                                          </p:val>
                                        </p:tav>
                                      </p:tavLst>
                                    </p:anim>
                                    <p:animEffect transition="in" filter="fade">
                                      <p:cBhvr>
                                        <p:cTn id="496" dur="3000"/>
                                        <p:tgtEl>
                                          <p:spTgt spid="165"/>
                                        </p:tgtEl>
                                      </p:cBhvr>
                                    </p:animEffect>
                                  </p:childTnLst>
                                </p:cTn>
                              </p:par>
                              <p:par>
                                <p:cTn id="497" presetID="49" presetClass="entr" presetSubtype="0" decel="100000" fill="hold" grpId="0" nodeType="withEffect">
                                  <p:stCondLst>
                                    <p:cond delay="0"/>
                                  </p:stCondLst>
                                  <p:childTnLst>
                                    <p:set>
                                      <p:cBhvr>
                                        <p:cTn id="498" dur="1" fill="hold">
                                          <p:stCondLst>
                                            <p:cond delay="0"/>
                                          </p:stCondLst>
                                        </p:cTn>
                                        <p:tgtEl>
                                          <p:spTgt spid="166"/>
                                        </p:tgtEl>
                                        <p:attrNameLst>
                                          <p:attrName>style.visibility</p:attrName>
                                        </p:attrNameLst>
                                      </p:cBhvr>
                                      <p:to>
                                        <p:strVal val="visible"/>
                                      </p:to>
                                    </p:set>
                                    <p:anim calcmode="lin" valueType="num">
                                      <p:cBhvr>
                                        <p:cTn id="499" dur="3000" fill="hold"/>
                                        <p:tgtEl>
                                          <p:spTgt spid="166"/>
                                        </p:tgtEl>
                                        <p:attrNameLst>
                                          <p:attrName>ppt_w</p:attrName>
                                        </p:attrNameLst>
                                      </p:cBhvr>
                                      <p:tavLst>
                                        <p:tav tm="0">
                                          <p:val>
                                            <p:fltVal val="0"/>
                                          </p:val>
                                        </p:tav>
                                        <p:tav tm="100000">
                                          <p:val>
                                            <p:strVal val="#ppt_w"/>
                                          </p:val>
                                        </p:tav>
                                      </p:tavLst>
                                    </p:anim>
                                    <p:anim calcmode="lin" valueType="num">
                                      <p:cBhvr>
                                        <p:cTn id="500" dur="3000" fill="hold"/>
                                        <p:tgtEl>
                                          <p:spTgt spid="166"/>
                                        </p:tgtEl>
                                        <p:attrNameLst>
                                          <p:attrName>ppt_h</p:attrName>
                                        </p:attrNameLst>
                                      </p:cBhvr>
                                      <p:tavLst>
                                        <p:tav tm="0">
                                          <p:val>
                                            <p:fltVal val="0"/>
                                          </p:val>
                                        </p:tav>
                                        <p:tav tm="100000">
                                          <p:val>
                                            <p:strVal val="#ppt_h"/>
                                          </p:val>
                                        </p:tav>
                                      </p:tavLst>
                                    </p:anim>
                                    <p:anim calcmode="lin" valueType="num">
                                      <p:cBhvr>
                                        <p:cTn id="501" dur="3000" fill="hold"/>
                                        <p:tgtEl>
                                          <p:spTgt spid="166"/>
                                        </p:tgtEl>
                                        <p:attrNameLst>
                                          <p:attrName>style.rotation</p:attrName>
                                        </p:attrNameLst>
                                      </p:cBhvr>
                                      <p:tavLst>
                                        <p:tav tm="0">
                                          <p:val>
                                            <p:fltVal val="360"/>
                                          </p:val>
                                        </p:tav>
                                        <p:tav tm="100000">
                                          <p:val>
                                            <p:fltVal val="0"/>
                                          </p:val>
                                        </p:tav>
                                      </p:tavLst>
                                    </p:anim>
                                    <p:animEffect transition="in" filter="fade">
                                      <p:cBhvr>
                                        <p:cTn id="502" dur="3000"/>
                                        <p:tgtEl>
                                          <p:spTgt spid="166"/>
                                        </p:tgtEl>
                                      </p:cBhvr>
                                    </p:animEffect>
                                  </p:childTnLst>
                                </p:cTn>
                              </p:par>
                              <p:par>
                                <p:cTn id="503" presetID="49" presetClass="entr" presetSubtype="0" decel="100000" fill="hold" grpId="0" nodeType="withEffect">
                                  <p:stCondLst>
                                    <p:cond delay="0"/>
                                  </p:stCondLst>
                                  <p:childTnLst>
                                    <p:set>
                                      <p:cBhvr>
                                        <p:cTn id="504" dur="1" fill="hold">
                                          <p:stCondLst>
                                            <p:cond delay="0"/>
                                          </p:stCondLst>
                                        </p:cTn>
                                        <p:tgtEl>
                                          <p:spTgt spid="167"/>
                                        </p:tgtEl>
                                        <p:attrNameLst>
                                          <p:attrName>style.visibility</p:attrName>
                                        </p:attrNameLst>
                                      </p:cBhvr>
                                      <p:to>
                                        <p:strVal val="visible"/>
                                      </p:to>
                                    </p:set>
                                    <p:anim calcmode="lin" valueType="num">
                                      <p:cBhvr>
                                        <p:cTn id="505" dur="3000" fill="hold"/>
                                        <p:tgtEl>
                                          <p:spTgt spid="167"/>
                                        </p:tgtEl>
                                        <p:attrNameLst>
                                          <p:attrName>ppt_w</p:attrName>
                                        </p:attrNameLst>
                                      </p:cBhvr>
                                      <p:tavLst>
                                        <p:tav tm="0">
                                          <p:val>
                                            <p:fltVal val="0"/>
                                          </p:val>
                                        </p:tav>
                                        <p:tav tm="100000">
                                          <p:val>
                                            <p:strVal val="#ppt_w"/>
                                          </p:val>
                                        </p:tav>
                                      </p:tavLst>
                                    </p:anim>
                                    <p:anim calcmode="lin" valueType="num">
                                      <p:cBhvr>
                                        <p:cTn id="506" dur="3000" fill="hold"/>
                                        <p:tgtEl>
                                          <p:spTgt spid="167"/>
                                        </p:tgtEl>
                                        <p:attrNameLst>
                                          <p:attrName>ppt_h</p:attrName>
                                        </p:attrNameLst>
                                      </p:cBhvr>
                                      <p:tavLst>
                                        <p:tav tm="0">
                                          <p:val>
                                            <p:fltVal val="0"/>
                                          </p:val>
                                        </p:tav>
                                        <p:tav tm="100000">
                                          <p:val>
                                            <p:strVal val="#ppt_h"/>
                                          </p:val>
                                        </p:tav>
                                      </p:tavLst>
                                    </p:anim>
                                    <p:anim calcmode="lin" valueType="num">
                                      <p:cBhvr>
                                        <p:cTn id="507" dur="3000" fill="hold"/>
                                        <p:tgtEl>
                                          <p:spTgt spid="167"/>
                                        </p:tgtEl>
                                        <p:attrNameLst>
                                          <p:attrName>style.rotation</p:attrName>
                                        </p:attrNameLst>
                                      </p:cBhvr>
                                      <p:tavLst>
                                        <p:tav tm="0">
                                          <p:val>
                                            <p:fltVal val="360"/>
                                          </p:val>
                                        </p:tav>
                                        <p:tav tm="100000">
                                          <p:val>
                                            <p:fltVal val="0"/>
                                          </p:val>
                                        </p:tav>
                                      </p:tavLst>
                                    </p:anim>
                                    <p:animEffect transition="in" filter="fade">
                                      <p:cBhvr>
                                        <p:cTn id="508" dur="3000"/>
                                        <p:tgtEl>
                                          <p:spTgt spid="167"/>
                                        </p:tgtEl>
                                      </p:cBhvr>
                                    </p:animEffect>
                                  </p:childTnLst>
                                </p:cTn>
                              </p:par>
                              <p:par>
                                <p:cTn id="509" presetID="49" presetClass="entr" presetSubtype="0" decel="100000" fill="hold" grpId="0" nodeType="withEffect">
                                  <p:stCondLst>
                                    <p:cond delay="0"/>
                                  </p:stCondLst>
                                  <p:childTnLst>
                                    <p:set>
                                      <p:cBhvr>
                                        <p:cTn id="510" dur="1" fill="hold">
                                          <p:stCondLst>
                                            <p:cond delay="0"/>
                                          </p:stCondLst>
                                        </p:cTn>
                                        <p:tgtEl>
                                          <p:spTgt spid="168"/>
                                        </p:tgtEl>
                                        <p:attrNameLst>
                                          <p:attrName>style.visibility</p:attrName>
                                        </p:attrNameLst>
                                      </p:cBhvr>
                                      <p:to>
                                        <p:strVal val="visible"/>
                                      </p:to>
                                    </p:set>
                                    <p:anim calcmode="lin" valueType="num">
                                      <p:cBhvr>
                                        <p:cTn id="511" dur="3000" fill="hold"/>
                                        <p:tgtEl>
                                          <p:spTgt spid="168"/>
                                        </p:tgtEl>
                                        <p:attrNameLst>
                                          <p:attrName>ppt_w</p:attrName>
                                        </p:attrNameLst>
                                      </p:cBhvr>
                                      <p:tavLst>
                                        <p:tav tm="0">
                                          <p:val>
                                            <p:fltVal val="0"/>
                                          </p:val>
                                        </p:tav>
                                        <p:tav tm="100000">
                                          <p:val>
                                            <p:strVal val="#ppt_w"/>
                                          </p:val>
                                        </p:tav>
                                      </p:tavLst>
                                    </p:anim>
                                    <p:anim calcmode="lin" valueType="num">
                                      <p:cBhvr>
                                        <p:cTn id="512" dur="3000" fill="hold"/>
                                        <p:tgtEl>
                                          <p:spTgt spid="168"/>
                                        </p:tgtEl>
                                        <p:attrNameLst>
                                          <p:attrName>ppt_h</p:attrName>
                                        </p:attrNameLst>
                                      </p:cBhvr>
                                      <p:tavLst>
                                        <p:tav tm="0">
                                          <p:val>
                                            <p:fltVal val="0"/>
                                          </p:val>
                                        </p:tav>
                                        <p:tav tm="100000">
                                          <p:val>
                                            <p:strVal val="#ppt_h"/>
                                          </p:val>
                                        </p:tav>
                                      </p:tavLst>
                                    </p:anim>
                                    <p:anim calcmode="lin" valueType="num">
                                      <p:cBhvr>
                                        <p:cTn id="513" dur="3000" fill="hold"/>
                                        <p:tgtEl>
                                          <p:spTgt spid="168"/>
                                        </p:tgtEl>
                                        <p:attrNameLst>
                                          <p:attrName>style.rotation</p:attrName>
                                        </p:attrNameLst>
                                      </p:cBhvr>
                                      <p:tavLst>
                                        <p:tav tm="0">
                                          <p:val>
                                            <p:fltVal val="360"/>
                                          </p:val>
                                        </p:tav>
                                        <p:tav tm="100000">
                                          <p:val>
                                            <p:fltVal val="0"/>
                                          </p:val>
                                        </p:tav>
                                      </p:tavLst>
                                    </p:anim>
                                    <p:animEffect transition="in" filter="fade">
                                      <p:cBhvr>
                                        <p:cTn id="514" dur="3000"/>
                                        <p:tgtEl>
                                          <p:spTgt spid="168"/>
                                        </p:tgtEl>
                                      </p:cBhvr>
                                    </p:animEffect>
                                  </p:childTnLst>
                                </p:cTn>
                              </p:par>
                              <p:par>
                                <p:cTn id="515" presetID="49" presetClass="entr" presetSubtype="0" decel="100000" fill="hold" grpId="0" nodeType="withEffect">
                                  <p:stCondLst>
                                    <p:cond delay="0"/>
                                  </p:stCondLst>
                                  <p:childTnLst>
                                    <p:set>
                                      <p:cBhvr>
                                        <p:cTn id="516" dur="1" fill="hold">
                                          <p:stCondLst>
                                            <p:cond delay="0"/>
                                          </p:stCondLst>
                                        </p:cTn>
                                        <p:tgtEl>
                                          <p:spTgt spid="169"/>
                                        </p:tgtEl>
                                        <p:attrNameLst>
                                          <p:attrName>style.visibility</p:attrName>
                                        </p:attrNameLst>
                                      </p:cBhvr>
                                      <p:to>
                                        <p:strVal val="visible"/>
                                      </p:to>
                                    </p:set>
                                    <p:anim calcmode="lin" valueType="num">
                                      <p:cBhvr>
                                        <p:cTn id="517" dur="3000" fill="hold"/>
                                        <p:tgtEl>
                                          <p:spTgt spid="169"/>
                                        </p:tgtEl>
                                        <p:attrNameLst>
                                          <p:attrName>ppt_w</p:attrName>
                                        </p:attrNameLst>
                                      </p:cBhvr>
                                      <p:tavLst>
                                        <p:tav tm="0">
                                          <p:val>
                                            <p:fltVal val="0"/>
                                          </p:val>
                                        </p:tav>
                                        <p:tav tm="100000">
                                          <p:val>
                                            <p:strVal val="#ppt_w"/>
                                          </p:val>
                                        </p:tav>
                                      </p:tavLst>
                                    </p:anim>
                                    <p:anim calcmode="lin" valueType="num">
                                      <p:cBhvr>
                                        <p:cTn id="518" dur="3000" fill="hold"/>
                                        <p:tgtEl>
                                          <p:spTgt spid="169"/>
                                        </p:tgtEl>
                                        <p:attrNameLst>
                                          <p:attrName>ppt_h</p:attrName>
                                        </p:attrNameLst>
                                      </p:cBhvr>
                                      <p:tavLst>
                                        <p:tav tm="0">
                                          <p:val>
                                            <p:fltVal val="0"/>
                                          </p:val>
                                        </p:tav>
                                        <p:tav tm="100000">
                                          <p:val>
                                            <p:strVal val="#ppt_h"/>
                                          </p:val>
                                        </p:tav>
                                      </p:tavLst>
                                    </p:anim>
                                    <p:anim calcmode="lin" valueType="num">
                                      <p:cBhvr>
                                        <p:cTn id="519" dur="3000" fill="hold"/>
                                        <p:tgtEl>
                                          <p:spTgt spid="169"/>
                                        </p:tgtEl>
                                        <p:attrNameLst>
                                          <p:attrName>style.rotation</p:attrName>
                                        </p:attrNameLst>
                                      </p:cBhvr>
                                      <p:tavLst>
                                        <p:tav tm="0">
                                          <p:val>
                                            <p:fltVal val="360"/>
                                          </p:val>
                                        </p:tav>
                                        <p:tav tm="100000">
                                          <p:val>
                                            <p:fltVal val="0"/>
                                          </p:val>
                                        </p:tav>
                                      </p:tavLst>
                                    </p:anim>
                                    <p:animEffect transition="in" filter="fade">
                                      <p:cBhvr>
                                        <p:cTn id="520" dur="3000"/>
                                        <p:tgtEl>
                                          <p:spTgt spid="169"/>
                                        </p:tgtEl>
                                      </p:cBhvr>
                                    </p:animEffect>
                                  </p:childTnLst>
                                </p:cTn>
                              </p:par>
                              <p:par>
                                <p:cTn id="521" presetID="49" presetClass="entr" presetSubtype="0" decel="100000" fill="hold" grpId="0" nodeType="withEffect">
                                  <p:stCondLst>
                                    <p:cond delay="0"/>
                                  </p:stCondLst>
                                  <p:childTnLst>
                                    <p:set>
                                      <p:cBhvr>
                                        <p:cTn id="522" dur="1" fill="hold">
                                          <p:stCondLst>
                                            <p:cond delay="0"/>
                                          </p:stCondLst>
                                        </p:cTn>
                                        <p:tgtEl>
                                          <p:spTgt spid="170"/>
                                        </p:tgtEl>
                                        <p:attrNameLst>
                                          <p:attrName>style.visibility</p:attrName>
                                        </p:attrNameLst>
                                      </p:cBhvr>
                                      <p:to>
                                        <p:strVal val="visible"/>
                                      </p:to>
                                    </p:set>
                                    <p:anim calcmode="lin" valueType="num">
                                      <p:cBhvr>
                                        <p:cTn id="523" dur="3000" fill="hold"/>
                                        <p:tgtEl>
                                          <p:spTgt spid="170"/>
                                        </p:tgtEl>
                                        <p:attrNameLst>
                                          <p:attrName>ppt_w</p:attrName>
                                        </p:attrNameLst>
                                      </p:cBhvr>
                                      <p:tavLst>
                                        <p:tav tm="0">
                                          <p:val>
                                            <p:fltVal val="0"/>
                                          </p:val>
                                        </p:tav>
                                        <p:tav tm="100000">
                                          <p:val>
                                            <p:strVal val="#ppt_w"/>
                                          </p:val>
                                        </p:tav>
                                      </p:tavLst>
                                    </p:anim>
                                    <p:anim calcmode="lin" valueType="num">
                                      <p:cBhvr>
                                        <p:cTn id="524" dur="3000" fill="hold"/>
                                        <p:tgtEl>
                                          <p:spTgt spid="170"/>
                                        </p:tgtEl>
                                        <p:attrNameLst>
                                          <p:attrName>ppt_h</p:attrName>
                                        </p:attrNameLst>
                                      </p:cBhvr>
                                      <p:tavLst>
                                        <p:tav tm="0">
                                          <p:val>
                                            <p:fltVal val="0"/>
                                          </p:val>
                                        </p:tav>
                                        <p:tav tm="100000">
                                          <p:val>
                                            <p:strVal val="#ppt_h"/>
                                          </p:val>
                                        </p:tav>
                                      </p:tavLst>
                                    </p:anim>
                                    <p:anim calcmode="lin" valueType="num">
                                      <p:cBhvr>
                                        <p:cTn id="525" dur="3000" fill="hold"/>
                                        <p:tgtEl>
                                          <p:spTgt spid="170"/>
                                        </p:tgtEl>
                                        <p:attrNameLst>
                                          <p:attrName>style.rotation</p:attrName>
                                        </p:attrNameLst>
                                      </p:cBhvr>
                                      <p:tavLst>
                                        <p:tav tm="0">
                                          <p:val>
                                            <p:fltVal val="360"/>
                                          </p:val>
                                        </p:tav>
                                        <p:tav tm="100000">
                                          <p:val>
                                            <p:fltVal val="0"/>
                                          </p:val>
                                        </p:tav>
                                      </p:tavLst>
                                    </p:anim>
                                    <p:animEffect transition="in" filter="fade">
                                      <p:cBhvr>
                                        <p:cTn id="526" dur="3000"/>
                                        <p:tgtEl>
                                          <p:spTgt spid="170"/>
                                        </p:tgtEl>
                                      </p:cBhvr>
                                    </p:animEffect>
                                  </p:childTnLst>
                                </p:cTn>
                              </p:par>
                              <p:par>
                                <p:cTn id="527" presetID="49" presetClass="entr" presetSubtype="0" decel="100000" fill="hold" grpId="0" nodeType="withEffect">
                                  <p:stCondLst>
                                    <p:cond delay="0"/>
                                  </p:stCondLst>
                                  <p:childTnLst>
                                    <p:set>
                                      <p:cBhvr>
                                        <p:cTn id="528" dur="1" fill="hold">
                                          <p:stCondLst>
                                            <p:cond delay="0"/>
                                          </p:stCondLst>
                                        </p:cTn>
                                        <p:tgtEl>
                                          <p:spTgt spid="171"/>
                                        </p:tgtEl>
                                        <p:attrNameLst>
                                          <p:attrName>style.visibility</p:attrName>
                                        </p:attrNameLst>
                                      </p:cBhvr>
                                      <p:to>
                                        <p:strVal val="visible"/>
                                      </p:to>
                                    </p:set>
                                    <p:anim calcmode="lin" valueType="num">
                                      <p:cBhvr>
                                        <p:cTn id="529" dur="3000" fill="hold"/>
                                        <p:tgtEl>
                                          <p:spTgt spid="171"/>
                                        </p:tgtEl>
                                        <p:attrNameLst>
                                          <p:attrName>ppt_w</p:attrName>
                                        </p:attrNameLst>
                                      </p:cBhvr>
                                      <p:tavLst>
                                        <p:tav tm="0">
                                          <p:val>
                                            <p:fltVal val="0"/>
                                          </p:val>
                                        </p:tav>
                                        <p:tav tm="100000">
                                          <p:val>
                                            <p:strVal val="#ppt_w"/>
                                          </p:val>
                                        </p:tav>
                                      </p:tavLst>
                                    </p:anim>
                                    <p:anim calcmode="lin" valueType="num">
                                      <p:cBhvr>
                                        <p:cTn id="530" dur="3000" fill="hold"/>
                                        <p:tgtEl>
                                          <p:spTgt spid="171"/>
                                        </p:tgtEl>
                                        <p:attrNameLst>
                                          <p:attrName>ppt_h</p:attrName>
                                        </p:attrNameLst>
                                      </p:cBhvr>
                                      <p:tavLst>
                                        <p:tav tm="0">
                                          <p:val>
                                            <p:fltVal val="0"/>
                                          </p:val>
                                        </p:tav>
                                        <p:tav tm="100000">
                                          <p:val>
                                            <p:strVal val="#ppt_h"/>
                                          </p:val>
                                        </p:tav>
                                      </p:tavLst>
                                    </p:anim>
                                    <p:anim calcmode="lin" valueType="num">
                                      <p:cBhvr>
                                        <p:cTn id="531" dur="3000" fill="hold"/>
                                        <p:tgtEl>
                                          <p:spTgt spid="171"/>
                                        </p:tgtEl>
                                        <p:attrNameLst>
                                          <p:attrName>style.rotation</p:attrName>
                                        </p:attrNameLst>
                                      </p:cBhvr>
                                      <p:tavLst>
                                        <p:tav tm="0">
                                          <p:val>
                                            <p:fltVal val="360"/>
                                          </p:val>
                                        </p:tav>
                                        <p:tav tm="100000">
                                          <p:val>
                                            <p:fltVal val="0"/>
                                          </p:val>
                                        </p:tav>
                                      </p:tavLst>
                                    </p:anim>
                                    <p:animEffect transition="in" filter="fade">
                                      <p:cBhvr>
                                        <p:cTn id="532" dur="3000"/>
                                        <p:tgtEl>
                                          <p:spTgt spid="171"/>
                                        </p:tgtEl>
                                      </p:cBhvr>
                                    </p:animEffect>
                                  </p:childTnLst>
                                </p:cTn>
                              </p:par>
                              <p:par>
                                <p:cTn id="533" presetID="49" presetClass="entr" presetSubtype="0" decel="100000" fill="hold" grpId="0" nodeType="withEffect">
                                  <p:stCondLst>
                                    <p:cond delay="0"/>
                                  </p:stCondLst>
                                  <p:childTnLst>
                                    <p:set>
                                      <p:cBhvr>
                                        <p:cTn id="534" dur="1" fill="hold">
                                          <p:stCondLst>
                                            <p:cond delay="0"/>
                                          </p:stCondLst>
                                        </p:cTn>
                                        <p:tgtEl>
                                          <p:spTgt spid="172"/>
                                        </p:tgtEl>
                                        <p:attrNameLst>
                                          <p:attrName>style.visibility</p:attrName>
                                        </p:attrNameLst>
                                      </p:cBhvr>
                                      <p:to>
                                        <p:strVal val="visible"/>
                                      </p:to>
                                    </p:set>
                                    <p:anim calcmode="lin" valueType="num">
                                      <p:cBhvr>
                                        <p:cTn id="535" dur="3000" fill="hold"/>
                                        <p:tgtEl>
                                          <p:spTgt spid="172"/>
                                        </p:tgtEl>
                                        <p:attrNameLst>
                                          <p:attrName>ppt_w</p:attrName>
                                        </p:attrNameLst>
                                      </p:cBhvr>
                                      <p:tavLst>
                                        <p:tav tm="0">
                                          <p:val>
                                            <p:fltVal val="0"/>
                                          </p:val>
                                        </p:tav>
                                        <p:tav tm="100000">
                                          <p:val>
                                            <p:strVal val="#ppt_w"/>
                                          </p:val>
                                        </p:tav>
                                      </p:tavLst>
                                    </p:anim>
                                    <p:anim calcmode="lin" valueType="num">
                                      <p:cBhvr>
                                        <p:cTn id="536" dur="3000" fill="hold"/>
                                        <p:tgtEl>
                                          <p:spTgt spid="172"/>
                                        </p:tgtEl>
                                        <p:attrNameLst>
                                          <p:attrName>ppt_h</p:attrName>
                                        </p:attrNameLst>
                                      </p:cBhvr>
                                      <p:tavLst>
                                        <p:tav tm="0">
                                          <p:val>
                                            <p:fltVal val="0"/>
                                          </p:val>
                                        </p:tav>
                                        <p:tav tm="100000">
                                          <p:val>
                                            <p:strVal val="#ppt_h"/>
                                          </p:val>
                                        </p:tav>
                                      </p:tavLst>
                                    </p:anim>
                                    <p:anim calcmode="lin" valueType="num">
                                      <p:cBhvr>
                                        <p:cTn id="537" dur="3000" fill="hold"/>
                                        <p:tgtEl>
                                          <p:spTgt spid="172"/>
                                        </p:tgtEl>
                                        <p:attrNameLst>
                                          <p:attrName>style.rotation</p:attrName>
                                        </p:attrNameLst>
                                      </p:cBhvr>
                                      <p:tavLst>
                                        <p:tav tm="0">
                                          <p:val>
                                            <p:fltVal val="360"/>
                                          </p:val>
                                        </p:tav>
                                        <p:tav tm="100000">
                                          <p:val>
                                            <p:fltVal val="0"/>
                                          </p:val>
                                        </p:tav>
                                      </p:tavLst>
                                    </p:anim>
                                    <p:animEffect transition="in" filter="fade">
                                      <p:cBhvr>
                                        <p:cTn id="538" dur="3000"/>
                                        <p:tgtEl>
                                          <p:spTgt spid="172"/>
                                        </p:tgtEl>
                                      </p:cBhvr>
                                    </p:animEffect>
                                  </p:childTnLst>
                                </p:cTn>
                              </p:par>
                              <p:par>
                                <p:cTn id="539" presetID="49" presetClass="entr" presetSubtype="0" decel="100000" fill="hold" grpId="0" nodeType="withEffect">
                                  <p:stCondLst>
                                    <p:cond delay="0"/>
                                  </p:stCondLst>
                                  <p:childTnLst>
                                    <p:set>
                                      <p:cBhvr>
                                        <p:cTn id="540" dur="1" fill="hold">
                                          <p:stCondLst>
                                            <p:cond delay="0"/>
                                          </p:stCondLst>
                                        </p:cTn>
                                        <p:tgtEl>
                                          <p:spTgt spid="173"/>
                                        </p:tgtEl>
                                        <p:attrNameLst>
                                          <p:attrName>style.visibility</p:attrName>
                                        </p:attrNameLst>
                                      </p:cBhvr>
                                      <p:to>
                                        <p:strVal val="visible"/>
                                      </p:to>
                                    </p:set>
                                    <p:anim calcmode="lin" valueType="num">
                                      <p:cBhvr>
                                        <p:cTn id="541" dur="3000" fill="hold"/>
                                        <p:tgtEl>
                                          <p:spTgt spid="173"/>
                                        </p:tgtEl>
                                        <p:attrNameLst>
                                          <p:attrName>ppt_w</p:attrName>
                                        </p:attrNameLst>
                                      </p:cBhvr>
                                      <p:tavLst>
                                        <p:tav tm="0">
                                          <p:val>
                                            <p:fltVal val="0"/>
                                          </p:val>
                                        </p:tav>
                                        <p:tav tm="100000">
                                          <p:val>
                                            <p:strVal val="#ppt_w"/>
                                          </p:val>
                                        </p:tav>
                                      </p:tavLst>
                                    </p:anim>
                                    <p:anim calcmode="lin" valueType="num">
                                      <p:cBhvr>
                                        <p:cTn id="542" dur="3000" fill="hold"/>
                                        <p:tgtEl>
                                          <p:spTgt spid="173"/>
                                        </p:tgtEl>
                                        <p:attrNameLst>
                                          <p:attrName>ppt_h</p:attrName>
                                        </p:attrNameLst>
                                      </p:cBhvr>
                                      <p:tavLst>
                                        <p:tav tm="0">
                                          <p:val>
                                            <p:fltVal val="0"/>
                                          </p:val>
                                        </p:tav>
                                        <p:tav tm="100000">
                                          <p:val>
                                            <p:strVal val="#ppt_h"/>
                                          </p:val>
                                        </p:tav>
                                      </p:tavLst>
                                    </p:anim>
                                    <p:anim calcmode="lin" valueType="num">
                                      <p:cBhvr>
                                        <p:cTn id="543" dur="3000" fill="hold"/>
                                        <p:tgtEl>
                                          <p:spTgt spid="173"/>
                                        </p:tgtEl>
                                        <p:attrNameLst>
                                          <p:attrName>style.rotation</p:attrName>
                                        </p:attrNameLst>
                                      </p:cBhvr>
                                      <p:tavLst>
                                        <p:tav tm="0">
                                          <p:val>
                                            <p:fltVal val="360"/>
                                          </p:val>
                                        </p:tav>
                                        <p:tav tm="100000">
                                          <p:val>
                                            <p:fltVal val="0"/>
                                          </p:val>
                                        </p:tav>
                                      </p:tavLst>
                                    </p:anim>
                                    <p:animEffect transition="in" filter="fade">
                                      <p:cBhvr>
                                        <p:cTn id="544" dur="3000"/>
                                        <p:tgtEl>
                                          <p:spTgt spid="173"/>
                                        </p:tgtEl>
                                      </p:cBhvr>
                                    </p:animEffect>
                                  </p:childTnLst>
                                </p:cTn>
                              </p:par>
                              <p:par>
                                <p:cTn id="545" presetID="49" presetClass="entr" presetSubtype="0" decel="100000" fill="hold" grpId="0" nodeType="withEffect">
                                  <p:stCondLst>
                                    <p:cond delay="0"/>
                                  </p:stCondLst>
                                  <p:childTnLst>
                                    <p:set>
                                      <p:cBhvr>
                                        <p:cTn id="546" dur="1" fill="hold">
                                          <p:stCondLst>
                                            <p:cond delay="0"/>
                                          </p:stCondLst>
                                        </p:cTn>
                                        <p:tgtEl>
                                          <p:spTgt spid="174"/>
                                        </p:tgtEl>
                                        <p:attrNameLst>
                                          <p:attrName>style.visibility</p:attrName>
                                        </p:attrNameLst>
                                      </p:cBhvr>
                                      <p:to>
                                        <p:strVal val="visible"/>
                                      </p:to>
                                    </p:set>
                                    <p:anim calcmode="lin" valueType="num">
                                      <p:cBhvr>
                                        <p:cTn id="547" dur="3000" fill="hold"/>
                                        <p:tgtEl>
                                          <p:spTgt spid="174"/>
                                        </p:tgtEl>
                                        <p:attrNameLst>
                                          <p:attrName>ppt_w</p:attrName>
                                        </p:attrNameLst>
                                      </p:cBhvr>
                                      <p:tavLst>
                                        <p:tav tm="0">
                                          <p:val>
                                            <p:fltVal val="0"/>
                                          </p:val>
                                        </p:tav>
                                        <p:tav tm="100000">
                                          <p:val>
                                            <p:strVal val="#ppt_w"/>
                                          </p:val>
                                        </p:tav>
                                      </p:tavLst>
                                    </p:anim>
                                    <p:anim calcmode="lin" valueType="num">
                                      <p:cBhvr>
                                        <p:cTn id="548" dur="3000" fill="hold"/>
                                        <p:tgtEl>
                                          <p:spTgt spid="174"/>
                                        </p:tgtEl>
                                        <p:attrNameLst>
                                          <p:attrName>ppt_h</p:attrName>
                                        </p:attrNameLst>
                                      </p:cBhvr>
                                      <p:tavLst>
                                        <p:tav tm="0">
                                          <p:val>
                                            <p:fltVal val="0"/>
                                          </p:val>
                                        </p:tav>
                                        <p:tav tm="100000">
                                          <p:val>
                                            <p:strVal val="#ppt_h"/>
                                          </p:val>
                                        </p:tav>
                                      </p:tavLst>
                                    </p:anim>
                                    <p:anim calcmode="lin" valueType="num">
                                      <p:cBhvr>
                                        <p:cTn id="549" dur="3000" fill="hold"/>
                                        <p:tgtEl>
                                          <p:spTgt spid="174"/>
                                        </p:tgtEl>
                                        <p:attrNameLst>
                                          <p:attrName>style.rotation</p:attrName>
                                        </p:attrNameLst>
                                      </p:cBhvr>
                                      <p:tavLst>
                                        <p:tav tm="0">
                                          <p:val>
                                            <p:fltVal val="360"/>
                                          </p:val>
                                        </p:tav>
                                        <p:tav tm="100000">
                                          <p:val>
                                            <p:fltVal val="0"/>
                                          </p:val>
                                        </p:tav>
                                      </p:tavLst>
                                    </p:anim>
                                    <p:animEffect transition="in" filter="fade">
                                      <p:cBhvr>
                                        <p:cTn id="550" dur="3000"/>
                                        <p:tgtEl>
                                          <p:spTgt spid="174"/>
                                        </p:tgtEl>
                                      </p:cBhvr>
                                    </p:animEffect>
                                  </p:childTnLst>
                                </p:cTn>
                              </p:par>
                              <p:par>
                                <p:cTn id="551" presetID="49" presetClass="entr" presetSubtype="0" decel="100000" fill="hold" grpId="0" nodeType="withEffect">
                                  <p:stCondLst>
                                    <p:cond delay="0"/>
                                  </p:stCondLst>
                                  <p:childTnLst>
                                    <p:set>
                                      <p:cBhvr>
                                        <p:cTn id="552" dur="1" fill="hold">
                                          <p:stCondLst>
                                            <p:cond delay="0"/>
                                          </p:stCondLst>
                                        </p:cTn>
                                        <p:tgtEl>
                                          <p:spTgt spid="175"/>
                                        </p:tgtEl>
                                        <p:attrNameLst>
                                          <p:attrName>style.visibility</p:attrName>
                                        </p:attrNameLst>
                                      </p:cBhvr>
                                      <p:to>
                                        <p:strVal val="visible"/>
                                      </p:to>
                                    </p:set>
                                    <p:anim calcmode="lin" valueType="num">
                                      <p:cBhvr>
                                        <p:cTn id="553" dur="3000" fill="hold"/>
                                        <p:tgtEl>
                                          <p:spTgt spid="175"/>
                                        </p:tgtEl>
                                        <p:attrNameLst>
                                          <p:attrName>ppt_w</p:attrName>
                                        </p:attrNameLst>
                                      </p:cBhvr>
                                      <p:tavLst>
                                        <p:tav tm="0">
                                          <p:val>
                                            <p:fltVal val="0"/>
                                          </p:val>
                                        </p:tav>
                                        <p:tav tm="100000">
                                          <p:val>
                                            <p:strVal val="#ppt_w"/>
                                          </p:val>
                                        </p:tav>
                                      </p:tavLst>
                                    </p:anim>
                                    <p:anim calcmode="lin" valueType="num">
                                      <p:cBhvr>
                                        <p:cTn id="554" dur="3000" fill="hold"/>
                                        <p:tgtEl>
                                          <p:spTgt spid="175"/>
                                        </p:tgtEl>
                                        <p:attrNameLst>
                                          <p:attrName>ppt_h</p:attrName>
                                        </p:attrNameLst>
                                      </p:cBhvr>
                                      <p:tavLst>
                                        <p:tav tm="0">
                                          <p:val>
                                            <p:fltVal val="0"/>
                                          </p:val>
                                        </p:tav>
                                        <p:tav tm="100000">
                                          <p:val>
                                            <p:strVal val="#ppt_h"/>
                                          </p:val>
                                        </p:tav>
                                      </p:tavLst>
                                    </p:anim>
                                    <p:anim calcmode="lin" valueType="num">
                                      <p:cBhvr>
                                        <p:cTn id="555" dur="3000" fill="hold"/>
                                        <p:tgtEl>
                                          <p:spTgt spid="175"/>
                                        </p:tgtEl>
                                        <p:attrNameLst>
                                          <p:attrName>style.rotation</p:attrName>
                                        </p:attrNameLst>
                                      </p:cBhvr>
                                      <p:tavLst>
                                        <p:tav tm="0">
                                          <p:val>
                                            <p:fltVal val="360"/>
                                          </p:val>
                                        </p:tav>
                                        <p:tav tm="100000">
                                          <p:val>
                                            <p:fltVal val="0"/>
                                          </p:val>
                                        </p:tav>
                                      </p:tavLst>
                                    </p:anim>
                                    <p:animEffect transition="in" filter="fade">
                                      <p:cBhvr>
                                        <p:cTn id="556" dur="3000"/>
                                        <p:tgtEl>
                                          <p:spTgt spid="175"/>
                                        </p:tgtEl>
                                      </p:cBhvr>
                                    </p:animEffect>
                                  </p:childTnLst>
                                </p:cTn>
                              </p:par>
                              <p:par>
                                <p:cTn id="557" presetID="49" presetClass="entr" presetSubtype="0" decel="100000" fill="hold" grpId="0" nodeType="withEffect">
                                  <p:stCondLst>
                                    <p:cond delay="0"/>
                                  </p:stCondLst>
                                  <p:childTnLst>
                                    <p:set>
                                      <p:cBhvr>
                                        <p:cTn id="558" dur="1" fill="hold">
                                          <p:stCondLst>
                                            <p:cond delay="0"/>
                                          </p:stCondLst>
                                        </p:cTn>
                                        <p:tgtEl>
                                          <p:spTgt spid="176"/>
                                        </p:tgtEl>
                                        <p:attrNameLst>
                                          <p:attrName>style.visibility</p:attrName>
                                        </p:attrNameLst>
                                      </p:cBhvr>
                                      <p:to>
                                        <p:strVal val="visible"/>
                                      </p:to>
                                    </p:set>
                                    <p:anim calcmode="lin" valueType="num">
                                      <p:cBhvr>
                                        <p:cTn id="559" dur="3000" fill="hold"/>
                                        <p:tgtEl>
                                          <p:spTgt spid="176"/>
                                        </p:tgtEl>
                                        <p:attrNameLst>
                                          <p:attrName>ppt_w</p:attrName>
                                        </p:attrNameLst>
                                      </p:cBhvr>
                                      <p:tavLst>
                                        <p:tav tm="0">
                                          <p:val>
                                            <p:fltVal val="0"/>
                                          </p:val>
                                        </p:tav>
                                        <p:tav tm="100000">
                                          <p:val>
                                            <p:strVal val="#ppt_w"/>
                                          </p:val>
                                        </p:tav>
                                      </p:tavLst>
                                    </p:anim>
                                    <p:anim calcmode="lin" valueType="num">
                                      <p:cBhvr>
                                        <p:cTn id="560" dur="3000" fill="hold"/>
                                        <p:tgtEl>
                                          <p:spTgt spid="176"/>
                                        </p:tgtEl>
                                        <p:attrNameLst>
                                          <p:attrName>ppt_h</p:attrName>
                                        </p:attrNameLst>
                                      </p:cBhvr>
                                      <p:tavLst>
                                        <p:tav tm="0">
                                          <p:val>
                                            <p:fltVal val="0"/>
                                          </p:val>
                                        </p:tav>
                                        <p:tav tm="100000">
                                          <p:val>
                                            <p:strVal val="#ppt_h"/>
                                          </p:val>
                                        </p:tav>
                                      </p:tavLst>
                                    </p:anim>
                                    <p:anim calcmode="lin" valueType="num">
                                      <p:cBhvr>
                                        <p:cTn id="561" dur="3000" fill="hold"/>
                                        <p:tgtEl>
                                          <p:spTgt spid="176"/>
                                        </p:tgtEl>
                                        <p:attrNameLst>
                                          <p:attrName>style.rotation</p:attrName>
                                        </p:attrNameLst>
                                      </p:cBhvr>
                                      <p:tavLst>
                                        <p:tav tm="0">
                                          <p:val>
                                            <p:fltVal val="360"/>
                                          </p:val>
                                        </p:tav>
                                        <p:tav tm="100000">
                                          <p:val>
                                            <p:fltVal val="0"/>
                                          </p:val>
                                        </p:tav>
                                      </p:tavLst>
                                    </p:anim>
                                    <p:animEffect transition="in" filter="fade">
                                      <p:cBhvr>
                                        <p:cTn id="562" dur="3000"/>
                                        <p:tgtEl>
                                          <p:spTgt spid="176"/>
                                        </p:tgtEl>
                                      </p:cBhvr>
                                    </p:animEffect>
                                  </p:childTnLst>
                                </p:cTn>
                              </p:par>
                              <p:par>
                                <p:cTn id="563" presetID="49" presetClass="entr" presetSubtype="0" decel="100000" fill="hold" grpId="0" nodeType="withEffect">
                                  <p:stCondLst>
                                    <p:cond delay="0"/>
                                  </p:stCondLst>
                                  <p:childTnLst>
                                    <p:set>
                                      <p:cBhvr>
                                        <p:cTn id="564" dur="1" fill="hold">
                                          <p:stCondLst>
                                            <p:cond delay="0"/>
                                          </p:stCondLst>
                                        </p:cTn>
                                        <p:tgtEl>
                                          <p:spTgt spid="177"/>
                                        </p:tgtEl>
                                        <p:attrNameLst>
                                          <p:attrName>style.visibility</p:attrName>
                                        </p:attrNameLst>
                                      </p:cBhvr>
                                      <p:to>
                                        <p:strVal val="visible"/>
                                      </p:to>
                                    </p:set>
                                    <p:anim calcmode="lin" valueType="num">
                                      <p:cBhvr>
                                        <p:cTn id="565" dur="3000" fill="hold"/>
                                        <p:tgtEl>
                                          <p:spTgt spid="177"/>
                                        </p:tgtEl>
                                        <p:attrNameLst>
                                          <p:attrName>ppt_w</p:attrName>
                                        </p:attrNameLst>
                                      </p:cBhvr>
                                      <p:tavLst>
                                        <p:tav tm="0">
                                          <p:val>
                                            <p:fltVal val="0"/>
                                          </p:val>
                                        </p:tav>
                                        <p:tav tm="100000">
                                          <p:val>
                                            <p:strVal val="#ppt_w"/>
                                          </p:val>
                                        </p:tav>
                                      </p:tavLst>
                                    </p:anim>
                                    <p:anim calcmode="lin" valueType="num">
                                      <p:cBhvr>
                                        <p:cTn id="566" dur="3000" fill="hold"/>
                                        <p:tgtEl>
                                          <p:spTgt spid="177"/>
                                        </p:tgtEl>
                                        <p:attrNameLst>
                                          <p:attrName>ppt_h</p:attrName>
                                        </p:attrNameLst>
                                      </p:cBhvr>
                                      <p:tavLst>
                                        <p:tav tm="0">
                                          <p:val>
                                            <p:fltVal val="0"/>
                                          </p:val>
                                        </p:tav>
                                        <p:tav tm="100000">
                                          <p:val>
                                            <p:strVal val="#ppt_h"/>
                                          </p:val>
                                        </p:tav>
                                      </p:tavLst>
                                    </p:anim>
                                    <p:anim calcmode="lin" valueType="num">
                                      <p:cBhvr>
                                        <p:cTn id="567" dur="3000" fill="hold"/>
                                        <p:tgtEl>
                                          <p:spTgt spid="177"/>
                                        </p:tgtEl>
                                        <p:attrNameLst>
                                          <p:attrName>style.rotation</p:attrName>
                                        </p:attrNameLst>
                                      </p:cBhvr>
                                      <p:tavLst>
                                        <p:tav tm="0">
                                          <p:val>
                                            <p:fltVal val="360"/>
                                          </p:val>
                                        </p:tav>
                                        <p:tav tm="100000">
                                          <p:val>
                                            <p:fltVal val="0"/>
                                          </p:val>
                                        </p:tav>
                                      </p:tavLst>
                                    </p:anim>
                                    <p:animEffect transition="in" filter="fade">
                                      <p:cBhvr>
                                        <p:cTn id="568" dur="3000"/>
                                        <p:tgtEl>
                                          <p:spTgt spid="177"/>
                                        </p:tgtEl>
                                      </p:cBhvr>
                                    </p:animEffect>
                                  </p:childTnLst>
                                </p:cTn>
                              </p:par>
                              <p:par>
                                <p:cTn id="569" presetID="49" presetClass="entr" presetSubtype="0" decel="100000" fill="hold" grpId="0" nodeType="withEffect">
                                  <p:stCondLst>
                                    <p:cond delay="0"/>
                                  </p:stCondLst>
                                  <p:childTnLst>
                                    <p:set>
                                      <p:cBhvr>
                                        <p:cTn id="570" dur="1" fill="hold">
                                          <p:stCondLst>
                                            <p:cond delay="0"/>
                                          </p:stCondLst>
                                        </p:cTn>
                                        <p:tgtEl>
                                          <p:spTgt spid="178"/>
                                        </p:tgtEl>
                                        <p:attrNameLst>
                                          <p:attrName>style.visibility</p:attrName>
                                        </p:attrNameLst>
                                      </p:cBhvr>
                                      <p:to>
                                        <p:strVal val="visible"/>
                                      </p:to>
                                    </p:set>
                                    <p:anim calcmode="lin" valueType="num">
                                      <p:cBhvr>
                                        <p:cTn id="571" dur="3000" fill="hold"/>
                                        <p:tgtEl>
                                          <p:spTgt spid="178"/>
                                        </p:tgtEl>
                                        <p:attrNameLst>
                                          <p:attrName>ppt_w</p:attrName>
                                        </p:attrNameLst>
                                      </p:cBhvr>
                                      <p:tavLst>
                                        <p:tav tm="0">
                                          <p:val>
                                            <p:fltVal val="0"/>
                                          </p:val>
                                        </p:tav>
                                        <p:tav tm="100000">
                                          <p:val>
                                            <p:strVal val="#ppt_w"/>
                                          </p:val>
                                        </p:tav>
                                      </p:tavLst>
                                    </p:anim>
                                    <p:anim calcmode="lin" valueType="num">
                                      <p:cBhvr>
                                        <p:cTn id="572" dur="3000" fill="hold"/>
                                        <p:tgtEl>
                                          <p:spTgt spid="178"/>
                                        </p:tgtEl>
                                        <p:attrNameLst>
                                          <p:attrName>ppt_h</p:attrName>
                                        </p:attrNameLst>
                                      </p:cBhvr>
                                      <p:tavLst>
                                        <p:tav tm="0">
                                          <p:val>
                                            <p:fltVal val="0"/>
                                          </p:val>
                                        </p:tav>
                                        <p:tav tm="100000">
                                          <p:val>
                                            <p:strVal val="#ppt_h"/>
                                          </p:val>
                                        </p:tav>
                                      </p:tavLst>
                                    </p:anim>
                                    <p:anim calcmode="lin" valueType="num">
                                      <p:cBhvr>
                                        <p:cTn id="573" dur="3000" fill="hold"/>
                                        <p:tgtEl>
                                          <p:spTgt spid="178"/>
                                        </p:tgtEl>
                                        <p:attrNameLst>
                                          <p:attrName>style.rotation</p:attrName>
                                        </p:attrNameLst>
                                      </p:cBhvr>
                                      <p:tavLst>
                                        <p:tav tm="0">
                                          <p:val>
                                            <p:fltVal val="360"/>
                                          </p:val>
                                        </p:tav>
                                        <p:tav tm="100000">
                                          <p:val>
                                            <p:fltVal val="0"/>
                                          </p:val>
                                        </p:tav>
                                      </p:tavLst>
                                    </p:anim>
                                    <p:animEffect transition="in" filter="fade">
                                      <p:cBhvr>
                                        <p:cTn id="574" dur="3000"/>
                                        <p:tgtEl>
                                          <p:spTgt spid="178"/>
                                        </p:tgtEl>
                                      </p:cBhvr>
                                    </p:animEffect>
                                  </p:childTnLst>
                                </p:cTn>
                              </p:par>
                              <p:par>
                                <p:cTn id="575" presetID="49" presetClass="entr" presetSubtype="0" decel="100000" fill="hold" grpId="0" nodeType="withEffect">
                                  <p:stCondLst>
                                    <p:cond delay="0"/>
                                  </p:stCondLst>
                                  <p:childTnLst>
                                    <p:set>
                                      <p:cBhvr>
                                        <p:cTn id="576" dur="1" fill="hold">
                                          <p:stCondLst>
                                            <p:cond delay="0"/>
                                          </p:stCondLst>
                                        </p:cTn>
                                        <p:tgtEl>
                                          <p:spTgt spid="179"/>
                                        </p:tgtEl>
                                        <p:attrNameLst>
                                          <p:attrName>style.visibility</p:attrName>
                                        </p:attrNameLst>
                                      </p:cBhvr>
                                      <p:to>
                                        <p:strVal val="visible"/>
                                      </p:to>
                                    </p:set>
                                    <p:anim calcmode="lin" valueType="num">
                                      <p:cBhvr>
                                        <p:cTn id="577" dur="3000" fill="hold"/>
                                        <p:tgtEl>
                                          <p:spTgt spid="179"/>
                                        </p:tgtEl>
                                        <p:attrNameLst>
                                          <p:attrName>ppt_w</p:attrName>
                                        </p:attrNameLst>
                                      </p:cBhvr>
                                      <p:tavLst>
                                        <p:tav tm="0">
                                          <p:val>
                                            <p:fltVal val="0"/>
                                          </p:val>
                                        </p:tav>
                                        <p:tav tm="100000">
                                          <p:val>
                                            <p:strVal val="#ppt_w"/>
                                          </p:val>
                                        </p:tav>
                                      </p:tavLst>
                                    </p:anim>
                                    <p:anim calcmode="lin" valueType="num">
                                      <p:cBhvr>
                                        <p:cTn id="578" dur="3000" fill="hold"/>
                                        <p:tgtEl>
                                          <p:spTgt spid="179"/>
                                        </p:tgtEl>
                                        <p:attrNameLst>
                                          <p:attrName>ppt_h</p:attrName>
                                        </p:attrNameLst>
                                      </p:cBhvr>
                                      <p:tavLst>
                                        <p:tav tm="0">
                                          <p:val>
                                            <p:fltVal val="0"/>
                                          </p:val>
                                        </p:tav>
                                        <p:tav tm="100000">
                                          <p:val>
                                            <p:strVal val="#ppt_h"/>
                                          </p:val>
                                        </p:tav>
                                      </p:tavLst>
                                    </p:anim>
                                    <p:anim calcmode="lin" valueType="num">
                                      <p:cBhvr>
                                        <p:cTn id="579" dur="3000" fill="hold"/>
                                        <p:tgtEl>
                                          <p:spTgt spid="179"/>
                                        </p:tgtEl>
                                        <p:attrNameLst>
                                          <p:attrName>style.rotation</p:attrName>
                                        </p:attrNameLst>
                                      </p:cBhvr>
                                      <p:tavLst>
                                        <p:tav tm="0">
                                          <p:val>
                                            <p:fltVal val="360"/>
                                          </p:val>
                                        </p:tav>
                                        <p:tav tm="100000">
                                          <p:val>
                                            <p:fltVal val="0"/>
                                          </p:val>
                                        </p:tav>
                                      </p:tavLst>
                                    </p:anim>
                                    <p:animEffect transition="in" filter="fade">
                                      <p:cBhvr>
                                        <p:cTn id="580" dur="3000"/>
                                        <p:tgtEl>
                                          <p:spTgt spid="179"/>
                                        </p:tgtEl>
                                      </p:cBhvr>
                                    </p:animEffect>
                                  </p:childTnLst>
                                </p:cTn>
                              </p:par>
                              <p:par>
                                <p:cTn id="581" presetID="49" presetClass="entr" presetSubtype="0" decel="100000" fill="hold" grpId="0" nodeType="withEffect">
                                  <p:stCondLst>
                                    <p:cond delay="0"/>
                                  </p:stCondLst>
                                  <p:childTnLst>
                                    <p:set>
                                      <p:cBhvr>
                                        <p:cTn id="582" dur="1" fill="hold">
                                          <p:stCondLst>
                                            <p:cond delay="0"/>
                                          </p:stCondLst>
                                        </p:cTn>
                                        <p:tgtEl>
                                          <p:spTgt spid="180"/>
                                        </p:tgtEl>
                                        <p:attrNameLst>
                                          <p:attrName>style.visibility</p:attrName>
                                        </p:attrNameLst>
                                      </p:cBhvr>
                                      <p:to>
                                        <p:strVal val="visible"/>
                                      </p:to>
                                    </p:set>
                                    <p:anim calcmode="lin" valueType="num">
                                      <p:cBhvr>
                                        <p:cTn id="583" dur="3000" fill="hold"/>
                                        <p:tgtEl>
                                          <p:spTgt spid="180"/>
                                        </p:tgtEl>
                                        <p:attrNameLst>
                                          <p:attrName>ppt_w</p:attrName>
                                        </p:attrNameLst>
                                      </p:cBhvr>
                                      <p:tavLst>
                                        <p:tav tm="0">
                                          <p:val>
                                            <p:fltVal val="0"/>
                                          </p:val>
                                        </p:tav>
                                        <p:tav tm="100000">
                                          <p:val>
                                            <p:strVal val="#ppt_w"/>
                                          </p:val>
                                        </p:tav>
                                      </p:tavLst>
                                    </p:anim>
                                    <p:anim calcmode="lin" valueType="num">
                                      <p:cBhvr>
                                        <p:cTn id="584" dur="3000" fill="hold"/>
                                        <p:tgtEl>
                                          <p:spTgt spid="180"/>
                                        </p:tgtEl>
                                        <p:attrNameLst>
                                          <p:attrName>ppt_h</p:attrName>
                                        </p:attrNameLst>
                                      </p:cBhvr>
                                      <p:tavLst>
                                        <p:tav tm="0">
                                          <p:val>
                                            <p:fltVal val="0"/>
                                          </p:val>
                                        </p:tav>
                                        <p:tav tm="100000">
                                          <p:val>
                                            <p:strVal val="#ppt_h"/>
                                          </p:val>
                                        </p:tav>
                                      </p:tavLst>
                                    </p:anim>
                                    <p:anim calcmode="lin" valueType="num">
                                      <p:cBhvr>
                                        <p:cTn id="585" dur="3000" fill="hold"/>
                                        <p:tgtEl>
                                          <p:spTgt spid="180"/>
                                        </p:tgtEl>
                                        <p:attrNameLst>
                                          <p:attrName>style.rotation</p:attrName>
                                        </p:attrNameLst>
                                      </p:cBhvr>
                                      <p:tavLst>
                                        <p:tav tm="0">
                                          <p:val>
                                            <p:fltVal val="360"/>
                                          </p:val>
                                        </p:tav>
                                        <p:tav tm="100000">
                                          <p:val>
                                            <p:fltVal val="0"/>
                                          </p:val>
                                        </p:tav>
                                      </p:tavLst>
                                    </p:anim>
                                    <p:animEffect transition="in" filter="fade">
                                      <p:cBhvr>
                                        <p:cTn id="586" dur="3000"/>
                                        <p:tgtEl>
                                          <p:spTgt spid="180"/>
                                        </p:tgtEl>
                                      </p:cBhvr>
                                    </p:animEffect>
                                  </p:childTnLst>
                                </p:cTn>
                              </p:par>
                              <p:par>
                                <p:cTn id="587" presetID="49" presetClass="entr" presetSubtype="0" decel="100000" fill="hold" grpId="0" nodeType="withEffect">
                                  <p:stCondLst>
                                    <p:cond delay="0"/>
                                  </p:stCondLst>
                                  <p:childTnLst>
                                    <p:set>
                                      <p:cBhvr>
                                        <p:cTn id="588" dur="1" fill="hold">
                                          <p:stCondLst>
                                            <p:cond delay="0"/>
                                          </p:stCondLst>
                                        </p:cTn>
                                        <p:tgtEl>
                                          <p:spTgt spid="181"/>
                                        </p:tgtEl>
                                        <p:attrNameLst>
                                          <p:attrName>style.visibility</p:attrName>
                                        </p:attrNameLst>
                                      </p:cBhvr>
                                      <p:to>
                                        <p:strVal val="visible"/>
                                      </p:to>
                                    </p:set>
                                    <p:anim calcmode="lin" valueType="num">
                                      <p:cBhvr>
                                        <p:cTn id="589" dur="3000" fill="hold"/>
                                        <p:tgtEl>
                                          <p:spTgt spid="181"/>
                                        </p:tgtEl>
                                        <p:attrNameLst>
                                          <p:attrName>ppt_w</p:attrName>
                                        </p:attrNameLst>
                                      </p:cBhvr>
                                      <p:tavLst>
                                        <p:tav tm="0">
                                          <p:val>
                                            <p:fltVal val="0"/>
                                          </p:val>
                                        </p:tav>
                                        <p:tav tm="100000">
                                          <p:val>
                                            <p:strVal val="#ppt_w"/>
                                          </p:val>
                                        </p:tav>
                                      </p:tavLst>
                                    </p:anim>
                                    <p:anim calcmode="lin" valueType="num">
                                      <p:cBhvr>
                                        <p:cTn id="590" dur="3000" fill="hold"/>
                                        <p:tgtEl>
                                          <p:spTgt spid="181"/>
                                        </p:tgtEl>
                                        <p:attrNameLst>
                                          <p:attrName>ppt_h</p:attrName>
                                        </p:attrNameLst>
                                      </p:cBhvr>
                                      <p:tavLst>
                                        <p:tav tm="0">
                                          <p:val>
                                            <p:fltVal val="0"/>
                                          </p:val>
                                        </p:tav>
                                        <p:tav tm="100000">
                                          <p:val>
                                            <p:strVal val="#ppt_h"/>
                                          </p:val>
                                        </p:tav>
                                      </p:tavLst>
                                    </p:anim>
                                    <p:anim calcmode="lin" valueType="num">
                                      <p:cBhvr>
                                        <p:cTn id="591" dur="3000" fill="hold"/>
                                        <p:tgtEl>
                                          <p:spTgt spid="181"/>
                                        </p:tgtEl>
                                        <p:attrNameLst>
                                          <p:attrName>style.rotation</p:attrName>
                                        </p:attrNameLst>
                                      </p:cBhvr>
                                      <p:tavLst>
                                        <p:tav tm="0">
                                          <p:val>
                                            <p:fltVal val="360"/>
                                          </p:val>
                                        </p:tav>
                                        <p:tav tm="100000">
                                          <p:val>
                                            <p:fltVal val="0"/>
                                          </p:val>
                                        </p:tav>
                                      </p:tavLst>
                                    </p:anim>
                                    <p:animEffect transition="in" filter="fade">
                                      <p:cBhvr>
                                        <p:cTn id="592" dur="3000"/>
                                        <p:tgtEl>
                                          <p:spTgt spid="181"/>
                                        </p:tgtEl>
                                      </p:cBhvr>
                                    </p:animEffect>
                                  </p:childTnLst>
                                </p:cTn>
                              </p:par>
                              <p:par>
                                <p:cTn id="593" presetID="49" presetClass="entr" presetSubtype="0" decel="100000" fill="hold" grpId="0" nodeType="withEffect">
                                  <p:stCondLst>
                                    <p:cond delay="0"/>
                                  </p:stCondLst>
                                  <p:childTnLst>
                                    <p:set>
                                      <p:cBhvr>
                                        <p:cTn id="594" dur="1" fill="hold">
                                          <p:stCondLst>
                                            <p:cond delay="0"/>
                                          </p:stCondLst>
                                        </p:cTn>
                                        <p:tgtEl>
                                          <p:spTgt spid="182"/>
                                        </p:tgtEl>
                                        <p:attrNameLst>
                                          <p:attrName>style.visibility</p:attrName>
                                        </p:attrNameLst>
                                      </p:cBhvr>
                                      <p:to>
                                        <p:strVal val="visible"/>
                                      </p:to>
                                    </p:set>
                                    <p:anim calcmode="lin" valueType="num">
                                      <p:cBhvr>
                                        <p:cTn id="595" dur="3000" fill="hold"/>
                                        <p:tgtEl>
                                          <p:spTgt spid="182"/>
                                        </p:tgtEl>
                                        <p:attrNameLst>
                                          <p:attrName>ppt_w</p:attrName>
                                        </p:attrNameLst>
                                      </p:cBhvr>
                                      <p:tavLst>
                                        <p:tav tm="0">
                                          <p:val>
                                            <p:fltVal val="0"/>
                                          </p:val>
                                        </p:tav>
                                        <p:tav tm="100000">
                                          <p:val>
                                            <p:strVal val="#ppt_w"/>
                                          </p:val>
                                        </p:tav>
                                      </p:tavLst>
                                    </p:anim>
                                    <p:anim calcmode="lin" valueType="num">
                                      <p:cBhvr>
                                        <p:cTn id="596" dur="3000" fill="hold"/>
                                        <p:tgtEl>
                                          <p:spTgt spid="182"/>
                                        </p:tgtEl>
                                        <p:attrNameLst>
                                          <p:attrName>ppt_h</p:attrName>
                                        </p:attrNameLst>
                                      </p:cBhvr>
                                      <p:tavLst>
                                        <p:tav tm="0">
                                          <p:val>
                                            <p:fltVal val="0"/>
                                          </p:val>
                                        </p:tav>
                                        <p:tav tm="100000">
                                          <p:val>
                                            <p:strVal val="#ppt_h"/>
                                          </p:val>
                                        </p:tav>
                                      </p:tavLst>
                                    </p:anim>
                                    <p:anim calcmode="lin" valueType="num">
                                      <p:cBhvr>
                                        <p:cTn id="597" dur="3000" fill="hold"/>
                                        <p:tgtEl>
                                          <p:spTgt spid="182"/>
                                        </p:tgtEl>
                                        <p:attrNameLst>
                                          <p:attrName>style.rotation</p:attrName>
                                        </p:attrNameLst>
                                      </p:cBhvr>
                                      <p:tavLst>
                                        <p:tav tm="0">
                                          <p:val>
                                            <p:fltVal val="360"/>
                                          </p:val>
                                        </p:tav>
                                        <p:tav tm="100000">
                                          <p:val>
                                            <p:fltVal val="0"/>
                                          </p:val>
                                        </p:tav>
                                      </p:tavLst>
                                    </p:anim>
                                    <p:animEffect transition="in" filter="fade">
                                      <p:cBhvr>
                                        <p:cTn id="598" dur="3000"/>
                                        <p:tgtEl>
                                          <p:spTgt spid="182"/>
                                        </p:tgtEl>
                                      </p:cBhvr>
                                    </p:animEffect>
                                  </p:childTnLst>
                                </p:cTn>
                              </p:par>
                              <p:par>
                                <p:cTn id="599" presetID="49" presetClass="entr" presetSubtype="0" decel="100000" fill="hold" grpId="0" nodeType="withEffect">
                                  <p:stCondLst>
                                    <p:cond delay="0"/>
                                  </p:stCondLst>
                                  <p:childTnLst>
                                    <p:set>
                                      <p:cBhvr>
                                        <p:cTn id="600" dur="1" fill="hold">
                                          <p:stCondLst>
                                            <p:cond delay="0"/>
                                          </p:stCondLst>
                                        </p:cTn>
                                        <p:tgtEl>
                                          <p:spTgt spid="183"/>
                                        </p:tgtEl>
                                        <p:attrNameLst>
                                          <p:attrName>style.visibility</p:attrName>
                                        </p:attrNameLst>
                                      </p:cBhvr>
                                      <p:to>
                                        <p:strVal val="visible"/>
                                      </p:to>
                                    </p:set>
                                    <p:anim calcmode="lin" valueType="num">
                                      <p:cBhvr>
                                        <p:cTn id="601" dur="3000" fill="hold"/>
                                        <p:tgtEl>
                                          <p:spTgt spid="183"/>
                                        </p:tgtEl>
                                        <p:attrNameLst>
                                          <p:attrName>ppt_w</p:attrName>
                                        </p:attrNameLst>
                                      </p:cBhvr>
                                      <p:tavLst>
                                        <p:tav tm="0">
                                          <p:val>
                                            <p:fltVal val="0"/>
                                          </p:val>
                                        </p:tav>
                                        <p:tav tm="100000">
                                          <p:val>
                                            <p:strVal val="#ppt_w"/>
                                          </p:val>
                                        </p:tav>
                                      </p:tavLst>
                                    </p:anim>
                                    <p:anim calcmode="lin" valueType="num">
                                      <p:cBhvr>
                                        <p:cTn id="602" dur="3000" fill="hold"/>
                                        <p:tgtEl>
                                          <p:spTgt spid="183"/>
                                        </p:tgtEl>
                                        <p:attrNameLst>
                                          <p:attrName>ppt_h</p:attrName>
                                        </p:attrNameLst>
                                      </p:cBhvr>
                                      <p:tavLst>
                                        <p:tav tm="0">
                                          <p:val>
                                            <p:fltVal val="0"/>
                                          </p:val>
                                        </p:tav>
                                        <p:tav tm="100000">
                                          <p:val>
                                            <p:strVal val="#ppt_h"/>
                                          </p:val>
                                        </p:tav>
                                      </p:tavLst>
                                    </p:anim>
                                    <p:anim calcmode="lin" valueType="num">
                                      <p:cBhvr>
                                        <p:cTn id="603" dur="3000" fill="hold"/>
                                        <p:tgtEl>
                                          <p:spTgt spid="183"/>
                                        </p:tgtEl>
                                        <p:attrNameLst>
                                          <p:attrName>style.rotation</p:attrName>
                                        </p:attrNameLst>
                                      </p:cBhvr>
                                      <p:tavLst>
                                        <p:tav tm="0">
                                          <p:val>
                                            <p:fltVal val="360"/>
                                          </p:val>
                                        </p:tav>
                                        <p:tav tm="100000">
                                          <p:val>
                                            <p:fltVal val="0"/>
                                          </p:val>
                                        </p:tav>
                                      </p:tavLst>
                                    </p:anim>
                                    <p:animEffect transition="in" filter="fade">
                                      <p:cBhvr>
                                        <p:cTn id="604" dur="3000"/>
                                        <p:tgtEl>
                                          <p:spTgt spid="183"/>
                                        </p:tgtEl>
                                      </p:cBhvr>
                                    </p:animEffect>
                                  </p:childTnLst>
                                </p:cTn>
                              </p:par>
                              <p:par>
                                <p:cTn id="605" presetID="49" presetClass="entr" presetSubtype="0" decel="100000" fill="hold" grpId="0" nodeType="withEffect">
                                  <p:stCondLst>
                                    <p:cond delay="0"/>
                                  </p:stCondLst>
                                  <p:childTnLst>
                                    <p:set>
                                      <p:cBhvr>
                                        <p:cTn id="606" dur="1" fill="hold">
                                          <p:stCondLst>
                                            <p:cond delay="0"/>
                                          </p:stCondLst>
                                        </p:cTn>
                                        <p:tgtEl>
                                          <p:spTgt spid="184"/>
                                        </p:tgtEl>
                                        <p:attrNameLst>
                                          <p:attrName>style.visibility</p:attrName>
                                        </p:attrNameLst>
                                      </p:cBhvr>
                                      <p:to>
                                        <p:strVal val="visible"/>
                                      </p:to>
                                    </p:set>
                                    <p:anim calcmode="lin" valueType="num">
                                      <p:cBhvr>
                                        <p:cTn id="607" dur="3000" fill="hold"/>
                                        <p:tgtEl>
                                          <p:spTgt spid="184"/>
                                        </p:tgtEl>
                                        <p:attrNameLst>
                                          <p:attrName>ppt_w</p:attrName>
                                        </p:attrNameLst>
                                      </p:cBhvr>
                                      <p:tavLst>
                                        <p:tav tm="0">
                                          <p:val>
                                            <p:fltVal val="0"/>
                                          </p:val>
                                        </p:tav>
                                        <p:tav tm="100000">
                                          <p:val>
                                            <p:strVal val="#ppt_w"/>
                                          </p:val>
                                        </p:tav>
                                      </p:tavLst>
                                    </p:anim>
                                    <p:anim calcmode="lin" valueType="num">
                                      <p:cBhvr>
                                        <p:cTn id="608" dur="3000" fill="hold"/>
                                        <p:tgtEl>
                                          <p:spTgt spid="184"/>
                                        </p:tgtEl>
                                        <p:attrNameLst>
                                          <p:attrName>ppt_h</p:attrName>
                                        </p:attrNameLst>
                                      </p:cBhvr>
                                      <p:tavLst>
                                        <p:tav tm="0">
                                          <p:val>
                                            <p:fltVal val="0"/>
                                          </p:val>
                                        </p:tav>
                                        <p:tav tm="100000">
                                          <p:val>
                                            <p:strVal val="#ppt_h"/>
                                          </p:val>
                                        </p:tav>
                                      </p:tavLst>
                                    </p:anim>
                                    <p:anim calcmode="lin" valueType="num">
                                      <p:cBhvr>
                                        <p:cTn id="609" dur="3000" fill="hold"/>
                                        <p:tgtEl>
                                          <p:spTgt spid="184"/>
                                        </p:tgtEl>
                                        <p:attrNameLst>
                                          <p:attrName>style.rotation</p:attrName>
                                        </p:attrNameLst>
                                      </p:cBhvr>
                                      <p:tavLst>
                                        <p:tav tm="0">
                                          <p:val>
                                            <p:fltVal val="360"/>
                                          </p:val>
                                        </p:tav>
                                        <p:tav tm="100000">
                                          <p:val>
                                            <p:fltVal val="0"/>
                                          </p:val>
                                        </p:tav>
                                      </p:tavLst>
                                    </p:anim>
                                    <p:animEffect transition="in" filter="fade">
                                      <p:cBhvr>
                                        <p:cTn id="610" dur="3000"/>
                                        <p:tgtEl>
                                          <p:spTgt spid="184"/>
                                        </p:tgtEl>
                                      </p:cBhvr>
                                    </p:animEffect>
                                  </p:childTnLst>
                                </p:cTn>
                              </p:par>
                              <p:par>
                                <p:cTn id="611" presetID="49" presetClass="entr" presetSubtype="0" decel="100000" fill="hold" grpId="0" nodeType="withEffect">
                                  <p:stCondLst>
                                    <p:cond delay="0"/>
                                  </p:stCondLst>
                                  <p:childTnLst>
                                    <p:set>
                                      <p:cBhvr>
                                        <p:cTn id="612" dur="1" fill="hold">
                                          <p:stCondLst>
                                            <p:cond delay="0"/>
                                          </p:stCondLst>
                                        </p:cTn>
                                        <p:tgtEl>
                                          <p:spTgt spid="185"/>
                                        </p:tgtEl>
                                        <p:attrNameLst>
                                          <p:attrName>style.visibility</p:attrName>
                                        </p:attrNameLst>
                                      </p:cBhvr>
                                      <p:to>
                                        <p:strVal val="visible"/>
                                      </p:to>
                                    </p:set>
                                    <p:anim calcmode="lin" valueType="num">
                                      <p:cBhvr>
                                        <p:cTn id="613" dur="3000" fill="hold"/>
                                        <p:tgtEl>
                                          <p:spTgt spid="185"/>
                                        </p:tgtEl>
                                        <p:attrNameLst>
                                          <p:attrName>ppt_w</p:attrName>
                                        </p:attrNameLst>
                                      </p:cBhvr>
                                      <p:tavLst>
                                        <p:tav tm="0">
                                          <p:val>
                                            <p:fltVal val="0"/>
                                          </p:val>
                                        </p:tav>
                                        <p:tav tm="100000">
                                          <p:val>
                                            <p:strVal val="#ppt_w"/>
                                          </p:val>
                                        </p:tav>
                                      </p:tavLst>
                                    </p:anim>
                                    <p:anim calcmode="lin" valueType="num">
                                      <p:cBhvr>
                                        <p:cTn id="614" dur="3000" fill="hold"/>
                                        <p:tgtEl>
                                          <p:spTgt spid="185"/>
                                        </p:tgtEl>
                                        <p:attrNameLst>
                                          <p:attrName>ppt_h</p:attrName>
                                        </p:attrNameLst>
                                      </p:cBhvr>
                                      <p:tavLst>
                                        <p:tav tm="0">
                                          <p:val>
                                            <p:fltVal val="0"/>
                                          </p:val>
                                        </p:tav>
                                        <p:tav tm="100000">
                                          <p:val>
                                            <p:strVal val="#ppt_h"/>
                                          </p:val>
                                        </p:tav>
                                      </p:tavLst>
                                    </p:anim>
                                    <p:anim calcmode="lin" valueType="num">
                                      <p:cBhvr>
                                        <p:cTn id="615" dur="3000" fill="hold"/>
                                        <p:tgtEl>
                                          <p:spTgt spid="185"/>
                                        </p:tgtEl>
                                        <p:attrNameLst>
                                          <p:attrName>style.rotation</p:attrName>
                                        </p:attrNameLst>
                                      </p:cBhvr>
                                      <p:tavLst>
                                        <p:tav tm="0">
                                          <p:val>
                                            <p:fltVal val="360"/>
                                          </p:val>
                                        </p:tav>
                                        <p:tav tm="100000">
                                          <p:val>
                                            <p:fltVal val="0"/>
                                          </p:val>
                                        </p:tav>
                                      </p:tavLst>
                                    </p:anim>
                                    <p:animEffect transition="in" filter="fade">
                                      <p:cBhvr>
                                        <p:cTn id="616" dur="3000"/>
                                        <p:tgtEl>
                                          <p:spTgt spid="185"/>
                                        </p:tgtEl>
                                      </p:cBhvr>
                                    </p:animEffect>
                                  </p:childTnLst>
                                </p:cTn>
                              </p:par>
                              <p:par>
                                <p:cTn id="617" presetID="53" presetClass="entr" presetSubtype="528" fill="hold" grpId="0" nodeType="withEffect">
                                  <p:stCondLst>
                                    <p:cond delay="800"/>
                                  </p:stCondLst>
                                  <p:childTnLst>
                                    <p:set>
                                      <p:cBhvr>
                                        <p:cTn id="618" dur="1" fill="hold">
                                          <p:stCondLst>
                                            <p:cond delay="0"/>
                                          </p:stCondLst>
                                        </p:cTn>
                                        <p:tgtEl>
                                          <p:spTgt spid="186"/>
                                        </p:tgtEl>
                                        <p:attrNameLst>
                                          <p:attrName>style.visibility</p:attrName>
                                        </p:attrNameLst>
                                      </p:cBhvr>
                                      <p:to>
                                        <p:strVal val="visible"/>
                                      </p:to>
                                    </p:set>
                                    <p:anim calcmode="lin" valueType="num">
                                      <p:cBhvr>
                                        <p:cTn id="619" dur="2000" fill="hold"/>
                                        <p:tgtEl>
                                          <p:spTgt spid="186"/>
                                        </p:tgtEl>
                                        <p:attrNameLst>
                                          <p:attrName>ppt_w</p:attrName>
                                        </p:attrNameLst>
                                      </p:cBhvr>
                                      <p:tavLst>
                                        <p:tav tm="0">
                                          <p:val>
                                            <p:fltVal val="0"/>
                                          </p:val>
                                        </p:tav>
                                        <p:tav tm="100000">
                                          <p:val>
                                            <p:strVal val="#ppt_w"/>
                                          </p:val>
                                        </p:tav>
                                      </p:tavLst>
                                    </p:anim>
                                    <p:anim calcmode="lin" valueType="num">
                                      <p:cBhvr>
                                        <p:cTn id="620" dur="2000" fill="hold"/>
                                        <p:tgtEl>
                                          <p:spTgt spid="186"/>
                                        </p:tgtEl>
                                        <p:attrNameLst>
                                          <p:attrName>ppt_h</p:attrName>
                                        </p:attrNameLst>
                                      </p:cBhvr>
                                      <p:tavLst>
                                        <p:tav tm="0">
                                          <p:val>
                                            <p:fltVal val="0"/>
                                          </p:val>
                                        </p:tav>
                                        <p:tav tm="100000">
                                          <p:val>
                                            <p:strVal val="#ppt_h"/>
                                          </p:val>
                                        </p:tav>
                                      </p:tavLst>
                                    </p:anim>
                                    <p:animEffect transition="in" filter="fade">
                                      <p:cBhvr>
                                        <p:cTn id="621" dur="2000"/>
                                        <p:tgtEl>
                                          <p:spTgt spid="186"/>
                                        </p:tgtEl>
                                      </p:cBhvr>
                                    </p:animEffect>
                                    <p:anim calcmode="lin" valueType="num">
                                      <p:cBhvr>
                                        <p:cTn id="622" dur="2000" fill="hold"/>
                                        <p:tgtEl>
                                          <p:spTgt spid="186"/>
                                        </p:tgtEl>
                                        <p:attrNameLst>
                                          <p:attrName>ppt_x</p:attrName>
                                        </p:attrNameLst>
                                      </p:cBhvr>
                                      <p:tavLst>
                                        <p:tav tm="0">
                                          <p:val>
                                            <p:fltVal val="0.5"/>
                                          </p:val>
                                        </p:tav>
                                        <p:tav tm="100000">
                                          <p:val>
                                            <p:strVal val="#ppt_x"/>
                                          </p:val>
                                        </p:tav>
                                      </p:tavLst>
                                    </p:anim>
                                    <p:anim calcmode="lin" valueType="num">
                                      <p:cBhvr>
                                        <p:cTn id="623" dur="2000" fill="hold"/>
                                        <p:tgtEl>
                                          <p:spTgt spid="186"/>
                                        </p:tgtEl>
                                        <p:attrNameLst>
                                          <p:attrName>ppt_y</p:attrName>
                                        </p:attrNameLst>
                                      </p:cBhvr>
                                      <p:tavLst>
                                        <p:tav tm="0">
                                          <p:val>
                                            <p:fltVal val="0.5"/>
                                          </p:val>
                                        </p:tav>
                                        <p:tav tm="100000">
                                          <p:val>
                                            <p:strVal val="#ppt_y"/>
                                          </p:val>
                                        </p:tav>
                                      </p:tavLst>
                                    </p:anim>
                                  </p:childTnLst>
                                </p:cTn>
                              </p:par>
                              <p:par>
                                <p:cTn id="624" presetID="53" presetClass="entr" presetSubtype="528" fill="hold" grpId="0" nodeType="withEffect">
                                  <p:stCondLst>
                                    <p:cond delay="0"/>
                                  </p:stCondLst>
                                  <p:childTnLst>
                                    <p:set>
                                      <p:cBhvr>
                                        <p:cTn id="625" dur="1" fill="hold">
                                          <p:stCondLst>
                                            <p:cond delay="0"/>
                                          </p:stCondLst>
                                        </p:cTn>
                                        <p:tgtEl>
                                          <p:spTgt spid="44"/>
                                        </p:tgtEl>
                                        <p:attrNameLst>
                                          <p:attrName>style.visibility</p:attrName>
                                        </p:attrNameLst>
                                      </p:cBhvr>
                                      <p:to>
                                        <p:strVal val="visible"/>
                                      </p:to>
                                    </p:set>
                                    <p:anim calcmode="lin" valueType="num">
                                      <p:cBhvr>
                                        <p:cTn id="626" dur="3000" fill="hold"/>
                                        <p:tgtEl>
                                          <p:spTgt spid="44"/>
                                        </p:tgtEl>
                                        <p:attrNameLst>
                                          <p:attrName>ppt_w</p:attrName>
                                        </p:attrNameLst>
                                      </p:cBhvr>
                                      <p:tavLst>
                                        <p:tav tm="0">
                                          <p:val>
                                            <p:fltVal val="0"/>
                                          </p:val>
                                        </p:tav>
                                        <p:tav tm="100000">
                                          <p:val>
                                            <p:strVal val="#ppt_w"/>
                                          </p:val>
                                        </p:tav>
                                      </p:tavLst>
                                    </p:anim>
                                    <p:anim calcmode="lin" valueType="num">
                                      <p:cBhvr>
                                        <p:cTn id="627" dur="3000" fill="hold"/>
                                        <p:tgtEl>
                                          <p:spTgt spid="44"/>
                                        </p:tgtEl>
                                        <p:attrNameLst>
                                          <p:attrName>ppt_h</p:attrName>
                                        </p:attrNameLst>
                                      </p:cBhvr>
                                      <p:tavLst>
                                        <p:tav tm="0">
                                          <p:val>
                                            <p:fltVal val="0"/>
                                          </p:val>
                                        </p:tav>
                                        <p:tav tm="100000">
                                          <p:val>
                                            <p:strVal val="#ppt_h"/>
                                          </p:val>
                                        </p:tav>
                                      </p:tavLst>
                                    </p:anim>
                                    <p:animEffect transition="in" filter="fade">
                                      <p:cBhvr>
                                        <p:cTn id="628" dur="3000"/>
                                        <p:tgtEl>
                                          <p:spTgt spid="44"/>
                                        </p:tgtEl>
                                      </p:cBhvr>
                                    </p:animEffect>
                                    <p:anim calcmode="lin" valueType="num">
                                      <p:cBhvr>
                                        <p:cTn id="629" dur="3000" fill="hold"/>
                                        <p:tgtEl>
                                          <p:spTgt spid="44"/>
                                        </p:tgtEl>
                                        <p:attrNameLst>
                                          <p:attrName>ppt_x</p:attrName>
                                        </p:attrNameLst>
                                      </p:cBhvr>
                                      <p:tavLst>
                                        <p:tav tm="0">
                                          <p:val>
                                            <p:fltVal val="0.5"/>
                                          </p:val>
                                        </p:tav>
                                        <p:tav tm="100000">
                                          <p:val>
                                            <p:strVal val="#ppt_x"/>
                                          </p:val>
                                        </p:tav>
                                      </p:tavLst>
                                    </p:anim>
                                    <p:anim calcmode="lin" valueType="num">
                                      <p:cBhvr>
                                        <p:cTn id="630" dur="3000" fill="hold"/>
                                        <p:tgtEl>
                                          <p:spTgt spid="4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标题和内容">
    <p:bg>
      <p:bgPr>
        <a:gradFill flip="none" rotWithShape="1">
          <a:gsLst>
            <a:gs pos="20000">
              <a:srgbClr val="050537"/>
            </a:gs>
            <a:gs pos="58000">
              <a:srgbClr val="180F3A"/>
            </a:gs>
            <a:gs pos="84000">
              <a:srgbClr val="4A113C"/>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69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标题和内容">
    <p:bg>
      <p:bgPr>
        <a:gradFill>
          <a:gsLst>
            <a:gs pos="20000">
              <a:srgbClr val="050537"/>
            </a:gs>
            <a:gs pos="58000">
              <a:srgbClr val="180F3A"/>
            </a:gs>
            <a:gs pos="84000">
              <a:srgbClr val="4A113C"/>
            </a:gs>
          </a:gsLst>
          <a:lin ang="5400000" scaled="0"/>
        </a:gradFill>
        <a:effectLst/>
      </p:bgPr>
    </p:bg>
    <p:spTree>
      <p:nvGrpSpPr>
        <p:cNvPr id="1" name=""/>
        <p:cNvGrpSpPr/>
        <p:nvPr/>
      </p:nvGrpSpPr>
      <p:grpSpPr>
        <a:xfrm>
          <a:off x="0" y="0"/>
          <a:ext cx="0" cy="0"/>
          <a:chOff x="0" y="0"/>
          <a:chExt cx="0" cy="0"/>
        </a:xfrm>
      </p:grpSpPr>
      <p:pic>
        <p:nvPicPr>
          <p:cNvPr id="122" name="图片 1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0"/>
            <a:ext cx="11430000" cy="1905000"/>
          </a:xfrm>
          <a:prstGeom prst="rect">
            <a:avLst/>
          </a:prstGeom>
        </p:spPr>
      </p:pic>
      <p:grpSp>
        <p:nvGrpSpPr>
          <p:cNvPr id="123" name="组合 122"/>
          <p:cNvGrpSpPr/>
          <p:nvPr userDrawn="1"/>
        </p:nvGrpSpPr>
        <p:grpSpPr>
          <a:xfrm>
            <a:off x="-1612490" y="1051996"/>
            <a:ext cx="15416980" cy="8224741"/>
            <a:chOff x="748090" y="-2524465"/>
            <a:chExt cx="20264284" cy="16144683"/>
          </a:xfrm>
          <a:scene3d>
            <a:camera prst="perspectiveRelaxedModerately" fov="6000000"/>
            <a:lightRig rig="threePt" dir="t"/>
          </a:scene3d>
        </p:grpSpPr>
        <p:grpSp>
          <p:nvGrpSpPr>
            <p:cNvPr id="124" name="组合 123"/>
            <p:cNvGrpSpPr/>
            <p:nvPr/>
          </p:nvGrpSpPr>
          <p:grpSpPr>
            <a:xfrm>
              <a:off x="924742" y="-2524465"/>
              <a:ext cx="19910979" cy="16144683"/>
              <a:chOff x="319314" y="0"/>
              <a:chExt cx="11451771" cy="7503886"/>
            </a:xfrm>
          </p:grpSpPr>
          <p:cxnSp>
            <p:nvCxnSpPr>
              <p:cNvPr id="144" name="直接连接符 143"/>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8" name="直接连接符 157"/>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125" name="组合 124"/>
            <p:cNvGrpSpPr/>
            <p:nvPr/>
          </p:nvGrpSpPr>
          <p:grpSpPr>
            <a:xfrm rot="5400000">
              <a:off x="3118509" y="-4584266"/>
              <a:ext cx="15523445" cy="20264284"/>
              <a:chOff x="319314" y="0"/>
              <a:chExt cx="11451771" cy="7503886"/>
            </a:xfrm>
          </p:grpSpPr>
          <p:cxnSp>
            <p:nvCxnSpPr>
              <p:cNvPr id="126" name="直接连接符 125"/>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1" name="直接连接符 130"/>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8" name="直接连接符 137"/>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sp>
        <p:nvSpPr>
          <p:cNvPr id="162" name="矩形 161"/>
          <p:cNvSpPr/>
          <p:nvPr userDrawn="1"/>
        </p:nvSpPr>
        <p:spPr>
          <a:xfrm>
            <a:off x="0" y="-357995"/>
            <a:ext cx="12192000" cy="6858000"/>
          </a:xfrm>
          <a:prstGeom prst="rect">
            <a:avLst/>
          </a:prstGeom>
          <a:gradFill>
            <a:gsLst>
              <a:gs pos="0">
                <a:srgbClr val="050537">
                  <a:alpha val="0"/>
                </a:srgbClr>
              </a:gs>
              <a:gs pos="43000">
                <a:srgbClr val="180F3A"/>
              </a:gs>
              <a:gs pos="100000">
                <a:srgbClr val="4A113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3" name="矩形 42"/>
          <p:cNvSpPr/>
          <p:nvPr userDrawn="1"/>
        </p:nvSpPr>
        <p:spPr>
          <a:xfrm>
            <a:off x="-10759" y="-10757"/>
            <a:ext cx="8731443" cy="6383214"/>
          </a:xfrm>
          <a:prstGeom prst="rect">
            <a:avLst/>
          </a:prstGeom>
          <a:ln>
            <a:gradFill>
              <a:gsLst>
                <a:gs pos="5000">
                  <a:srgbClr val="6DFEFB"/>
                </a:gs>
                <a:gs pos="42000">
                  <a:srgbClr val="BB1055">
                    <a:alpha val="0"/>
                  </a:srgbClr>
                </a:gs>
                <a:gs pos="76000">
                  <a:srgbClr val="BB1055">
                    <a:alpha val="62000"/>
                  </a:srgbClr>
                </a:gs>
              </a:gsLst>
              <a:lin ang="5400000" scaled="1"/>
            </a:gradFill>
          </a:ln>
          <a:effectLst>
            <a:outerShdw blurRad="533400" dist="38100" dir="2700000" sx="102000" sy="102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4" name="矩形 43"/>
          <p:cNvSpPr/>
          <p:nvPr userDrawn="1"/>
        </p:nvSpPr>
        <p:spPr>
          <a:xfrm>
            <a:off x="-10758" y="-10758"/>
            <a:ext cx="8130106" cy="5943600"/>
          </a:xfrm>
          <a:prstGeom prst="rect">
            <a:avLst/>
          </a:prstGeom>
          <a:ln>
            <a:gradFill>
              <a:gsLst>
                <a:gs pos="5000">
                  <a:srgbClr val="BB1055"/>
                </a:gs>
                <a:gs pos="42000">
                  <a:srgbClr val="BB1055">
                    <a:alpha val="0"/>
                  </a:srgbClr>
                </a:gs>
                <a:gs pos="76000">
                  <a:srgbClr val="BB1055"/>
                </a:gs>
              </a:gsLst>
              <a:lin ang="5400000" scaled="1"/>
            </a:gradFill>
          </a:ln>
          <a:effectLst>
            <a:outerShdw blurRad="533400" dist="38100" dir="2700000" sx="102000" sy="102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5" name="矩形 44"/>
          <p:cNvSpPr/>
          <p:nvPr userDrawn="1"/>
        </p:nvSpPr>
        <p:spPr>
          <a:xfrm>
            <a:off x="-10758" y="-10759"/>
            <a:ext cx="7540794" cy="5512777"/>
          </a:xfrm>
          <a:prstGeom prst="rect">
            <a:avLst/>
          </a:prstGeom>
          <a:ln>
            <a:gradFill>
              <a:gsLst>
                <a:gs pos="5000">
                  <a:srgbClr val="BB1055"/>
                </a:gs>
                <a:gs pos="42000">
                  <a:srgbClr val="BB1055">
                    <a:alpha val="0"/>
                  </a:srgbClr>
                </a:gs>
                <a:gs pos="76000">
                  <a:srgbClr val="6DFEFB"/>
                </a:gs>
              </a:gsLst>
              <a:lin ang="5400000" scaled="1"/>
            </a:gradFill>
          </a:ln>
          <a:effectLst>
            <a:outerShdw blurRad="533400" dist="38100" dir="2700000" sx="102000" sy="102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6" name="矩形 45"/>
          <p:cNvSpPr/>
          <p:nvPr userDrawn="1"/>
        </p:nvSpPr>
        <p:spPr>
          <a:xfrm>
            <a:off x="-10758" y="-10758"/>
            <a:ext cx="6963508" cy="5090746"/>
          </a:xfrm>
          <a:prstGeom prst="rect">
            <a:avLst/>
          </a:prstGeom>
          <a:ln>
            <a:gradFill>
              <a:gsLst>
                <a:gs pos="5000">
                  <a:srgbClr val="6DFEFB"/>
                </a:gs>
                <a:gs pos="42000">
                  <a:srgbClr val="BB1055">
                    <a:alpha val="0"/>
                  </a:srgbClr>
                </a:gs>
                <a:gs pos="76000">
                  <a:srgbClr val="BB1055"/>
                </a:gs>
              </a:gsLst>
              <a:lin ang="5400000" scaled="1"/>
            </a:gradFill>
          </a:ln>
          <a:effectLst>
            <a:outerShdw blurRad="533400" dist="38100" dir="2700000" sx="102000" sy="102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userDrawn="1"/>
        </p:nvGrpSpPr>
        <p:grpSpPr>
          <a:xfrm>
            <a:off x="-1612490" y="1051996"/>
            <a:ext cx="15416980" cy="8224741"/>
            <a:chOff x="748090" y="-2524465"/>
            <a:chExt cx="20264284" cy="16144683"/>
          </a:xfrm>
          <a:scene3d>
            <a:camera prst="perspectiveRelaxedModerately" fov="6000000"/>
            <a:lightRig rig="threePt" dir="t"/>
          </a:scene3d>
        </p:grpSpPr>
        <p:grpSp>
          <p:nvGrpSpPr>
            <p:cNvPr id="48" name="组合 47"/>
            <p:cNvGrpSpPr/>
            <p:nvPr/>
          </p:nvGrpSpPr>
          <p:grpSpPr>
            <a:xfrm>
              <a:off x="924742" y="-2524465"/>
              <a:ext cx="19910979" cy="16144683"/>
              <a:chOff x="319314" y="0"/>
              <a:chExt cx="11451771" cy="7503886"/>
            </a:xfrm>
          </p:grpSpPr>
          <p:cxnSp>
            <p:nvCxnSpPr>
              <p:cNvPr id="68" name="直接连接符 67"/>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rot="5400000">
              <a:off x="3118509" y="-4584266"/>
              <a:ext cx="15523445" cy="20264284"/>
              <a:chOff x="319314" y="0"/>
              <a:chExt cx="11451771" cy="7503886"/>
            </a:xfrm>
          </p:grpSpPr>
          <p:cxnSp>
            <p:nvCxnSpPr>
              <p:cNvPr id="50" name="直接连接符 49"/>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sp>
        <p:nvSpPr>
          <p:cNvPr id="86" name="矩形 85"/>
          <p:cNvSpPr/>
          <p:nvPr userDrawn="1"/>
        </p:nvSpPr>
        <p:spPr>
          <a:xfrm>
            <a:off x="0" y="-357995"/>
            <a:ext cx="12192000" cy="6858000"/>
          </a:xfrm>
          <a:prstGeom prst="rect">
            <a:avLst/>
          </a:prstGeom>
          <a:gradFill>
            <a:gsLst>
              <a:gs pos="0">
                <a:srgbClr val="050537">
                  <a:alpha val="0"/>
                </a:srgbClr>
              </a:gs>
              <a:gs pos="43000">
                <a:srgbClr val="180F3A"/>
              </a:gs>
              <a:gs pos="100000">
                <a:srgbClr val="4A113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a:off x="-3110446" y="-3449690"/>
            <a:ext cx="6581442" cy="6877860"/>
            <a:chOff x="-3110446" y="-3449690"/>
            <a:chExt cx="6581442" cy="6877860"/>
          </a:xfrm>
        </p:grpSpPr>
        <p:grpSp>
          <p:nvGrpSpPr>
            <p:cNvPr id="87" name="组合 86"/>
            <p:cNvGrpSpPr/>
            <p:nvPr userDrawn="1"/>
          </p:nvGrpSpPr>
          <p:grpSpPr>
            <a:xfrm>
              <a:off x="-3110446" y="-3449690"/>
              <a:ext cx="6581442" cy="6877860"/>
              <a:chOff x="2768207" y="281354"/>
              <a:chExt cx="6008790" cy="6279416"/>
            </a:xfrm>
          </p:grpSpPr>
          <p:sp>
            <p:nvSpPr>
              <p:cNvPr id="88" name="Freeform 6"/>
              <p:cNvSpPr>
                <a:spLocks/>
              </p:cNvSpPr>
              <p:nvPr/>
            </p:nvSpPr>
            <p:spPr bwMode="auto">
              <a:xfrm rot="7105263">
                <a:off x="3140319" y="1104772"/>
                <a:ext cx="5264566" cy="4632582"/>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6"/>
              <p:cNvSpPr>
                <a:spLocks/>
              </p:cNvSpPr>
              <p:nvPr/>
            </p:nvSpPr>
            <p:spPr bwMode="auto">
              <a:xfrm rot="7673685">
                <a:off x="3106492" y="1075004"/>
                <a:ext cx="5332222" cy="469211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6"/>
              <p:cNvSpPr>
                <a:spLocks/>
              </p:cNvSpPr>
              <p:nvPr/>
            </p:nvSpPr>
            <p:spPr bwMode="auto">
              <a:xfrm rot="8242105">
                <a:off x="3072663" y="1045237"/>
                <a:ext cx="5399879" cy="475165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6"/>
              <p:cNvSpPr>
                <a:spLocks/>
              </p:cNvSpPr>
              <p:nvPr/>
            </p:nvSpPr>
            <p:spPr bwMode="auto">
              <a:xfrm rot="8810526">
                <a:off x="3038834" y="1015469"/>
                <a:ext cx="5467536" cy="481118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92" name="组合 91"/>
              <p:cNvGrpSpPr/>
              <p:nvPr/>
            </p:nvGrpSpPr>
            <p:grpSpPr>
              <a:xfrm>
                <a:off x="2869692" y="822608"/>
                <a:ext cx="5805820" cy="5196909"/>
                <a:chOff x="2869692" y="822608"/>
                <a:chExt cx="5805820" cy="5196909"/>
              </a:xfrm>
            </p:grpSpPr>
            <p:sp>
              <p:nvSpPr>
                <p:cNvPr id="100" name="Freeform 6"/>
                <p:cNvSpPr>
                  <a:spLocks/>
                </p:cNvSpPr>
                <p:nvPr/>
              </p:nvSpPr>
              <p:spPr bwMode="auto">
                <a:xfrm rot="16200000">
                  <a:off x="3884544" y="1759656"/>
                  <a:ext cx="3776117" cy="332281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6"/>
                <p:cNvSpPr>
                  <a:spLocks/>
                </p:cNvSpPr>
                <p:nvPr/>
              </p:nvSpPr>
              <p:spPr bwMode="auto">
                <a:xfrm rot="16768421">
                  <a:off x="3850716" y="1729888"/>
                  <a:ext cx="3843773" cy="338234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2" name="Freeform 6"/>
                <p:cNvSpPr>
                  <a:spLocks/>
                </p:cNvSpPr>
                <p:nvPr/>
              </p:nvSpPr>
              <p:spPr bwMode="auto">
                <a:xfrm rot="17336842">
                  <a:off x="3816888" y="1700120"/>
                  <a:ext cx="3911430" cy="3441883"/>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6"/>
                <p:cNvSpPr>
                  <a:spLocks/>
                </p:cNvSpPr>
                <p:nvPr/>
              </p:nvSpPr>
              <p:spPr bwMode="auto">
                <a:xfrm rot="17905263">
                  <a:off x="3783059" y="1670353"/>
                  <a:ext cx="3979088" cy="3501418"/>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6"/>
                <p:cNvSpPr>
                  <a:spLocks/>
                </p:cNvSpPr>
                <p:nvPr/>
              </p:nvSpPr>
              <p:spPr bwMode="auto">
                <a:xfrm rot="18473684">
                  <a:off x="3749230" y="1640585"/>
                  <a:ext cx="4046744" cy="3560953"/>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6"/>
                <p:cNvSpPr>
                  <a:spLocks/>
                </p:cNvSpPr>
                <p:nvPr/>
              </p:nvSpPr>
              <p:spPr bwMode="auto">
                <a:xfrm rot="19042105">
                  <a:off x="3715401" y="1610819"/>
                  <a:ext cx="4114402" cy="362048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6" name="Freeform 6"/>
                <p:cNvSpPr>
                  <a:spLocks/>
                </p:cNvSpPr>
                <p:nvPr/>
              </p:nvSpPr>
              <p:spPr bwMode="auto">
                <a:xfrm rot="19610526">
                  <a:off x="3681574" y="1581051"/>
                  <a:ext cx="4182058" cy="3680022"/>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6"/>
                <p:cNvSpPr>
                  <a:spLocks/>
                </p:cNvSpPr>
                <p:nvPr/>
              </p:nvSpPr>
              <p:spPr bwMode="auto">
                <a:xfrm rot="20178947">
                  <a:off x="3647745" y="1551284"/>
                  <a:ext cx="4249715" cy="373955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8" name="Freeform 6"/>
                <p:cNvSpPr>
                  <a:spLocks/>
                </p:cNvSpPr>
                <p:nvPr/>
              </p:nvSpPr>
              <p:spPr bwMode="auto">
                <a:xfrm rot="20747368">
                  <a:off x="3613916" y="1521516"/>
                  <a:ext cx="4317371" cy="3799092"/>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9" name="Freeform 6"/>
                <p:cNvSpPr>
                  <a:spLocks/>
                </p:cNvSpPr>
                <p:nvPr/>
              </p:nvSpPr>
              <p:spPr bwMode="auto">
                <a:xfrm rot="21315790">
                  <a:off x="3580088" y="1491749"/>
                  <a:ext cx="4385029" cy="385862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0" name="Freeform 6"/>
                <p:cNvSpPr>
                  <a:spLocks/>
                </p:cNvSpPr>
                <p:nvPr/>
              </p:nvSpPr>
              <p:spPr bwMode="auto">
                <a:xfrm rot="284211">
                  <a:off x="3546260" y="1461981"/>
                  <a:ext cx="4452685" cy="3918162"/>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1" name="Freeform 6"/>
                <p:cNvSpPr>
                  <a:spLocks/>
                </p:cNvSpPr>
                <p:nvPr/>
              </p:nvSpPr>
              <p:spPr bwMode="auto">
                <a:xfrm rot="852632">
                  <a:off x="3512432" y="1432214"/>
                  <a:ext cx="4520342" cy="397769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 name="Freeform 6"/>
                <p:cNvSpPr>
                  <a:spLocks/>
                </p:cNvSpPr>
                <p:nvPr/>
              </p:nvSpPr>
              <p:spPr bwMode="auto">
                <a:xfrm rot="1421053">
                  <a:off x="3478603" y="1402446"/>
                  <a:ext cx="4587998" cy="403723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 name="Freeform 6"/>
                <p:cNvSpPr>
                  <a:spLocks/>
                </p:cNvSpPr>
                <p:nvPr/>
              </p:nvSpPr>
              <p:spPr bwMode="auto">
                <a:xfrm rot="1989474">
                  <a:off x="3444774" y="1372680"/>
                  <a:ext cx="4655655" cy="409676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 name="Freeform 6"/>
                <p:cNvSpPr>
                  <a:spLocks/>
                </p:cNvSpPr>
                <p:nvPr/>
              </p:nvSpPr>
              <p:spPr bwMode="auto">
                <a:xfrm rot="2557895">
                  <a:off x="3410947" y="1342912"/>
                  <a:ext cx="4723312" cy="415630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 name="Freeform 6"/>
                <p:cNvSpPr>
                  <a:spLocks/>
                </p:cNvSpPr>
                <p:nvPr/>
              </p:nvSpPr>
              <p:spPr bwMode="auto">
                <a:xfrm rot="3126316">
                  <a:off x="3377119" y="1313144"/>
                  <a:ext cx="4790968" cy="421583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 name="Freeform 6"/>
                <p:cNvSpPr>
                  <a:spLocks/>
                </p:cNvSpPr>
                <p:nvPr/>
              </p:nvSpPr>
              <p:spPr bwMode="auto">
                <a:xfrm rot="3694737">
                  <a:off x="3343290" y="1283376"/>
                  <a:ext cx="4858624" cy="427537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 name="Freeform 6"/>
                <p:cNvSpPr>
                  <a:spLocks/>
                </p:cNvSpPr>
                <p:nvPr/>
              </p:nvSpPr>
              <p:spPr bwMode="auto">
                <a:xfrm rot="4263158">
                  <a:off x="3309461" y="1253610"/>
                  <a:ext cx="4926282" cy="433490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8" name="Freeform 6"/>
                <p:cNvSpPr>
                  <a:spLocks/>
                </p:cNvSpPr>
                <p:nvPr/>
              </p:nvSpPr>
              <p:spPr bwMode="auto">
                <a:xfrm rot="4831579">
                  <a:off x="3275634" y="1223842"/>
                  <a:ext cx="4993938" cy="439444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 name="Freeform 6"/>
                <p:cNvSpPr>
                  <a:spLocks/>
                </p:cNvSpPr>
                <p:nvPr/>
              </p:nvSpPr>
              <p:spPr bwMode="auto">
                <a:xfrm rot="5400000">
                  <a:off x="3241805" y="1194075"/>
                  <a:ext cx="5061595" cy="445397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0" name="Freeform 6"/>
                <p:cNvSpPr>
                  <a:spLocks/>
                </p:cNvSpPr>
                <p:nvPr/>
              </p:nvSpPr>
              <p:spPr bwMode="auto">
                <a:xfrm rot="5968422">
                  <a:off x="3207976" y="1164307"/>
                  <a:ext cx="5129251" cy="451351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1" name="Freeform 6"/>
                <p:cNvSpPr>
                  <a:spLocks/>
                </p:cNvSpPr>
                <p:nvPr/>
              </p:nvSpPr>
              <p:spPr bwMode="auto">
                <a:xfrm rot="6536842">
                  <a:off x="3174148" y="1134539"/>
                  <a:ext cx="5196909" cy="457304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3" name="Freeform 6"/>
                <p:cNvSpPr>
                  <a:spLocks/>
                </p:cNvSpPr>
                <p:nvPr/>
              </p:nvSpPr>
              <p:spPr bwMode="auto">
                <a:xfrm rot="9378948">
                  <a:off x="3005005" y="985703"/>
                  <a:ext cx="5535194" cy="4870720"/>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4" name="Freeform 6"/>
                <p:cNvSpPr>
                  <a:spLocks/>
                </p:cNvSpPr>
                <p:nvPr/>
              </p:nvSpPr>
              <p:spPr bwMode="auto">
                <a:xfrm rot="9947368">
                  <a:off x="2971178" y="955934"/>
                  <a:ext cx="5602850" cy="493025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5" name="Freeform 6"/>
                <p:cNvSpPr>
                  <a:spLocks/>
                </p:cNvSpPr>
                <p:nvPr/>
              </p:nvSpPr>
              <p:spPr bwMode="auto">
                <a:xfrm rot="10515789">
                  <a:off x="2937349" y="926168"/>
                  <a:ext cx="5670506" cy="4989790"/>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6" name="Freeform 6"/>
                <p:cNvSpPr>
                  <a:spLocks/>
                </p:cNvSpPr>
                <p:nvPr/>
              </p:nvSpPr>
              <p:spPr bwMode="auto">
                <a:xfrm rot="11084211">
                  <a:off x="2903520" y="896400"/>
                  <a:ext cx="5738163" cy="504932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7" name="Freeform 6"/>
                <p:cNvSpPr>
                  <a:spLocks/>
                </p:cNvSpPr>
                <p:nvPr/>
              </p:nvSpPr>
              <p:spPr bwMode="auto">
                <a:xfrm rot="11652632">
                  <a:off x="2869692" y="866633"/>
                  <a:ext cx="5805820" cy="5108860"/>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93" name="Freeform 6"/>
              <p:cNvSpPr>
                <a:spLocks/>
              </p:cNvSpPr>
              <p:nvPr/>
            </p:nvSpPr>
            <p:spPr bwMode="auto">
              <a:xfrm rot="12221052">
                <a:off x="2835864" y="836865"/>
                <a:ext cx="5873477" cy="516839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6"/>
              <p:cNvSpPr>
                <a:spLocks/>
              </p:cNvSpPr>
              <p:nvPr/>
            </p:nvSpPr>
            <p:spPr bwMode="auto">
              <a:xfrm rot="12789474">
                <a:off x="2802036" y="807098"/>
                <a:ext cx="5941133" cy="522792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6"/>
              <p:cNvSpPr>
                <a:spLocks/>
              </p:cNvSpPr>
              <p:nvPr/>
            </p:nvSpPr>
            <p:spPr bwMode="auto">
              <a:xfrm rot="13357896">
                <a:off x="2768207" y="777330"/>
                <a:ext cx="6008790" cy="528746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6" name="Freeform 6"/>
              <p:cNvSpPr>
                <a:spLocks/>
              </p:cNvSpPr>
              <p:nvPr/>
            </p:nvSpPr>
            <p:spPr bwMode="auto">
              <a:xfrm rot="13926315">
                <a:off x="2734379" y="747563"/>
                <a:ext cx="6076446" cy="5347000"/>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7" name="Freeform 6"/>
              <p:cNvSpPr>
                <a:spLocks/>
              </p:cNvSpPr>
              <p:nvPr/>
            </p:nvSpPr>
            <p:spPr bwMode="auto">
              <a:xfrm rot="14494737">
                <a:off x="2700551" y="717795"/>
                <a:ext cx="6144103" cy="54065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8" name="Freeform 6"/>
              <p:cNvSpPr>
                <a:spLocks/>
              </p:cNvSpPr>
              <p:nvPr/>
            </p:nvSpPr>
            <p:spPr bwMode="auto">
              <a:xfrm rot="15063159">
                <a:off x="2666723" y="688028"/>
                <a:ext cx="6211759" cy="546606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9" name="Freeform 6"/>
              <p:cNvSpPr>
                <a:spLocks/>
              </p:cNvSpPr>
              <p:nvPr/>
            </p:nvSpPr>
            <p:spPr bwMode="auto">
              <a:xfrm rot="15631578">
                <a:off x="2632894" y="658260"/>
                <a:ext cx="6279416" cy="552560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168" name="椭圆 167"/>
            <p:cNvSpPr/>
            <p:nvPr userDrawn="1"/>
          </p:nvSpPr>
          <p:spPr>
            <a:xfrm rot="5400000" flipV="1">
              <a:off x="-1149845" y="-1111170"/>
              <a:ext cx="2222340" cy="2222340"/>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5565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strVal val="#ppt_w+.3"/>
                                          </p:val>
                                        </p:tav>
                                        <p:tav tm="100000">
                                          <p:val>
                                            <p:strVal val="#ppt_w"/>
                                          </p:val>
                                        </p:tav>
                                      </p:tavLst>
                                    </p:anim>
                                    <p:anim calcmode="lin" valueType="num">
                                      <p:cBhvr>
                                        <p:cTn id="8" dur="1000" fill="hold"/>
                                        <p:tgtEl>
                                          <p:spTgt spid="43"/>
                                        </p:tgtEl>
                                        <p:attrNameLst>
                                          <p:attrName>ppt_h</p:attrName>
                                        </p:attrNameLst>
                                      </p:cBhvr>
                                      <p:tavLst>
                                        <p:tav tm="0">
                                          <p:val>
                                            <p:strVal val="#ppt_h"/>
                                          </p:val>
                                        </p:tav>
                                        <p:tav tm="100000">
                                          <p:val>
                                            <p:strVal val="#ppt_h"/>
                                          </p:val>
                                        </p:tav>
                                      </p:tavLst>
                                    </p:anim>
                                    <p:animEffect transition="in" filter="fade">
                                      <p:cBhvr>
                                        <p:cTn id="9" dur="1000"/>
                                        <p:tgtEl>
                                          <p:spTgt spid="43"/>
                                        </p:tgtEl>
                                      </p:cBhvr>
                                    </p:animEffect>
                                  </p:childTnLst>
                                </p:cTn>
                              </p:par>
                              <p:par>
                                <p:cTn id="10" presetID="50" presetClass="entr" presetSubtype="0" decel="100000" fill="hold" grpId="0" nodeType="withEffect">
                                  <p:stCondLst>
                                    <p:cond delay="500"/>
                                  </p:stCondLst>
                                  <p:childTnLst>
                                    <p:set>
                                      <p:cBhvr>
                                        <p:cTn id="11" dur="1" fill="hold">
                                          <p:stCondLst>
                                            <p:cond delay="0"/>
                                          </p:stCondLst>
                                        </p:cTn>
                                        <p:tgtEl>
                                          <p:spTgt spid="44"/>
                                        </p:tgtEl>
                                        <p:attrNameLst>
                                          <p:attrName>style.visibility</p:attrName>
                                        </p:attrNameLst>
                                      </p:cBhvr>
                                      <p:to>
                                        <p:strVal val="visible"/>
                                      </p:to>
                                    </p:set>
                                    <p:anim calcmode="lin" valueType="num">
                                      <p:cBhvr>
                                        <p:cTn id="12" dur="1000" fill="hold"/>
                                        <p:tgtEl>
                                          <p:spTgt spid="44"/>
                                        </p:tgtEl>
                                        <p:attrNameLst>
                                          <p:attrName>ppt_w</p:attrName>
                                        </p:attrNameLst>
                                      </p:cBhvr>
                                      <p:tavLst>
                                        <p:tav tm="0">
                                          <p:val>
                                            <p:strVal val="#ppt_w+.3"/>
                                          </p:val>
                                        </p:tav>
                                        <p:tav tm="100000">
                                          <p:val>
                                            <p:strVal val="#ppt_w"/>
                                          </p:val>
                                        </p:tav>
                                      </p:tavLst>
                                    </p:anim>
                                    <p:anim calcmode="lin" valueType="num">
                                      <p:cBhvr>
                                        <p:cTn id="13" dur="1000" fill="hold"/>
                                        <p:tgtEl>
                                          <p:spTgt spid="44"/>
                                        </p:tgtEl>
                                        <p:attrNameLst>
                                          <p:attrName>ppt_h</p:attrName>
                                        </p:attrNameLst>
                                      </p:cBhvr>
                                      <p:tavLst>
                                        <p:tav tm="0">
                                          <p:val>
                                            <p:strVal val="#ppt_h"/>
                                          </p:val>
                                        </p:tav>
                                        <p:tav tm="100000">
                                          <p:val>
                                            <p:strVal val="#ppt_h"/>
                                          </p:val>
                                        </p:tav>
                                      </p:tavLst>
                                    </p:anim>
                                    <p:animEffect transition="in" filter="fade">
                                      <p:cBhvr>
                                        <p:cTn id="14" dur="1000"/>
                                        <p:tgtEl>
                                          <p:spTgt spid="44"/>
                                        </p:tgtEl>
                                      </p:cBhvr>
                                    </p:animEffect>
                                  </p:childTnLst>
                                </p:cTn>
                              </p:par>
                              <p:par>
                                <p:cTn id="15" presetID="50" presetClass="entr" presetSubtype="0" decel="100000" fill="hold" grpId="0" nodeType="withEffect">
                                  <p:stCondLst>
                                    <p:cond delay="10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1000" fill="hold"/>
                                        <p:tgtEl>
                                          <p:spTgt spid="45"/>
                                        </p:tgtEl>
                                        <p:attrNameLst>
                                          <p:attrName>ppt_w</p:attrName>
                                        </p:attrNameLst>
                                      </p:cBhvr>
                                      <p:tavLst>
                                        <p:tav tm="0">
                                          <p:val>
                                            <p:strVal val="#ppt_w+.3"/>
                                          </p:val>
                                        </p:tav>
                                        <p:tav tm="100000">
                                          <p:val>
                                            <p:strVal val="#ppt_w"/>
                                          </p:val>
                                        </p:tav>
                                      </p:tavLst>
                                    </p:anim>
                                    <p:anim calcmode="lin" valueType="num">
                                      <p:cBhvr>
                                        <p:cTn id="18" dur="1000" fill="hold"/>
                                        <p:tgtEl>
                                          <p:spTgt spid="45"/>
                                        </p:tgtEl>
                                        <p:attrNameLst>
                                          <p:attrName>ppt_h</p:attrName>
                                        </p:attrNameLst>
                                      </p:cBhvr>
                                      <p:tavLst>
                                        <p:tav tm="0">
                                          <p:val>
                                            <p:strVal val="#ppt_h"/>
                                          </p:val>
                                        </p:tav>
                                        <p:tav tm="100000">
                                          <p:val>
                                            <p:strVal val="#ppt_h"/>
                                          </p:val>
                                        </p:tav>
                                      </p:tavLst>
                                    </p:anim>
                                    <p:animEffect transition="in" filter="fade">
                                      <p:cBhvr>
                                        <p:cTn id="19" dur="1000"/>
                                        <p:tgtEl>
                                          <p:spTgt spid="45"/>
                                        </p:tgtEl>
                                      </p:cBhvr>
                                    </p:animEffect>
                                  </p:childTnLst>
                                </p:cTn>
                              </p:par>
                              <p:par>
                                <p:cTn id="20" presetID="50" presetClass="entr" presetSubtype="0" decel="100000" fill="hold" grpId="0" nodeType="withEffect">
                                  <p:stCondLst>
                                    <p:cond delay="1500"/>
                                  </p:stCondLst>
                                  <p:childTnLst>
                                    <p:set>
                                      <p:cBhvr>
                                        <p:cTn id="21" dur="1" fill="hold">
                                          <p:stCondLst>
                                            <p:cond delay="0"/>
                                          </p:stCondLst>
                                        </p:cTn>
                                        <p:tgtEl>
                                          <p:spTgt spid="46"/>
                                        </p:tgtEl>
                                        <p:attrNameLst>
                                          <p:attrName>style.visibility</p:attrName>
                                        </p:attrNameLst>
                                      </p:cBhvr>
                                      <p:to>
                                        <p:strVal val="visible"/>
                                      </p:to>
                                    </p:set>
                                    <p:anim calcmode="lin" valueType="num">
                                      <p:cBhvr>
                                        <p:cTn id="22" dur="1000" fill="hold"/>
                                        <p:tgtEl>
                                          <p:spTgt spid="46"/>
                                        </p:tgtEl>
                                        <p:attrNameLst>
                                          <p:attrName>ppt_w</p:attrName>
                                        </p:attrNameLst>
                                      </p:cBhvr>
                                      <p:tavLst>
                                        <p:tav tm="0">
                                          <p:val>
                                            <p:strVal val="#ppt_w+.3"/>
                                          </p:val>
                                        </p:tav>
                                        <p:tav tm="100000">
                                          <p:val>
                                            <p:strVal val="#ppt_w"/>
                                          </p:val>
                                        </p:tav>
                                      </p:tavLst>
                                    </p:anim>
                                    <p:anim calcmode="lin" valueType="num">
                                      <p:cBhvr>
                                        <p:cTn id="23" dur="1000" fill="hold"/>
                                        <p:tgtEl>
                                          <p:spTgt spid="46"/>
                                        </p:tgtEl>
                                        <p:attrNameLst>
                                          <p:attrName>ppt_h</p:attrName>
                                        </p:attrNameLst>
                                      </p:cBhvr>
                                      <p:tavLst>
                                        <p:tav tm="0">
                                          <p:val>
                                            <p:strVal val="#ppt_h"/>
                                          </p:val>
                                        </p:tav>
                                        <p:tav tm="100000">
                                          <p:val>
                                            <p:strVal val="#ppt_h"/>
                                          </p:val>
                                        </p:tav>
                                      </p:tavLst>
                                    </p:anim>
                                    <p:animEffect transition="in" filter="fade">
                                      <p:cBhvr>
                                        <p:cTn id="24" dur="1000"/>
                                        <p:tgtEl>
                                          <p:spTgt spid="46"/>
                                        </p:tgtEl>
                                      </p:cBhvr>
                                    </p:animEffect>
                                  </p:childTnLst>
                                </p:cTn>
                              </p:par>
                              <p:par>
                                <p:cTn id="25" presetID="2" presetClass="entr" presetSubtype="9" decel="10000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3100" fill="hold"/>
                                        <p:tgtEl>
                                          <p:spTgt spid="2"/>
                                        </p:tgtEl>
                                        <p:attrNameLst>
                                          <p:attrName>ppt_x</p:attrName>
                                        </p:attrNameLst>
                                      </p:cBhvr>
                                      <p:tavLst>
                                        <p:tav tm="0">
                                          <p:val>
                                            <p:strVal val="0-#ppt_w/2"/>
                                          </p:val>
                                        </p:tav>
                                        <p:tav tm="100000">
                                          <p:val>
                                            <p:strVal val="#ppt_x"/>
                                          </p:val>
                                        </p:tav>
                                      </p:tavLst>
                                    </p:anim>
                                    <p:anim calcmode="lin" valueType="num">
                                      <p:cBhvr additive="base">
                                        <p:cTn id="28" dur="31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C56C3-7437-42CA-AF2B-8CF0C5EFA9AA}" type="datetimeFigureOut">
              <a:rPr lang="zh-CN" altLang="en-US" smtClean="0"/>
              <a:t>2024/6/4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D2392-9B12-49D5-A9C6-729F23FBA419}" type="slidenum">
              <a:rPr lang="zh-CN" altLang="en-US" smtClean="0"/>
              <a:t>‹#›</a:t>
            </a:fld>
            <a:endParaRPr lang="zh-CN" altLang="en-US"/>
          </a:p>
        </p:txBody>
      </p:sp>
    </p:spTree>
    <p:extLst>
      <p:ext uri="{BB962C8B-B14F-4D97-AF65-F5344CB8AC3E}">
        <p14:creationId xmlns:p14="http://schemas.microsoft.com/office/powerpoint/2010/main" val="2023672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4" r:id="rId4"/>
    <p:sldLayoutId id="2147483665" r:id="rId5"/>
    <p:sldLayoutId id="2147483663" r:id="rId6"/>
    <p:sldLayoutId id="2147483686" r:id="rId7"/>
    <p:sldLayoutId id="2147483687" r:id="rId8"/>
    <p:sldLayoutId id="2147483666" r:id="rId9"/>
    <p:sldLayoutId id="2147483662" r:id="rId10"/>
    <p:sldLayoutId id="2147483660" r:id="rId11"/>
    <p:sldLayoutId id="2147483651" r:id="rId12"/>
    <p:sldLayoutId id="2147483652" r:id="rId13"/>
    <p:sldLayoutId id="2147483653" r:id="rId14"/>
    <p:sldLayoutId id="2147483654" r:id="rId15"/>
    <p:sldLayoutId id="2147483655" r:id="rId16"/>
    <p:sldLayoutId id="2147483656" r:id="rId17"/>
    <p:sldLayoutId id="2147483690" r:id="rId18"/>
    <p:sldLayoutId id="2147483657" r:id="rId19"/>
    <p:sldLayoutId id="2147483658" r:id="rId20"/>
    <p:sldLayoutId id="214748365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C56C3-7437-42CA-AF2B-8CF0C5EFA9AA}" type="datetimeFigureOut">
              <a:rPr lang="zh-CN" altLang="en-US" smtClean="0"/>
              <a:t>2024/6/4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D2392-9B12-49D5-A9C6-729F23FBA419}" type="slidenum">
              <a:rPr lang="zh-CN" altLang="en-US" smtClean="0"/>
              <a:t>‹#›</a:t>
            </a:fld>
            <a:endParaRPr lang="zh-CN" altLang="en-US"/>
          </a:p>
        </p:txBody>
      </p:sp>
    </p:spTree>
    <p:extLst>
      <p:ext uri="{BB962C8B-B14F-4D97-AF65-F5344CB8AC3E}">
        <p14:creationId xmlns:p14="http://schemas.microsoft.com/office/powerpoint/2010/main" val="331521642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88" r:id="rId4"/>
    <p:sldLayoutId id="2147483671" r:id="rId5"/>
    <p:sldLayoutId id="2147483672" r:id="rId6"/>
    <p:sldLayoutId id="2147483673" r:id="rId7"/>
    <p:sldLayoutId id="2147483689"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椭圆 1"/>
          <p:cNvSpPr/>
          <p:nvPr/>
        </p:nvSpPr>
        <p:spPr>
          <a:xfrm>
            <a:off x="4050095" y="1566302"/>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rot="16200000">
            <a:off x="3028701" y="1566300"/>
            <a:ext cx="4330710" cy="4330712"/>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rot="16435095">
            <a:off x="3031089" y="1496507"/>
            <a:ext cx="4330710" cy="4330712"/>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6670189">
            <a:off x="3038240" y="1427038"/>
            <a:ext cx="4330710" cy="4330712"/>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6905284">
            <a:off x="3050121" y="1358221"/>
            <a:ext cx="4330710" cy="4330712"/>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7140378">
            <a:off x="3066677" y="1290374"/>
            <a:ext cx="4330710" cy="4330712"/>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rot="17375473">
            <a:off x="3087831" y="1223821"/>
            <a:ext cx="4330710" cy="4330712"/>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7610568">
            <a:off x="3113482" y="1158867"/>
            <a:ext cx="4330710" cy="4330712"/>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17845662">
            <a:off x="3143514" y="1095816"/>
            <a:ext cx="4330710" cy="4330712"/>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8080757">
            <a:off x="3177783" y="1034968"/>
            <a:ext cx="4330710" cy="4330712"/>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8315851">
            <a:off x="3216130" y="976601"/>
            <a:ext cx="4330710" cy="4330712"/>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8550946">
            <a:off x="3258373" y="920992"/>
            <a:ext cx="4330710" cy="4330712"/>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8786041">
            <a:off x="3304321" y="868401"/>
            <a:ext cx="4330710" cy="4330712"/>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19021135">
            <a:off x="3353752" y="819072"/>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19256230">
            <a:off x="3406441" y="773234"/>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19491324">
            <a:off x="3462138" y="731106"/>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19726419">
            <a:off x="3520584" y="692881"/>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9961514">
            <a:off x="3581504" y="658740"/>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20196608">
            <a:off x="3644616" y="628840"/>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20431703">
            <a:off x="3709623" y="603325"/>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rot="20666797">
            <a:off x="3776222" y="582309"/>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20901892">
            <a:off x="3844101" y="565894"/>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21136987">
            <a:off x="3912945" y="554158"/>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21372081">
            <a:off x="3982428" y="547150"/>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7176">
            <a:off x="4052226" y="544910"/>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242271">
            <a:off x="4122017" y="547441"/>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477365">
            <a:off x="4191471" y="554738"/>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712460">
            <a:off x="4260262" y="566763"/>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947554">
            <a:off x="4328073" y="583462"/>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rot="1182649">
            <a:off x="4394583" y="604754"/>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rot="1417744">
            <a:off x="4459483" y="630541"/>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rot="1652838">
            <a:off x="4522471" y="660704"/>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1887933">
            <a:off x="4583248" y="695099"/>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rot="2123027">
            <a:off x="4641534" y="733568"/>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2358122">
            <a:off x="4697054" y="775928"/>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2593217">
            <a:off x="4749550" y="821986"/>
            <a:ext cx="4330712" cy="433071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2828311">
            <a:off x="4798776" y="871520"/>
            <a:ext cx="4330710" cy="4330712"/>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5352925" y="2824096"/>
            <a:ext cx="1770686" cy="1169551"/>
          </a:xfrm>
          <a:prstGeom prst="rect">
            <a:avLst/>
          </a:prstGeom>
          <a:noFill/>
        </p:spPr>
        <p:txBody>
          <a:bodyPr wrap="square" rtlCol="0">
            <a:spAutoFit/>
          </a:bodyPr>
          <a:lstStyle/>
          <a:p>
            <a:pPr>
              <a:lnSpc>
                <a:spcPct val="125000"/>
              </a:lnSpc>
            </a:pPr>
            <a:r>
              <a:rPr lang="zh-CN" altLang="en-US" sz="2400" dirty="0">
                <a:solidFill>
                  <a:schemeClr val="bg1"/>
                </a:solidFill>
                <a:latin typeface="Source Han Sans Light" panose="020B0300000000000000" pitchFamily="34" charset="-122"/>
                <a:ea typeface="Source Han Sans Light" panose="020B0300000000000000" pitchFamily="34" charset="-122"/>
              </a:rPr>
              <a:t>颠覆</a:t>
            </a:r>
            <a:r>
              <a:rPr lang="zh-CN" altLang="en-US" sz="2400" dirty="0">
                <a:solidFill>
                  <a:schemeClr val="bg1"/>
                </a:solidFill>
                <a:latin typeface="Source Han Sans Bold" panose="020B0800000000000000" pitchFamily="34" charset="-122"/>
                <a:ea typeface="Source Han Sans Bold" panose="020B0800000000000000" pitchFamily="34" charset="-122"/>
              </a:rPr>
              <a:t>。</a:t>
            </a:r>
            <a:endParaRPr lang="en-US" altLang="zh-CN" sz="2400" dirty="0">
              <a:solidFill>
                <a:schemeClr val="bg1"/>
              </a:solidFill>
              <a:latin typeface="Source Han Sans Bold" panose="020B0800000000000000" pitchFamily="34" charset="-122"/>
              <a:ea typeface="Source Han Sans Bold" panose="020B0800000000000000" pitchFamily="34" charset="-122"/>
            </a:endParaRPr>
          </a:p>
          <a:p>
            <a:pPr>
              <a:lnSpc>
                <a:spcPct val="125000"/>
              </a:lnSpc>
            </a:pPr>
            <a:r>
              <a:rPr lang="zh-CN" altLang="en-US" sz="3200" dirty="0" smtClean="0">
                <a:solidFill>
                  <a:schemeClr val="bg1"/>
                </a:solidFill>
                <a:latin typeface="Source Han Sans Bold" panose="020B0800000000000000" pitchFamily="34" charset="-122"/>
                <a:ea typeface="Source Han Sans Bold" panose="020B0800000000000000" pitchFamily="34" charset="-122"/>
              </a:rPr>
              <a:t>传统</a:t>
            </a:r>
            <a:r>
              <a:rPr lang="en-US" altLang="zh-CN" sz="3200" dirty="0" smtClean="0">
                <a:solidFill>
                  <a:schemeClr val="bg1"/>
                </a:solidFill>
                <a:latin typeface="Source Han Sans Bold" panose="020B0800000000000000" pitchFamily="34" charset="-122"/>
                <a:ea typeface="Source Han Sans Bold" panose="020B0800000000000000" pitchFamily="34" charset="-122"/>
              </a:rPr>
              <a:t>API</a:t>
            </a:r>
            <a:endParaRPr lang="zh-CN" altLang="en-US" sz="3200" dirty="0">
              <a:solidFill>
                <a:schemeClr val="bg1"/>
              </a:solidFill>
              <a:latin typeface="Source Han Sans Bold" panose="020B0800000000000000" pitchFamily="34" charset="-122"/>
              <a:ea typeface="Source Han Sans Bold" panose="020B0800000000000000" pitchFamily="34" charset="-122"/>
            </a:endParaRPr>
          </a:p>
        </p:txBody>
      </p:sp>
      <p:grpSp>
        <p:nvGrpSpPr>
          <p:cNvPr id="41" name="组合 40"/>
          <p:cNvGrpSpPr/>
          <p:nvPr/>
        </p:nvGrpSpPr>
        <p:grpSpPr>
          <a:xfrm>
            <a:off x="251801" y="194356"/>
            <a:ext cx="3964929" cy="756696"/>
            <a:chOff x="251801" y="194356"/>
            <a:chExt cx="3964929" cy="756696"/>
          </a:xfrm>
        </p:grpSpPr>
        <p:sp>
          <p:nvSpPr>
            <p:cNvPr id="42" name="文本框 41"/>
            <p:cNvSpPr txBox="1"/>
            <p:nvPr/>
          </p:nvSpPr>
          <p:spPr>
            <a:xfrm>
              <a:off x="278714" y="194356"/>
              <a:ext cx="3938016" cy="530530"/>
            </a:xfrm>
            <a:prstGeom prst="rect">
              <a:avLst/>
            </a:prstGeom>
            <a:noFill/>
          </p:spPr>
          <p:txBody>
            <a:bodyPr wrap="square" rtlCol="0">
              <a:spAutoFit/>
            </a:bodyPr>
            <a:lstStyle/>
            <a:p>
              <a:pPr>
                <a:lnSpc>
                  <a:spcPct val="130000"/>
                </a:lnSpc>
              </a:pPr>
              <a:r>
                <a:rPr lang="en-US" altLang="zh-CN" sz="2400" spc="200" dirty="0" smtClean="0">
                  <a:solidFill>
                    <a:schemeClr val="bg1">
                      <a:lumMod val="95000"/>
                    </a:schemeClr>
                  </a:solidFill>
                  <a:latin typeface="Source Han Sans Heavy" panose="020B0A00000000000000" pitchFamily="34" charset="-122"/>
                  <a:ea typeface="Source Han Sans Heavy" panose="020B0A00000000000000" pitchFamily="34" charset="-122"/>
                  <a:cs typeface="Segoe UI Light" panose="020B0502040204020203" pitchFamily="34" charset="0"/>
                </a:rPr>
                <a:t>Doc-</a:t>
              </a:r>
              <a:r>
                <a:rPr lang="en-US" altLang="zh-CN" sz="2400" spc="200" dirty="0" err="1" smtClean="0">
                  <a:solidFill>
                    <a:schemeClr val="bg1">
                      <a:lumMod val="95000"/>
                    </a:schemeClr>
                  </a:solidFill>
                  <a:latin typeface="Source Han Sans Heavy" panose="020B0A00000000000000" pitchFamily="34" charset="-122"/>
                  <a:ea typeface="Source Han Sans Heavy" panose="020B0A00000000000000" pitchFamily="34" charset="-122"/>
                  <a:cs typeface="Segoe UI Light" panose="020B0502040204020203" pitchFamily="34" charset="0"/>
                </a:rPr>
                <a:t>Apis</a:t>
              </a:r>
              <a:endParaRPr lang="zh-CN" altLang="en-US" sz="1600" spc="200" dirty="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endParaRPr>
            </a:p>
          </p:txBody>
        </p:sp>
        <p:sp>
          <p:nvSpPr>
            <p:cNvPr id="43" name="文本框 42"/>
            <p:cNvSpPr txBox="1"/>
            <p:nvPr/>
          </p:nvSpPr>
          <p:spPr>
            <a:xfrm>
              <a:off x="278714" y="638146"/>
              <a:ext cx="2344466" cy="312906"/>
            </a:xfrm>
            <a:prstGeom prst="rect">
              <a:avLst/>
            </a:prstGeom>
            <a:noFill/>
          </p:spPr>
          <p:txBody>
            <a:bodyPr wrap="square" rtlCol="0">
              <a:spAutoFit/>
            </a:bodyPr>
            <a:lstStyle/>
            <a:p>
              <a:pPr>
                <a:lnSpc>
                  <a:spcPct val="130000"/>
                </a:lnSpc>
              </a:pPr>
              <a:r>
                <a:rPr lang="en-US" altLang="zh-CN" sz="1200" dirty="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d</a:t>
              </a:r>
              <a:r>
                <a:rPr lang="en-US" altLang="zh-CN" sz="1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oc-</a:t>
              </a:r>
              <a:r>
                <a:rPr lang="en-US" altLang="zh-CN" sz="1200" dirty="0" err="1"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apis</a:t>
              </a:r>
              <a:endParaRPr lang="zh-CN" altLang="en-US" sz="1200" dirty="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endParaRPr>
            </a:p>
          </p:txBody>
        </p:sp>
        <p:cxnSp>
          <p:nvCxnSpPr>
            <p:cNvPr id="44" name="直接连接符 43"/>
            <p:cNvCxnSpPr/>
            <p:nvPr/>
          </p:nvCxnSpPr>
          <p:spPr>
            <a:xfrm>
              <a:off x="251801" y="314325"/>
              <a:ext cx="0" cy="589102"/>
            </a:xfrm>
            <a:prstGeom prst="line">
              <a:avLst/>
            </a:prstGeom>
            <a:ln w="12700">
              <a:solidFill>
                <a:srgbClr val="05DAE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1058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250" fill="hold"/>
                                        <p:tgtEl>
                                          <p:spTgt spid="2"/>
                                        </p:tgtEl>
                                        <p:attrNameLst>
                                          <p:attrName>ppt_w</p:attrName>
                                        </p:attrNameLst>
                                      </p:cBhvr>
                                      <p:tavLst>
                                        <p:tav tm="0">
                                          <p:val>
                                            <p:fltVal val="0"/>
                                          </p:val>
                                        </p:tav>
                                        <p:tav tm="100000">
                                          <p:val>
                                            <p:strVal val="#ppt_w"/>
                                          </p:val>
                                        </p:tav>
                                      </p:tavLst>
                                    </p:anim>
                                    <p:anim calcmode="lin" valueType="num">
                                      <p:cBhvr>
                                        <p:cTn id="8" dur="3250" fill="hold"/>
                                        <p:tgtEl>
                                          <p:spTgt spid="2"/>
                                        </p:tgtEl>
                                        <p:attrNameLst>
                                          <p:attrName>ppt_h</p:attrName>
                                        </p:attrNameLst>
                                      </p:cBhvr>
                                      <p:tavLst>
                                        <p:tav tm="0">
                                          <p:val>
                                            <p:fltVal val="0"/>
                                          </p:val>
                                        </p:tav>
                                        <p:tav tm="100000">
                                          <p:val>
                                            <p:strVal val="#ppt_h"/>
                                          </p:val>
                                        </p:tav>
                                      </p:tavLst>
                                    </p:anim>
                                    <p:anim calcmode="lin" valueType="num">
                                      <p:cBhvr>
                                        <p:cTn id="9" dur="3250" fill="hold"/>
                                        <p:tgtEl>
                                          <p:spTgt spid="2"/>
                                        </p:tgtEl>
                                        <p:attrNameLst>
                                          <p:attrName>style.rotation</p:attrName>
                                        </p:attrNameLst>
                                      </p:cBhvr>
                                      <p:tavLst>
                                        <p:tav tm="0">
                                          <p:val>
                                            <p:fltVal val="360"/>
                                          </p:val>
                                        </p:tav>
                                        <p:tav tm="100000">
                                          <p:val>
                                            <p:fltVal val="0"/>
                                          </p:val>
                                        </p:tav>
                                      </p:tavLst>
                                    </p:anim>
                                    <p:animEffect transition="in" filter="fade">
                                      <p:cBhvr>
                                        <p:cTn id="10" dur="3250"/>
                                        <p:tgtEl>
                                          <p:spTgt spid="2"/>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250" fill="hold"/>
                                        <p:tgtEl>
                                          <p:spTgt spid="3"/>
                                        </p:tgtEl>
                                        <p:attrNameLst>
                                          <p:attrName>ppt_w</p:attrName>
                                        </p:attrNameLst>
                                      </p:cBhvr>
                                      <p:tavLst>
                                        <p:tav tm="0">
                                          <p:val>
                                            <p:fltVal val="0"/>
                                          </p:val>
                                        </p:tav>
                                        <p:tav tm="100000">
                                          <p:val>
                                            <p:strVal val="#ppt_w"/>
                                          </p:val>
                                        </p:tav>
                                      </p:tavLst>
                                    </p:anim>
                                    <p:anim calcmode="lin" valueType="num">
                                      <p:cBhvr>
                                        <p:cTn id="14" dur="3250" fill="hold"/>
                                        <p:tgtEl>
                                          <p:spTgt spid="3"/>
                                        </p:tgtEl>
                                        <p:attrNameLst>
                                          <p:attrName>ppt_h</p:attrName>
                                        </p:attrNameLst>
                                      </p:cBhvr>
                                      <p:tavLst>
                                        <p:tav tm="0">
                                          <p:val>
                                            <p:fltVal val="0"/>
                                          </p:val>
                                        </p:tav>
                                        <p:tav tm="100000">
                                          <p:val>
                                            <p:strVal val="#ppt_h"/>
                                          </p:val>
                                        </p:tav>
                                      </p:tavLst>
                                    </p:anim>
                                    <p:anim calcmode="lin" valueType="num">
                                      <p:cBhvr>
                                        <p:cTn id="15" dur="3250" fill="hold"/>
                                        <p:tgtEl>
                                          <p:spTgt spid="3"/>
                                        </p:tgtEl>
                                        <p:attrNameLst>
                                          <p:attrName>style.rotation</p:attrName>
                                        </p:attrNameLst>
                                      </p:cBhvr>
                                      <p:tavLst>
                                        <p:tav tm="0">
                                          <p:val>
                                            <p:fltVal val="360"/>
                                          </p:val>
                                        </p:tav>
                                        <p:tav tm="100000">
                                          <p:val>
                                            <p:fltVal val="0"/>
                                          </p:val>
                                        </p:tav>
                                      </p:tavLst>
                                    </p:anim>
                                    <p:animEffect transition="in" filter="fade">
                                      <p:cBhvr>
                                        <p:cTn id="16" dur="3250"/>
                                        <p:tgtEl>
                                          <p:spTgt spid="3"/>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3250" fill="hold"/>
                                        <p:tgtEl>
                                          <p:spTgt spid="4"/>
                                        </p:tgtEl>
                                        <p:attrNameLst>
                                          <p:attrName>ppt_w</p:attrName>
                                        </p:attrNameLst>
                                      </p:cBhvr>
                                      <p:tavLst>
                                        <p:tav tm="0">
                                          <p:val>
                                            <p:fltVal val="0"/>
                                          </p:val>
                                        </p:tav>
                                        <p:tav tm="100000">
                                          <p:val>
                                            <p:strVal val="#ppt_w"/>
                                          </p:val>
                                        </p:tav>
                                      </p:tavLst>
                                    </p:anim>
                                    <p:anim calcmode="lin" valueType="num">
                                      <p:cBhvr>
                                        <p:cTn id="20" dur="3250" fill="hold"/>
                                        <p:tgtEl>
                                          <p:spTgt spid="4"/>
                                        </p:tgtEl>
                                        <p:attrNameLst>
                                          <p:attrName>ppt_h</p:attrName>
                                        </p:attrNameLst>
                                      </p:cBhvr>
                                      <p:tavLst>
                                        <p:tav tm="0">
                                          <p:val>
                                            <p:fltVal val="0"/>
                                          </p:val>
                                        </p:tav>
                                        <p:tav tm="100000">
                                          <p:val>
                                            <p:strVal val="#ppt_h"/>
                                          </p:val>
                                        </p:tav>
                                      </p:tavLst>
                                    </p:anim>
                                    <p:anim calcmode="lin" valueType="num">
                                      <p:cBhvr>
                                        <p:cTn id="21" dur="3250" fill="hold"/>
                                        <p:tgtEl>
                                          <p:spTgt spid="4"/>
                                        </p:tgtEl>
                                        <p:attrNameLst>
                                          <p:attrName>style.rotation</p:attrName>
                                        </p:attrNameLst>
                                      </p:cBhvr>
                                      <p:tavLst>
                                        <p:tav tm="0">
                                          <p:val>
                                            <p:fltVal val="360"/>
                                          </p:val>
                                        </p:tav>
                                        <p:tav tm="100000">
                                          <p:val>
                                            <p:fltVal val="0"/>
                                          </p:val>
                                        </p:tav>
                                      </p:tavLst>
                                    </p:anim>
                                    <p:animEffect transition="in" filter="fade">
                                      <p:cBhvr>
                                        <p:cTn id="22" dur="3250"/>
                                        <p:tgtEl>
                                          <p:spTgt spid="4"/>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3250" fill="hold"/>
                                        <p:tgtEl>
                                          <p:spTgt spid="5"/>
                                        </p:tgtEl>
                                        <p:attrNameLst>
                                          <p:attrName>ppt_w</p:attrName>
                                        </p:attrNameLst>
                                      </p:cBhvr>
                                      <p:tavLst>
                                        <p:tav tm="0">
                                          <p:val>
                                            <p:fltVal val="0"/>
                                          </p:val>
                                        </p:tav>
                                        <p:tav tm="100000">
                                          <p:val>
                                            <p:strVal val="#ppt_w"/>
                                          </p:val>
                                        </p:tav>
                                      </p:tavLst>
                                    </p:anim>
                                    <p:anim calcmode="lin" valueType="num">
                                      <p:cBhvr>
                                        <p:cTn id="26" dur="3250" fill="hold"/>
                                        <p:tgtEl>
                                          <p:spTgt spid="5"/>
                                        </p:tgtEl>
                                        <p:attrNameLst>
                                          <p:attrName>ppt_h</p:attrName>
                                        </p:attrNameLst>
                                      </p:cBhvr>
                                      <p:tavLst>
                                        <p:tav tm="0">
                                          <p:val>
                                            <p:fltVal val="0"/>
                                          </p:val>
                                        </p:tav>
                                        <p:tav tm="100000">
                                          <p:val>
                                            <p:strVal val="#ppt_h"/>
                                          </p:val>
                                        </p:tav>
                                      </p:tavLst>
                                    </p:anim>
                                    <p:anim calcmode="lin" valueType="num">
                                      <p:cBhvr>
                                        <p:cTn id="27" dur="3250" fill="hold"/>
                                        <p:tgtEl>
                                          <p:spTgt spid="5"/>
                                        </p:tgtEl>
                                        <p:attrNameLst>
                                          <p:attrName>style.rotation</p:attrName>
                                        </p:attrNameLst>
                                      </p:cBhvr>
                                      <p:tavLst>
                                        <p:tav tm="0">
                                          <p:val>
                                            <p:fltVal val="360"/>
                                          </p:val>
                                        </p:tav>
                                        <p:tav tm="100000">
                                          <p:val>
                                            <p:fltVal val="0"/>
                                          </p:val>
                                        </p:tav>
                                      </p:tavLst>
                                    </p:anim>
                                    <p:animEffect transition="in" filter="fade">
                                      <p:cBhvr>
                                        <p:cTn id="28" dur="3250"/>
                                        <p:tgtEl>
                                          <p:spTgt spid="5"/>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3250" fill="hold"/>
                                        <p:tgtEl>
                                          <p:spTgt spid="6"/>
                                        </p:tgtEl>
                                        <p:attrNameLst>
                                          <p:attrName>ppt_w</p:attrName>
                                        </p:attrNameLst>
                                      </p:cBhvr>
                                      <p:tavLst>
                                        <p:tav tm="0">
                                          <p:val>
                                            <p:fltVal val="0"/>
                                          </p:val>
                                        </p:tav>
                                        <p:tav tm="100000">
                                          <p:val>
                                            <p:strVal val="#ppt_w"/>
                                          </p:val>
                                        </p:tav>
                                      </p:tavLst>
                                    </p:anim>
                                    <p:anim calcmode="lin" valueType="num">
                                      <p:cBhvr>
                                        <p:cTn id="32" dur="3250" fill="hold"/>
                                        <p:tgtEl>
                                          <p:spTgt spid="6"/>
                                        </p:tgtEl>
                                        <p:attrNameLst>
                                          <p:attrName>ppt_h</p:attrName>
                                        </p:attrNameLst>
                                      </p:cBhvr>
                                      <p:tavLst>
                                        <p:tav tm="0">
                                          <p:val>
                                            <p:fltVal val="0"/>
                                          </p:val>
                                        </p:tav>
                                        <p:tav tm="100000">
                                          <p:val>
                                            <p:strVal val="#ppt_h"/>
                                          </p:val>
                                        </p:tav>
                                      </p:tavLst>
                                    </p:anim>
                                    <p:anim calcmode="lin" valueType="num">
                                      <p:cBhvr>
                                        <p:cTn id="33" dur="3250" fill="hold"/>
                                        <p:tgtEl>
                                          <p:spTgt spid="6"/>
                                        </p:tgtEl>
                                        <p:attrNameLst>
                                          <p:attrName>style.rotation</p:attrName>
                                        </p:attrNameLst>
                                      </p:cBhvr>
                                      <p:tavLst>
                                        <p:tav tm="0">
                                          <p:val>
                                            <p:fltVal val="360"/>
                                          </p:val>
                                        </p:tav>
                                        <p:tav tm="100000">
                                          <p:val>
                                            <p:fltVal val="0"/>
                                          </p:val>
                                        </p:tav>
                                      </p:tavLst>
                                    </p:anim>
                                    <p:animEffect transition="in" filter="fade">
                                      <p:cBhvr>
                                        <p:cTn id="34" dur="3250"/>
                                        <p:tgtEl>
                                          <p:spTgt spid="6"/>
                                        </p:tgtEl>
                                      </p:cBhvr>
                                    </p:animEffect>
                                  </p:childTnLst>
                                </p:cTn>
                              </p:par>
                              <p:par>
                                <p:cTn id="35" presetID="49" presetClass="entr" presetSubtype="0" decel="10000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3250" fill="hold"/>
                                        <p:tgtEl>
                                          <p:spTgt spid="7"/>
                                        </p:tgtEl>
                                        <p:attrNameLst>
                                          <p:attrName>ppt_w</p:attrName>
                                        </p:attrNameLst>
                                      </p:cBhvr>
                                      <p:tavLst>
                                        <p:tav tm="0">
                                          <p:val>
                                            <p:fltVal val="0"/>
                                          </p:val>
                                        </p:tav>
                                        <p:tav tm="100000">
                                          <p:val>
                                            <p:strVal val="#ppt_w"/>
                                          </p:val>
                                        </p:tav>
                                      </p:tavLst>
                                    </p:anim>
                                    <p:anim calcmode="lin" valueType="num">
                                      <p:cBhvr>
                                        <p:cTn id="38" dur="3250" fill="hold"/>
                                        <p:tgtEl>
                                          <p:spTgt spid="7"/>
                                        </p:tgtEl>
                                        <p:attrNameLst>
                                          <p:attrName>ppt_h</p:attrName>
                                        </p:attrNameLst>
                                      </p:cBhvr>
                                      <p:tavLst>
                                        <p:tav tm="0">
                                          <p:val>
                                            <p:fltVal val="0"/>
                                          </p:val>
                                        </p:tav>
                                        <p:tav tm="100000">
                                          <p:val>
                                            <p:strVal val="#ppt_h"/>
                                          </p:val>
                                        </p:tav>
                                      </p:tavLst>
                                    </p:anim>
                                    <p:anim calcmode="lin" valueType="num">
                                      <p:cBhvr>
                                        <p:cTn id="39" dur="3250" fill="hold"/>
                                        <p:tgtEl>
                                          <p:spTgt spid="7"/>
                                        </p:tgtEl>
                                        <p:attrNameLst>
                                          <p:attrName>style.rotation</p:attrName>
                                        </p:attrNameLst>
                                      </p:cBhvr>
                                      <p:tavLst>
                                        <p:tav tm="0">
                                          <p:val>
                                            <p:fltVal val="360"/>
                                          </p:val>
                                        </p:tav>
                                        <p:tav tm="100000">
                                          <p:val>
                                            <p:fltVal val="0"/>
                                          </p:val>
                                        </p:tav>
                                      </p:tavLst>
                                    </p:anim>
                                    <p:animEffect transition="in" filter="fade">
                                      <p:cBhvr>
                                        <p:cTn id="40" dur="3250"/>
                                        <p:tgtEl>
                                          <p:spTgt spid="7"/>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3250" fill="hold"/>
                                        <p:tgtEl>
                                          <p:spTgt spid="8"/>
                                        </p:tgtEl>
                                        <p:attrNameLst>
                                          <p:attrName>ppt_w</p:attrName>
                                        </p:attrNameLst>
                                      </p:cBhvr>
                                      <p:tavLst>
                                        <p:tav tm="0">
                                          <p:val>
                                            <p:fltVal val="0"/>
                                          </p:val>
                                        </p:tav>
                                        <p:tav tm="100000">
                                          <p:val>
                                            <p:strVal val="#ppt_w"/>
                                          </p:val>
                                        </p:tav>
                                      </p:tavLst>
                                    </p:anim>
                                    <p:anim calcmode="lin" valueType="num">
                                      <p:cBhvr>
                                        <p:cTn id="44" dur="3250" fill="hold"/>
                                        <p:tgtEl>
                                          <p:spTgt spid="8"/>
                                        </p:tgtEl>
                                        <p:attrNameLst>
                                          <p:attrName>ppt_h</p:attrName>
                                        </p:attrNameLst>
                                      </p:cBhvr>
                                      <p:tavLst>
                                        <p:tav tm="0">
                                          <p:val>
                                            <p:fltVal val="0"/>
                                          </p:val>
                                        </p:tav>
                                        <p:tav tm="100000">
                                          <p:val>
                                            <p:strVal val="#ppt_h"/>
                                          </p:val>
                                        </p:tav>
                                      </p:tavLst>
                                    </p:anim>
                                    <p:anim calcmode="lin" valueType="num">
                                      <p:cBhvr>
                                        <p:cTn id="45" dur="3250" fill="hold"/>
                                        <p:tgtEl>
                                          <p:spTgt spid="8"/>
                                        </p:tgtEl>
                                        <p:attrNameLst>
                                          <p:attrName>style.rotation</p:attrName>
                                        </p:attrNameLst>
                                      </p:cBhvr>
                                      <p:tavLst>
                                        <p:tav tm="0">
                                          <p:val>
                                            <p:fltVal val="360"/>
                                          </p:val>
                                        </p:tav>
                                        <p:tav tm="100000">
                                          <p:val>
                                            <p:fltVal val="0"/>
                                          </p:val>
                                        </p:tav>
                                      </p:tavLst>
                                    </p:anim>
                                    <p:animEffect transition="in" filter="fade">
                                      <p:cBhvr>
                                        <p:cTn id="46" dur="3250"/>
                                        <p:tgtEl>
                                          <p:spTgt spid="8"/>
                                        </p:tgtEl>
                                      </p:cBhvr>
                                    </p:animEffect>
                                  </p:childTnLst>
                                </p:cTn>
                              </p:par>
                              <p:par>
                                <p:cTn id="47" presetID="49" presetClass="entr" presetSubtype="0" decel="10000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3250" fill="hold"/>
                                        <p:tgtEl>
                                          <p:spTgt spid="9"/>
                                        </p:tgtEl>
                                        <p:attrNameLst>
                                          <p:attrName>ppt_w</p:attrName>
                                        </p:attrNameLst>
                                      </p:cBhvr>
                                      <p:tavLst>
                                        <p:tav tm="0">
                                          <p:val>
                                            <p:fltVal val="0"/>
                                          </p:val>
                                        </p:tav>
                                        <p:tav tm="100000">
                                          <p:val>
                                            <p:strVal val="#ppt_w"/>
                                          </p:val>
                                        </p:tav>
                                      </p:tavLst>
                                    </p:anim>
                                    <p:anim calcmode="lin" valueType="num">
                                      <p:cBhvr>
                                        <p:cTn id="50" dur="3250" fill="hold"/>
                                        <p:tgtEl>
                                          <p:spTgt spid="9"/>
                                        </p:tgtEl>
                                        <p:attrNameLst>
                                          <p:attrName>ppt_h</p:attrName>
                                        </p:attrNameLst>
                                      </p:cBhvr>
                                      <p:tavLst>
                                        <p:tav tm="0">
                                          <p:val>
                                            <p:fltVal val="0"/>
                                          </p:val>
                                        </p:tav>
                                        <p:tav tm="100000">
                                          <p:val>
                                            <p:strVal val="#ppt_h"/>
                                          </p:val>
                                        </p:tav>
                                      </p:tavLst>
                                    </p:anim>
                                    <p:anim calcmode="lin" valueType="num">
                                      <p:cBhvr>
                                        <p:cTn id="51" dur="3250" fill="hold"/>
                                        <p:tgtEl>
                                          <p:spTgt spid="9"/>
                                        </p:tgtEl>
                                        <p:attrNameLst>
                                          <p:attrName>style.rotation</p:attrName>
                                        </p:attrNameLst>
                                      </p:cBhvr>
                                      <p:tavLst>
                                        <p:tav tm="0">
                                          <p:val>
                                            <p:fltVal val="360"/>
                                          </p:val>
                                        </p:tav>
                                        <p:tav tm="100000">
                                          <p:val>
                                            <p:fltVal val="0"/>
                                          </p:val>
                                        </p:tav>
                                      </p:tavLst>
                                    </p:anim>
                                    <p:animEffect transition="in" filter="fade">
                                      <p:cBhvr>
                                        <p:cTn id="52" dur="3250"/>
                                        <p:tgtEl>
                                          <p:spTgt spid="9"/>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3250" fill="hold"/>
                                        <p:tgtEl>
                                          <p:spTgt spid="10"/>
                                        </p:tgtEl>
                                        <p:attrNameLst>
                                          <p:attrName>ppt_w</p:attrName>
                                        </p:attrNameLst>
                                      </p:cBhvr>
                                      <p:tavLst>
                                        <p:tav tm="0">
                                          <p:val>
                                            <p:fltVal val="0"/>
                                          </p:val>
                                        </p:tav>
                                        <p:tav tm="100000">
                                          <p:val>
                                            <p:strVal val="#ppt_w"/>
                                          </p:val>
                                        </p:tav>
                                      </p:tavLst>
                                    </p:anim>
                                    <p:anim calcmode="lin" valueType="num">
                                      <p:cBhvr>
                                        <p:cTn id="56" dur="3250" fill="hold"/>
                                        <p:tgtEl>
                                          <p:spTgt spid="10"/>
                                        </p:tgtEl>
                                        <p:attrNameLst>
                                          <p:attrName>ppt_h</p:attrName>
                                        </p:attrNameLst>
                                      </p:cBhvr>
                                      <p:tavLst>
                                        <p:tav tm="0">
                                          <p:val>
                                            <p:fltVal val="0"/>
                                          </p:val>
                                        </p:tav>
                                        <p:tav tm="100000">
                                          <p:val>
                                            <p:strVal val="#ppt_h"/>
                                          </p:val>
                                        </p:tav>
                                      </p:tavLst>
                                    </p:anim>
                                    <p:anim calcmode="lin" valueType="num">
                                      <p:cBhvr>
                                        <p:cTn id="57" dur="3250" fill="hold"/>
                                        <p:tgtEl>
                                          <p:spTgt spid="10"/>
                                        </p:tgtEl>
                                        <p:attrNameLst>
                                          <p:attrName>style.rotation</p:attrName>
                                        </p:attrNameLst>
                                      </p:cBhvr>
                                      <p:tavLst>
                                        <p:tav tm="0">
                                          <p:val>
                                            <p:fltVal val="360"/>
                                          </p:val>
                                        </p:tav>
                                        <p:tav tm="100000">
                                          <p:val>
                                            <p:fltVal val="0"/>
                                          </p:val>
                                        </p:tav>
                                      </p:tavLst>
                                    </p:anim>
                                    <p:animEffect transition="in" filter="fade">
                                      <p:cBhvr>
                                        <p:cTn id="58" dur="3250"/>
                                        <p:tgtEl>
                                          <p:spTgt spid="10"/>
                                        </p:tgtEl>
                                      </p:cBhvr>
                                    </p:animEffect>
                                  </p:childTnLst>
                                </p:cTn>
                              </p:par>
                              <p:par>
                                <p:cTn id="59" presetID="49" presetClass="entr" presetSubtype="0" decel="10000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3250" fill="hold"/>
                                        <p:tgtEl>
                                          <p:spTgt spid="11"/>
                                        </p:tgtEl>
                                        <p:attrNameLst>
                                          <p:attrName>ppt_w</p:attrName>
                                        </p:attrNameLst>
                                      </p:cBhvr>
                                      <p:tavLst>
                                        <p:tav tm="0">
                                          <p:val>
                                            <p:fltVal val="0"/>
                                          </p:val>
                                        </p:tav>
                                        <p:tav tm="100000">
                                          <p:val>
                                            <p:strVal val="#ppt_w"/>
                                          </p:val>
                                        </p:tav>
                                      </p:tavLst>
                                    </p:anim>
                                    <p:anim calcmode="lin" valueType="num">
                                      <p:cBhvr>
                                        <p:cTn id="62" dur="3250" fill="hold"/>
                                        <p:tgtEl>
                                          <p:spTgt spid="11"/>
                                        </p:tgtEl>
                                        <p:attrNameLst>
                                          <p:attrName>ppt_h</p:attrName>
                                        </p:attrNameLst>
                                      </p:cBhvr>
                                      <p:tavLst>
                                        <p:tav tm="0">
                                          <p:val>
                                            <p:fltVal val="0"/>
                                          </p:val>
                                        </p:tav>
                                        <p:tav tm="100000">
                                          <p:val>
                                            <p:strVal val="#ppt_h"/>
                                          </p:val>
                                        </p:tav>
                                      </p:tavLst>
                                    </p:anim>
                                    <p:anim calcmode="lin" valueType="num">
                                      <p:cBhvr>
                                        <p:cTn id="63" dur="3250" fill="hold"/>
                                        <p:tgtEl>
                                          <p:spTgt spid="11"/>
                                        </p:tgtEl>
                                        <p:attrNameLst>
                                          <p:attrName>style.rotation</p:attrName>
                                        </p:attrNameLst>
                                      </p:cBhvr>
                                      <p:tavLst>
                                        <p:tav tm="0">
                                          <p:val>
                                            <p:fltVal val="360"/>
                                          </p:val>
                                        </p:tav>
                                        <p:tav tm="100000">
                                          <p:val>
                                            <p:fltVal val="0"/>
                                          </p:val>
                                        </p:tav>
                                      </p:tavLst>
                                    </p:anim>
                                    <p:animEffect transition="in" filter="fade">
                                      <p:cBhvr>
                                        <p:cTn id="64" dur="3250"/>
                                        <p:tgtEl>
                                          <p:spTgt spid="11"/>
                                        </p:tgtEl>
                                      </p:cBhvr>
                                    </p:animEffect>
                                  </p:childTnLst>
                                </p:cTn>
                              </p:par>
                              <p:par>
                                <p:cTn id="65" presetID="49" presetClass="entr" presetSubtype="0" decel="10000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3250" fill="hold"/>
                                        <p:tgtEl>
                                          <p:spTgt spid="12"/>
                                        </p:tgtEl>
                                        <p:attrNameLst>
                                          <p:attrName>ppt_w</p:attrName>
                                        </p:attrNameLst>
                                      </p:cBhvr>
                                      <p:tavLst>
                                        <p:tav tm="0">
                                          <p:val>
                                            <p:fltVal val="0"/>
                                          </p:val>
                                        </p:tav>
                                        <p:tav tm="100000">
                                          <p:val>
                                            <p:strVal val="#ppt_w"/>
                                          </p:val>
                                        </p:tav>
                                      </p:tavLst>
                                    </p:anim>
                                    <p:anim calcmode="lin" valueType="num">
                                      <p:cBhvr>
                                        <p:cTn id="68" dur="3250" fill="hold"/>
                                        <p:tgtEl>
                                          <p:spTgt spid="12"/>
                                        </p:tgtEl>
                                        <p:attrNameLst>
                                          <p:attrName>ppt_h</p:attrName>
                                        </p:attrNameLst>
                                      </p:cBhvr>
                                      <p:tavLst>
                                        <p:tav tm="0">
                                          <p:val>
                                            <p:fltVal val="0"/>
                                          </p:val>
                                        </p:tav>
                                        <p:tav tm="100000">
                                          <p:val>
                                            <p:strVal val="#ppt_h"/>
                                          </p:val>
                                        </p:tav>
                                      </p:tavLst>
                                    </p:anim>
                                    <p:anim calcmode="lin" valueType="num">
                                      <p:cBhvr>
                                        <p:cTn id="69" dur="3250" fill="hold"/>
                                        <p:tgtEl>
                                          <p:spTgt spid="12"/>
                                        </p:tgtEl>
                                        <p:attrNameLst>
                                          <p:attrName>style.rotation</p:attrName>
                                        </p:attrNameLst>
                                      </p:cBhvr>
                                      <p:tavLst>
                                        <p:tav tm="0">
                                          <p:val>
                                            <p:fltVal val="360"/>
                                          </p:val>
                                        </p:tav>
                                        <p:tav tm="100000">
                                          <p:val>
                                            <p:fltVal val="0"/>
                                          </p:val>
                                        </p:tav>
                                      </p:tavLst>
                                    </p:anim>
                                    <p:animEffect transition="in" filter="fade">
                                      <p:cBhvr>
                                        <p:cTn id="70" dur="3250"/>
                                        <p:tgtEl>
                                          <p:spTgt spid="12"/>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3250" fill="hold"/>
                                        <p:tgtEl>
                                          <p:spTgt spid="13"/>
                                        </p:tgtEl>
                                        <p:attrNameLst>
                                          <p:attrName>ppt_w</p:attrName>
                                        </p:attrNameLst>
                                      </p:cBhvr>
                                      <p:tavLst>
                                        <p:tav tm="0">
                                          <p:val>
                                            <p:fltVal val="0"/>
                                          </p:val>
                                        </p:tav>
                                        <p:tav tm="100000">
                                          <p:val>
                                            <p:strVal val="#ppt_w"/>
                                          </p:val>
                                        </p:tav>
                                      </p:tavLst>
                                    </p:anim>
                                    <p:anim calcmode="lin" valueType="num">
                                      <p:cBhvr>
                                        <p:cTn id="74" dur="3250" fill="hold"/>
                                        <p:tgtEl>
                                          <p:spTgt spid="13"/>
                                        </p:tgtEl>
                                        <p:attrNameLst>
                                          <p:attrName>ppt_h</p:attrName>
                                        </p:attrNameLst>
                                      </p:cBhvr>
                                      <p:tavLst>
                                        <p:tav tm="0">
                                          <p:val>
                                            <p:fltVal val="0"/>
                                          </p:val>
                                        </p:tav>
                                        <p:tav tm="100000">
                                          <p:val>
                                            <p:strVal val="#ppt_h"/>
                                          </p:val>
                                        </p:tav>
                                      </p:tavLst>
                                    </p:anim>
                                    <p:anim calcmode="lin" valueType="num">
                                      <p:cBhvr>
                                        <p:cTn id="75" dur="3250" fill="hold"/>
                                        <p:tgtEl>
                                          <p:spTgt spid="13"/>
                                        </p:tgtEl>
                                        <p:attrNameLst>
                                          <p:attrName>style.rotation</p:attrName>
                                        </p:attrNameLst>
                                      </p:cBhvr>
                                      <p:tavLst>
                                        <p:tav tm="0">
                                          <p:val>
                                            <p:fltVal val="360"/>
                                          </p:val>
                                        </p:tav>
                                        <p:tav tm="100000">
                                          <p:val>
                                            <p:fltVal val="0"/>
                                          </p:val>
                                        </p:tav>
                                      </p:tavLst>
                                    </p:anim>
                                    <p:animEffect transition="in" filter="fade">
                                      <p:cBhvr>
                                        <p:cTn id="76" dur="3250"/>
                                        <p:tgtEl>
                                          <p:spTgt spid="13"/>
                                        </p:tgtEl>
                                      </p:cBhvr>
                                    </p:animEffect>
                                  </p:childTnLst>
                                </p:cTn>
                              </p:par>
                              <p:par>
                                <p:cTn id="77" presetID="49" presetClass="entr" presetSubtype="0" decel="10000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3250" fill="hold"/>
                                        <p:tgtEl>
                                          <p:spTgt spid="14"/>
                                        </p:tgtEl>
                                        <p:attrNameLst>
                                          <p:attrName>ppt_w</p:attrName>
                                        </p:attrNameLst>
                                      </p:cBhvr>
                                      <p:tavLst>
                                        <p:tav tm="0">
                                          <p:val>
                                            <p:fltVal val="0"/>
                                          </p:val>
                                        </p:tav>
                                        <p:tav tm="100000">
                                          <p:val>
                                            <p:strVal val="#ppt_w"/>
                                          </p:val>
                                        </p:tav>
                                      </p:tavLst>
                                    </p:anim>
                                    <p:anim calcmode="lin" valueType="num">
                                      <p:cBhvr>
                                        <p:cTn id="80" dur="3250" fill="hold"/>
                                        <p:tgtEl>
                                          <p:spTgt spid="14"/>
                                        </p:tgtEl>
                                        <p:attrNameLst>
                                          <p:attrName>ppt_h</p:attrName>
                                        </p:attrNameLst>
                                      </p:cBhvr>
                                      <p:tavLst>
                                        <p:tav tm="0">
                                          <p:val>
                                            <p:fltVal val="0"/>
                                          </p:val>
                                        </p:tav>
                                        <p:tav tm="100000">
                                          <p:val>
                                            <p:strVal val="#ppt_h"/>
                                          </p:val>
                                        </p:tav>
                                      </p:tavLst>
                                    </p:anim>
                                    <p:anim calcmode="lin" valueType="num">
                                      <p:cBhvr>
                                        <p:cTn id="81" dur="3250" fill="hold"/>
                                        <p:tgtEl>
                                          <p:spTgt spid="14"/>
                                        </p:tgtEl>
                                        <p:attrNameLst>
                                          <p:attrName>style.rotation</p:attrName>
                                        </p:attrNameLst>
                                      </p:cBhvr>
                                      <p:tavLst>
                                        <p:tav tm="0">
                                          <p:val>
                                            <p:fltVal val="360"/>
                                          </p:val>
                                        </p:tav>
                                        <p:tav tm="100000">
                                          <p:val>
                                            <p:fltVal val="0"/>
                                          </p:val>
                                        </p:tav>
                                      </p:tavLst>
                                    </p:anim>
                                    <p:animEffect transition="in" filter="fade">
                                      <p:cBhvr>
                                        <p:cTn id="82" dur="3250"/>
                                        <p:tgtEl>
                                          <p:spTgt spid="14"/>
                                        </p:tgtEl>
                                      </p:cBhvr>
                                    </p:animEffect>
                                  </p:childTnLst>
                                </p:cTn>
                              </p:par>
                              <p:par>
                                <p:cTn id="83" presetID="49" presetClass="entr" presetSubtype="0" decel="10000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3250" fill="hold"/>
                                        <p:tgtEl>
                                          <p:spTgt spid="15"/>
                                        </p:tgtEl>
                                        <p:attrNameLst>
                                          <p:attrName>ppt_w</p:attrName>
                                        </p:attrNameLst>
                                      </p:cBhvr>
                                      <p:tavLst>
                                        <p:tav tm="0">
                                          <p:val>
                                            <p:fltVal val="0"/>
                                          </p:val>
                                        </p:tav>
                                        <p:tav tm="100000">
                                          <p:val>
                                            <p:strVal val="#ppt_w"/>
                                          </p:val>
                                        </p:tav>
                                      </p:tavLst>
                                    </p:anim>
                                    <p:anim calcmode="lin" valueType="num">
                                      <p:cBhvr>
                                        <p:cTn id="86" dur="3250" fill="hold"/>
                                        <p:tgtEl>
                                          <p:spTgt spid="15"/>
                                        </p:tgtEl>
                                        <p:attrNameLst>
                                          <p:attrName>ppt_h</p:attrName>
                                        </p:attrNameLst>
                                      </p:cBhvr>
                                      <p:tavLst>
                                        <p:tav tm="0">
                                          <p:val>
                                            <p:fltVal val="0"/>
                                          </p:val>
                                        </p:tav>
                                        <p:tav tm="100000">
                                          <p:val>
                                            <p:strVal val="#ppt_h"/>
                                          </p:val>
                                        </p:tav>
                                      </p:tavLst>
                                    </p:anim>
                                    <p:anim calcmode="lin" valueType="num">
                                      <p:cBhvr>
                                        <p:cTn id="87" dur="3250" fill="hold"/>
                                        <p:tgtEl>
                                          <p:spTgt spid="15"/>
                                        </p:tgtEl>
                                        <p:attrNameLst>
                                          <p:attrName>style.rotation</p:attrName>
                                        </p:attrNameLst>
                                      </p:cBhvr>
                                      <p:tavLst>
                                        <p:tav tm="0">
                                          <p:val>
                                            <p:fltVal val="360"/>
                                          </p:val>
                                        </p:tav>
                                        <p:tav tm="100000">
                                          <p:val>
                                            <p:fltVal val="0"/>
                                          </p:val>
                                        </p:tav>
                                      </p:tavLst>
                                    </p:anim>
                                    <p:animEffect transition="in" filter="fade">
                                      <p:cBhvr>
                                        <p:cTn id="88" dur="3250"/>
                                        <p:tgtEl>
                                          <p:spTgt spid="15"/>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3250" fill="hold"/>
                                        <p:tgtEl>
                                          <p:spTgt spid="16"/>
                                        </p:tgtEl>
                                        <p:attrNameLst>
                                          <p:attrName>ppt_w</p:attrName>
                                        </p:attrNameLst>
                                      </p:cBhvr>
                                      <p:tavLst>
                                        <p:tav tm="0">
                                          <p:val>
                                            <p:fltVal val="0"/>
                                          </p:val>
                                        </p:tav>
                                        <p:tav tm="100000">
                                          <p:val>
                                            <p:strVal val="#ppt_w"/>
                                          </p:val>
                                        </p:tav>
                                      </p:tavLst>
                                    </p:anim>
                                    <p:anim calcmode="lin" valueType="num">
                                      <p:cBhvr>
                                        <p:cTn id="92" dur="3250" fill="hold"/>
                                        <p:tgtEl>
                                          <p:spTgt spid="16"/>
                                        </p:tgtEl>
                                        <p:attrNameLst>
                                          <p:attrName>ppt_h</p:attrName>
                                        </p:attrNameLst>
                                      </p:cBhvr>
                                      <p:tavLst>
                                        <p:tav tm="0">
                                          <p:val>
                                            <p:fltVal val="0"/>
                                          </p:val>
                                        </p:tav>
                                        <p:tav tm="100000">
                                          <p:val>
                                            <p:strVal val="#ppt_h"/>
                                          </p:val>
                                        </p:tav>
                                      </p:tavLst>
                                    </p:anim>
                                    <p:anim calcmode="lin" valueType="num">
                                      <p:cBhvr>
                                        <p:cTn id="93" dur="3250" fill="hold"/>
                                        <p:tgtEl>
                                          <p:spTgt spid="16"/>
                                        </p:tgtEl>
                                        <p:attrNameLst>
                                          <p:attrName>style.rotation</p:attrName>
                                        </p:attrNameLst>
                                      </p:cBhvr>
                                      <p:tavLst>
                                        <p:tav tm="0">
                                          <p:val>
                                            <p:fltVal val="360"/>
                                          </p:val>
                                        </p:tav>
                                        <p:tav tm="100000">
                                          <p:val>
                                            <p:fltVal val="0"/>
                                          </p:val>
                                        </p:tav>
                                      </p:tavLst>
                                    </p:anim>
                                    <p:animEffect transition="in" filter="fade">
                                      <p:cBhvr>
                                        <p:cTn id="94" dur="3250"/>
                                        <p:tgtEl>
                                          <p:spTgt spid="16"/>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3250" fill="hold"/>
                                        <p:tgtEl>
                                          <p:spTgt spid="17"/>
                                        </p:tgtEl>
                                        <p:attrNameLst>
                                          <p:attrName>ppt_w</p:attrName>
                                        </p:attrNameLst>
                                      </p:cBhvr>
                                      <p:tavLst>
                                        <p:tav tm="0">
                                          <p:val>
                                            <p:fltVal val="0"/>
                                          </p:val>
                                        </p:tav>
                                        <p:tav tm="100000">
                                          <p:val>
                                            <p:strVal val="#ppt_w"/>
                                          </p:val>
                                        </p:tav>
                                      </p:tavLst>
                                    </p:anim>
                                    <p:anim calcmode="lin" valueType="num">
                                      <p:cBhvr>
                                        <p:cTn id="98" dur="3250" fill="hold"/>
                                        <p:tgtEl>
                                          <p:spTgt spid="17"/>
                                        </p:tgtEl>
                                        <p:attrNameLst>
                                          <p:attrName>ppt_h</p:attrName>
                                        </p:attrNameLst>
                                      </p:cBhvr>
                                      <p:tavLst>
                                        <p:tav tm="0">
                                          <p:val>
                                            <p:fltVal val="0"/>
                                          </p:val>
                                        </p:tav>
                                        <p:tav tm="100000">
                                          <p:val>
                                            <p:strVal val="#ppt_h"/>
                                          </p:val>
                                        </p:tav>
                                      </p:tavLst>
                                    </p:anim>
                                    <p:anim calcmode="lin" valueType="num">
                                      <p:cBhvr>
                                        <p:cTn id="99" dur="3250" fill="hold"/>
                                        <p:tgtEl>
                                          <p:spTgt spid="17"/>
                                        </p:tgtEl>
                                        <p:attrNameLst>
                                          <p:attrName>style.rotation</p:attrName>
                                        </p:attrNameLst>
                                      </p:cBhvr>
                                      <p:tavLst>
                                        <p:tav tm="0">
                                          <p:val>
                                            <p:fltVal val="360"/>
                                          </p:val>
                                        </p:tav>
                                        <p:tav tm="100000">
                                          <p:val>
                                            <p:fltVal val="0"/>
                                          </p:val>
                                        </p:tav>
                                      </p:tavLst>
                                    </p:anim>
                                    <p:animEffect transition="in" filter="fade">
                                      <p:cBhvr>
                                        <p:cTn id="100" dur="3250"/>
                                        <p:tgtEl>
                                          <p:spTgt spid="17"/>
                                        </p:tgtEl>
                                      </p:cBhvr>
                                    </p:animEffect>
                                  </p:childTnLst>
                                </p:cTn>
                              </p:par>
                              <p:par>
                                <p:cTn id="101" presetID="49" presetClass="entr" presetSubtype="0" decel="10000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3250" fill="hold"/>
                                        <p:tgtEl>
                                          <p:spTgt spid="18"/>
                                        </p:tgtEl>
                                        <p:attrNameLst>
                                          <p:attrName>ppt_w</p:attrName>
                                        </p:attrNameLst>
                                      </p:cBhvr>
                                      <p:tavLst>
                                        <p:tav tm="0">
                                          <p:val>
                                            <p:fltVal val="0"/>
                                          </p:val>
                                        </p:tav>
                                        <p:tav tm="100000">
                                          <p:val>
                                            <p:strVal val="#ppt_w"/>
                                          </p:val>
                                        </p:tav>
                                      </p:tavLst>
                                    </p:anim>
                                    <p:anim calcmode="lin" valueType="num">
                                      <p:cBhvr>
                                        <p:cTn id="104" dur="3250" fill="hold"/>
                                        <p:tgtEl>
                                          <p:spTgt spid="18"/>
                                        </p:tgtEl>
                                        <p:attrNameLst>
                                          <p:attrName>ppt_h</p:attrName>
                                        </p:attrNameLst>
                                      </p:cBhvr>
                                      <p:tavLst>
                                        <p:tav tm="0">
                                          <p:val>
                                            <p:fltVal val="0"/>
                                          </p:val>
                                        </p:tav>
                                        <p:tav tm="100000">
                                          <p:val>
                                            <p:strVal val="#ppt_h"/>
                                          </p:val>
                                        </p:tav>
                                      </p:tavLst>
                                    </p:anim>
                                    <p:anim calcmode="lin" valueType="num">
                                      <p:cBhvr>
                                        <p:cTn id="105" dur="3250" fill="hold"/>
                                        <p:tgtEl>
                                          <p:spTgt spid="18"/>
                                        </p:tgtEl>
                                        <p:attrNameLst>
                                          <p:attrName>style.rotation</p:attrName>
                                        </p:attrNameLst>
                                      </p:cBhvr>
                                      <p:tavLst>
                                        <p:tav tm="0">
                                          <p:val>
                                            <p:fltVal val="360"/>
                                          </p:val>
                                        </p:tav>
                                        <p:tav tm="100000">
                                          <p:val>
                                            <p:fltVal val="0"/>
                                          </p:val>
                                        </p:tav>
                                      </p:tavLst>
                                    </p:anim>
                                    <p:animEffect transition="in" filter="fade">
                                      <p:cBhvr>
                                        <p:cTn id="106" dur="3250"/>
                                        <p:tgtEl>
                                          <p:spTgt spid="18"/>
                                        </p:tgtEl>
                                      </p:cBhvr>
                                    </p:animEffect>
                                  </p:childTnLst>
                                </p:cTn>
                              </p:par>
                              <p:par>
                                <p:cTn id="107" presetID="49" presetClass="entr" presetSubtype="0" decel="100000" fill="hold" grpId="0" nodeType="with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p:cTn id="109" dur="3250" fill="hold"/>
                                        <p:tgtEl>
                                          <p:spTgt spid="19"/>
                                        </p:tgtEl>
                                        <p:attrNameLst>
                                          <p:attrName>ppt_w</p:attrName>
                                        </p:attrNameLst>
                                      </p:cBhvr>
                                      <p:tavLst>
                                        <p:tav tm="0">
                                          <p:val>
                                            <p:fltVal val="0"/>
                                          </p:val>
                                        </p:tav>
                                        <p:tav tm="100000">
                                          <p:val>
                                            <p:strVal val="#ppt_w"/>
                                          </p:val>
                                        </p:tav>
                                      </p:tavLst>
                                    </p:anim>
                                    <p:anim calcmode="lin" valueType="num">
                                      <p:cBhvr>
                                        <p:cTn id="110" dur="3250" fill="hold"/>
                                        <p:tgtEl>
                                          <p:spTgt spid="19"/>
                                        </p:tgtEl>
                                        <p:attrNameLst>
                                          <p:attrName>ppt_h</p:attrName>
                                        </p:attrNameLst>
                                      </p:cBhvr>
                                      <p:tavLst>
                                        <p:tav tm="0">
                                          <p:val>
                                            <p:fltVal val="0"/>
                                          </p:val>
                                        </p:tav>
                                        <p:tav tm="100000">
                                          <p:val>
                                            <p:strVal val="#ppt_h"/>
                                          </p:val>
                                        </p:tav>
                                      </p:tavLst>
                                    </p:anim>
                                    <p:anim calcmode="lin" valueType="num">
                                      <p:cBhvr>
                                        <p:cTn id="111" dur="3250" fill="hold"/>
                                        <p:tgtEl>
                                          <p:spTgt spid="19"/>
                                        </p:tgtEl>
                                        <p:attrNameLst>
                                          <p:attrName>style.rotation</p:attrName>
                                        </p:attrNameLst>
                                      </p:cBhvr>
                                      <p:tavLst>
                                        <p:tav tm="0">
                                          <p:val>
                                            <p:fltVal val="360"/>
                                          </p:val>
                                        </p:tav>
                                        <p:tav tm="100000">
                                          <p:val>
                                            <p:fltVal val="0"/>
                                          </p:val>
                                        </p:tav>
                                      </p:tavLst>
                                    </p:anim>
                                    <p:animEffect transition="in" filter="fade">
                                      <p:cBhvr>
                                        <p:cTn id="112" dur="3250"/>
                                        <p:tgtEl>
                                          <p:spTgt spid="19"/>
                                        </p:tgtEl>
                                      </p:cBhvr>
                                    </p:animEffect>
                                  </p:childTnLst>
                                </p:cTn>
                              </p:par>
                              <p:par>
                                <p:cTn id="113" presetID="49" presetClass="entr" presetSubtype="0" decel="100000" fill="hold" grpId="0" nodeType="with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p:cTn id="115" dur="3250" fill="hold"/>
                                        <p:tgtEl>
                                          <p:spTgt spid="20"/>
                                        </p:tgtEl>
                                        <p:attrNameLst>
                                          <p:attrName>ppt_w</p:attrName>
                                        </p:attrNameLst>
                                      </p:cBhvr>
                                      <p:tavLst>
                                        <p:tav tm="0">
                                          <p:val>
                                            <p:fltVal val="0"/>
                                          </p:val>
                                        </p:tav>
                                        <p:tav tm="100000">
                                          <p:val>
                                            <p:strVal val="#ppt_w"/>
                                          </p:val>
                                        </p:tav>
                                      </p:tavLst>
                                    </p:anim>
                                    <p:anim calcmode="lin" valueType="num">
                                      <p:cBhvr>
                                        <p:cTn id="116" dur="3250" fill="hold"/>
                                        <p:tgtEl>
                                          <p:spTgt spid="20"/>
                                        </p:tgtEl>
                                        <p:attrNameLst>
                                          <p:attrName>ppt_h</p:attrName>
                                        </p:attrNameLst>
                                      </p:cBhvr>
                                      <p:tavLst>
                                        <p:tav tm="0">
                                          <p:val>
                                            <p:fltVal val="0"/>
                                          </p:val>
                                        </p:tav>
                                        <p:tav tm="100000">
                                          <p:val>
                                            <p:strVal val="#ppt_h"/>
                                          </p:val>
                                        </p:tav>
                                      </p:tavLst>
                                    </p:anim>
                                    <p:anim calcmode="lin" valueType="num">
                                      <p:cBhvr>
                                        <p:cTn id="117" dur="3250" fill="hold"/>
                                        <p:tgtEl>
                                          <p:spTgt spid="20"/>
                                        </p:tgtEl>
                                        <p:attrNameLst>
                                          <p:attrName>style.rotation</p:attrName>
                                        </p:attrNameLst>
                                      </p:cBhvr>
                                      <p:tavLst>
                                        <p:tav tm="0">
                                          <p:val>
                                            <p:fltVal val="360"/>
                                          </p:val>
                                        </p:tav>
                                        <p:tav tm="100000">
                                          <p:val>
                                            <p:fltVal val="0"/>
                                          </p:val>
                                        </p:tav>
                                      </p:tavLst>
                                    </p:anim>
                                    <p:animEffect transition="in" filter="fade">
                                      <p:cBhvr>
                                        <p:cTn id="118" dur="3250"/>
                                        <p:tgtEl>
                                          <p:spTgt spid="20"/>
                                        </p:tgtEl>
                                      </p:cBhvr>
                                    </p:animEffect>
                                  </p:childTnLst>
                                </p:cTn>
                              </p:par>
                              <p:par>
                                <p:cTn id="119" presetID="49" presetClass="entr" presetSubtype="0" decel="100000" fill="hold" grpId="0" nodeType="with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p:cTn id="121" dur="3250" fill="hold"/>
                                        <p:tgtEl>
                                          <p:spTgt spid="21"/>
                                        </p:tgtEl>
                                        <p:attrNameLst>
                                          <p:attrName>ppt_w</p:attrName>
                                        </p:attrNameLst>
                                      </p:cBhvr>
                                      <p:tavLst>
                                        <p:tav tm="0">
                                          <p:val>
                                            <p:fltVal val="0"/>
                                          </p:val>
                                        </p:tav>
                                        <p:tav tm="100000">
                                          <p:val>
                                            <p:strVal val="#ppt_w"/>
                                          </p:val>
                                        </p:tav>
                                      </p:tavLst>
                                    </p:anim>
                                    <p:anim calcmode="lin" valueType="num">
                                      <p:cBhvr>
                                        <p:cTn id="122" dur="3250" fill="hold"/>
                                        <p:tgtEl>
                                          <p:spTgt spid="21"/>
                                        </p:tgtEl>
                                        <p:attrNameLst>
                                          <p:attrName>ppt_h</p:attrName>
                                        </p:attrNameLst>
                                      </p:cBhvr>
                                      <p:tavLst>
                                        <p:tav tm="0">
                                          <p:val>
                                            <p:fltVal val="0"/>
                                          </p:val>
                                        </p:tav>
                                        <p:tav tm="100000">
                                          <p:val>
                                            <p:strVal val="#ppt_h"/>
                                          </p:val>
                                        </p:tav>
                                      </p:tavLst>
                                    </p:anim>
                                    <p:anim calcmode="lin" valueType="num">
                                      <p:cBhvr>
                                        <p:cTn id="123" dur="3250" fill="hold"/>
                                        <p:tgtEl>
                                          <p:spTgt spid="21"/>
                                        </p:tgtEl>
                                        <p:attrNameLst>
                                          <p:attrName>style.rotation</p:attrName>
                                        </p:attrNameLst>
                                      </p:cBhvr>
                                      <p:tavLst>
                                        <p:tav tm="0">
                                          <p:val>
                                            <p:fltVal val="360"/>
                                          </p:val>
                                        </p:tav>
                                        <p:tav tm="100000">
                                          <p:val>
                                            <p:fltVal val="0"/>
                                          </p:val>
                                        </p:tav>
                                      </p:tavLst>
                                    </p:anim>
                                    <p:animEffect transition="in" filter="fade">
                                      <p:cBhvr>
                                        <p:cTn id="124" dur="3250"/>
                                        <p:tgtEl>
                                          <p:spTgt spid="21"/>
                                        </p:tgtEl>
                                      </p:cBhvr>
                                    </p:animEffect>
                                  </p:childTnLst>
                                </p:cTn>
                              </p:par>
                              <p:par>
                                <p:cTn id="125" presetID="49" presetClass="entr" presetSubtype="0" decel="100000" fill="hold" grpId="0" nodeType="withEffect">
                                  <p:stCondLst>
                                    <p:cond delay="0"/>
                                  </p:stCondLst>
                                  <p:childTnLst>
                                    <p:set>
                                      <p:cBhvr>
                                        <p:cTn id="126" dur="1" fill="hold">
                                          <p:stCondLst>
                                            <p:cond delay="0"/>
                                          </p:stCondLst>
                                        </p:cTn>
                                        <p:tgtEl>
                                          <p:spTgt spid="22"/>
                                        </p:tgtEl>
                                        <p:attrNameLst>
                                          <p:attrName>style.visibility</p:attrName>
                                        </p:attrNameLst>
                                      </p:cBhvr>
                                      <p:to>
                                        <p:strVal val="visible"/>
                                      </p:to>
                                    </p:set>
                                    <p:anim calcmode="lin" valueType="num">
                                      <p:cBhvr>
                                        <p:cTn id="127" dur="3250" fill="hold"/>
                                        <p:tgtEl>
                                          <p:spTgt spid="22"/>
                                        </p:tgtEl>
                                        <p:attrNameLst>
                                          <p:attrName>ppt_w</p:attrName>
                                        </p:attrNameLst>
                                      </p:cBhvr>
                                      <p:tavLst>
                                        <p:tav tm="0">
                                          <p:val>
                                            <p:fltVal val="0"/>
                                          </p:val>
                                        </p:tav>
                                        <p:tav tm="100000">
                                          <p:val>
                                            <p:strVal val="#ppt_w"/>
                                          </p:val>
                                        </p:tav>
                                      </p:tavLst>
                                    </p:anim>
                                    <p:anim calcmode="lin" valueType="num">
                                      <p:cBhvr>
                                        <p:cTn id="128" dur="3250" fill="hold"/>
                                        <p:tgtEl>
                                          <p:spTgt spid="22"/>
                                        </p:tgtEl>
                                        <p:attrNameLst>
                                          <p:attrName>ppt_h</p:attrName>
                                        </p:attrNameLst>
                                      </p:cBhvr>
                                      <p:tavLst>
                                        <p:tav tm="0">
                                          <p:val>
                                            <p:fltVal val="0"/>
                                          </p:val>
                                        </p:tav>
                                        <p:tav tm="100000">
                                          <p:val>
                                            <p:strVal val="#ppt_h"/>
                                          </p:val>
                                        </p:tav>
                                      </p:tavLst>
                                    </p:anim>
                                    <p:anim calcmode="lin" valueType="num">
                                      <p:cBhvr>
                                        <p:cTn id="129" dur="3250" fill="hold"/>
                                        <p:tgtEl>
                                          <p:spTgt spid="22"/>
                                        </p:tgtEl>
                                        <p:attrNameLst>
                                          <p:attrName>style.rotation</p:attrName>
                                        </p:attrNameLst>
                                      </p:cBhvr>
                                      <p:tavLst>
                                        <p:tav tm="0">
                                          <p:val>
                                            <p:fltVal val="360"/>
                                          </p:val>
                                        </p:tav>
                                        <p:tav tm="100000">
                                          <p:val>
                                            <p:fltVal val="0"/>
                                          </p:val>
                                        </p:tav>
                                      </p:tavLst>
                                    </p:anim>
                                    <p:animEffect transition="in" filter="fade">
                                      <p:cBhvr>
                                        <p:cTn id="130" dur="3250"/>
                                        <p:tgtEl>
                                          <p:spTgt spid="22"/>
                                        </p:tgtEl>
                                      </p:cBhvr>
                                    </p:animEffect>
                                  </p:childTnLst>
                                </p:cTn>
                              </p:par>
                              <p:par>
                                <p:cTn id="131" presetID="49" presetClass="entr" presetSubtype="0" decel="100000" fill="hold" grpId="0" nodeType="with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3250" fill="hold"/>
                                        <p:tgtEl>
                                          <p:spTgt spid="23"/>
                                        </p:tgtEl>
                                        <p:attrNameLst>
                                          <p:attrName>ppt_w</p:attrName>
                                        </p:attrNameLst>
                                      </p:cBhvr>
                                      <p:tavLst>
                                        <p:tav tm="0">
                                          <p:val>
                                            <p:fltVal val="0"/>
                                          </p:val>
                                        </p:tav>
                                        <p:tav tm="100000">
                                          <p:val>
                                            <p:strVal val="#ppt_w"/>
                                          </p:val>
                                        </p:tav>
                                      </p:tavLst>
                                    </p:anim>
                                    <p:anim calcmode="lin" valueType="num">
                                      <p:cBhvr>
                                        <p:cTn id="134" dur="3250" fill="hold"/>
                                        <p:tgtEl>
                                          <p:spTgt spid="23"/>
                                        </p:tgtEl>
                                        <p:attrNameLst>
                                          <p:attrName>ppt_h</p:attrName>
                                        </p:attrNameLst>
                                      </p:cBhvr>
                                      <p:tavLst>
                                        <p:tav tm="0">
                                          <p:val>
                                            <p:fltVal val="0"/>
                                          </p:val>
                                        </p:tav>
                                        <p:tav tm="100000">
                                          <p:val>
                                            <p:strVal val="#ppt_h"/>
                                          </p:val>
                                        </p:tav>
                                      </p:tavLst>
                                    </p:anim>
                                    <p:anim calcmode="lin" valueType="num">
                                      <p:cBhvr>
                                        <p:cTn id="135" dur="3250" fill="hold"/>
                                        <p:tgtEl>
                                          <p:spTgt spid="23"/>
                                        </p:tgtEl>
                                        <p:attrNameLst>
                                          <p:attrName>style.rotation</p:attrName>
                                        </p:attrNameLst>
                                      </p:cBhvr>
                                      <p:tavLst>
                                        <p:tav tm="0">
                                          <p:val>
                                            <p:fltVal val="360"/>
                                          </p:val>
                                        </p:tav>
                                        <p:tav tm="100000">
                                          <p:val>
                                            <p:fltVal val="0"/>
                                          </p:val>
                                        </p:tav>
                                      </p:tavLst>
                                    </p:anim>
                                    <p:animEffect transition="in" filter="fade">
                                      <p:cBhvr>
                                        <p:cTn id="136" dur="3250"/>
                                        <p:tgtEl>
                                          <p:spTgt spid="23"/>
                                        </p:tgtEl>
                                      </p:cBhvr>
                                    </p:animEffect>
                                  </p:childTnLst>
                                </p:cTn>
                              </p:par>
                              <p:par>
                                <p:cTn id="137" presetID="49" presetClass="entr" presetSubtype="0" decel="100000" fill="hold" grpId="0" nodeType="withEffect">
                                  <p:stCondLst>
                                    <p:cond delay="0"/>
                                  </p:stCondLst>
                                  <p:childTnLst>
                                    <p:set>
                                      <p:cBhvr>
                                        <p:cTn id="138" dur="1" fill="hold">
                                          <p:stCondLst>
                                            <p:cond delay="0"/>
                                          </p:stCondLst>
                                        </p:cTn>
                                        <p:tgtEl>
                                          <p:spTgt spid="24"/>
                                        </p:tgtEl>
                                        <p:attrNameLst>
                                          <p:attrName>style.visibility</p:attrName>
                                        </p:attrNameLst>
                                      </p:cBhvr>
                                      <p:to>
                                        <p:strVal val="visible"/>
                                      </p:to>
                                    </p:set>
                                    <p:anim calcmode="lin" valueType="num">
                                      <p:cBhvr>
                                        <p:cTn id="139" dur="3250" fill="hold"/>
                                        <p:tgtEl>
                                          <p:spTgt spid="24"/>
                                        </p:tgtEl>
                                        <p:attrNameLst>
                                          <p:attrName>ppt_w</p:attrName>
                                        </p:attrNameLst>
                                      </p:cBhvr>
                                      <p:tavLst>
                                        <p:tav tm="0">
                                          <p:val>
                                            <p:fltVal val="0"/>
                                          </p:val>
                                        </p:tav>
                                        <p:tav tm="100000">
                                          <p:val>
                                            <p:strVal val="#ppt_w"/>
                                          </p:val>
                                        </p:tav>
                                      </p:tavLst>
                                    </p:anim>
                                    <p:anim calcmode="lin" valueType="num">
                                      <p:cBhvr>
                                        <p:cTn id="140" dur="3250" fill="hold"/>
                                        <p:tgtEl>
                                          <p:spTgt spid="24"/>
                                        </p:tgtEl>
                                        <p:attrNameLst>
                                          <p:attrName>ppt_h</p:attrName>
                                        </p:attrNameLst>
                                      </p:cBhvr>
                                      <p:tavLst>
                                        <p:tav tm="0">
                                          <p:val>
                                            <p:fltVal val="0"/>
                                          </p:val>
                                        </p:tav>
                                        <p:tav tm="100000">
                                          <p:val>
                                            <p:strVal val="#ppt_h"/>
                                          </p:val>
                                        </p:tav>
                                      </p:tavLst>
                                    </p:anim>
                                    <p:anim calcmode="lin" valueType="num">
                                      <p:cBhvr>
                                        <p:cTn id="141" dur="3250" fill="hold"/>
                                        <p:tgtEl>
                                          <p:spTgt spid="24"/>
                                        </p:tgtEl>
                                        <p:attrNameLst>
                                          <p:attrName>style.rotation</p:attrName>
                                        </p:attrNameLst>
                                      </p:cBhvr>
                                      <p:tavLst>
                                        <p:tav tm="0">
                                          <p:val>
                                            <p:fltVal val="360"/>
                                          </p:val>
                                        </p:tav>
                                        <p:tav tm="100000">
                                          <p:val>
                                            <p:fltVal val="0"/>
                                          </p:val>
                                        </p:tav>
                                      </p:tavLst>
                                    </p:anim>
                                    <p:animEffect transition="in" filter="fade">
                                      <p:cBhvr>
                                        <p:cTn id="142" dur="3250"/>
                                        <p:tgtEl>
                                          <p:spTgt spid="24"/>
                                        </p:tgtEl>
                                      </p:cBhvr>
                                    </p:animEffect>
                                  </p:childTnLst>
                                </p:cTn>
                              </p:par>
                              <p:par>
                                <p:cTn id="143" presetID="49" presetClass="entr" presetSubtype="0" decel="100000" fill="hold" grpId="0" nodeType="withEffect">
                                  <p:stCondLst>
                                    <p:cond delay="0"/>
                                  </p:stCondLst>
                                  <p:childTnLst>
                                    <p:set>
                                      <p:cBhvr>
                                        <p:cTn id="144" dur="1" fill="hold">
                                          <p:stCondLst>
                                            <p:cond delay="0"/>
                                          </p:stCondLst>
                                        </p:cTn>
                                        <p:tgtEl>
                                          <p:spTgt spid="25"/>
                                        </p:tgtEl>
                                        <p:attrNameLst>
                                          <p:attrName>style.visibility</p:attrName>
                                        </p:attrNameLst>
                                      </p:cBhvr>
                                      <p:to>
                                        <p:strVal val="visible"/>
                                      </p:to>
                                    </p:set>
                                    <p:anim calcmode="lin" valueType="num">
                                      <p:cBhvr>
                                        <p:cTn id="145" dur="3250" fill="hold"/>
                                        <p:tgtEl>
                                          <p:spTgt spid="25"/>
                                        </p:tgtEl>
                                        <p:attrNameLst>
                                          <p:attrName>ppt_w</p:attrName>
                                        </p:attrNameLst>
                                      </p:cBhvr>
                                      <p:tavLst>
                                        <p:tav tm="0">
                                          <p:val>
                                            <p:fltVal val="0"/>
                                          </p:val>
                                        </p:tav>
                                        <p:tav tm="100000">
                                          <p:val>
                                            <p:strVal val="#ppt_w"/>
                                          </p:val>
                                        </p:tav>
                                      </p:tavLst>
                                    </p:anim>
                                    <p:anim calcmode="lin" valueType="num">
                                      <p:cBhvr>
                                        <p:cTn id="146" dur="3250" fill="hold"/>
                                        <p:tgtEl>
                                          <p:spTgt spid="25"/>
                                        </p:tgtEl>
                                        <p:attrNameLst>
                                          <p:attrName>ppt_h</p:attrName>
                                        </p:attrNameLst>
                                      </p:cBhvr>
                                      <p:tavLst>
                                        <p:tav tm="0">
                                          <p:val>
                                            <p:fltVal val="0"/>
                                          </p:val>
                                        </p:tav>
                                        <p:tav tm="100000">
                                          <p:val>
                                            <p:strVal val="#ppt_h"/>
                                          </p:val>
                                        </p:tav>
                                      </p:tavLst>
                                    </p:anim>
                                    <p:anim calcmode="lin" valueType="num">
                                      <p:cBhvr>
                                        <p:cTn id="147" dur="3250" fill="hold"/>
                                        <p:tgtEl>
                                          <p:spTgt spid="25"/>
                                        </p:tgtEl>
                                        <p:attrNameLst>
                                          <p:attrName>style.rotation</p:attrName>
                                        </p:attrNameLst>
                                      </p:cBhvr>
                                      <p:tavLst>
                                        <p:tav tm="0">
                                          <p:val>
                                            <p:fltVal val="360"/>
                                          </p:val>
                                        </p:tav>
                                        <p:tav tm="100000">
                                          <p:val>
                                            <p:fltVal val="0"/>
                                          </p:val>
                                        </p:tav>
                                      </p:tavLst>
                                    </p:anim>
                                    <p:animEffect transition="in" filter="fade">
                                      <p:cBhvr>
                                        <p:cTn id="148" dur="3250"/>
                                        <p:tgtEl>
                                          <p:spTgt spid="25"/>
                                        </p:tgtEl>
                                      </p:cBhvr>
                                    </p:animEffect>
                                  </p:childTnLst>
                                </p:cTn>
                              </p:par>
                              <p:par>
                                <p:cTn id="149" presetID="49" presetClass="entr" presetSubtype="0" decel="100000" fill="hold" grpId="0" nodeType="withEffect">
                                  <p:stCondLst>
                                    <p:cond delay="0"/>
                                  </p:stCondLst>
                                  <p:childTnLst>
                                    <p:set>
                                      <p:cBhvr>
                                        <p:cTn id="150" dur="1" fill="hold">
                                          <p:stCondLst>
                                            <p:cond delay="0"/>
                                          </p:stCondLst>
                                        </p:cTn>
                                        <p:tgtEl>
                                          <p:spTgt spid="26"/>
                                        </p:tgtEl>
                                        <p:attrNameLst>
                                          <p:attrName>style.visibility</p:attrName>
                                        </p:attrNameLst>
                                      </p:cBhvr>
                                      <p:to>
                                        <p:strVal val="visible"/>
                                      </p:to>
                                    </p:set>
                                    <p:anim calcmode="lin" valueType="num">
                                      <p:cBhvr>
                                        <p:cTn id="151" dur="3250" fill="hold"/>
                                        <p:tgtEl>
                                          <p:spTgt spid="26"/>
                                        </p:tgtEl>
                                        <p:attrNameLst>
                                          <p:attrName>ppt_w</p:attrName>
                                        </p:attrNameLst>
                                      </p:cBhvr>
                                      <p:tavLst>
                                        <p:tav tm="0">
                                          <p:val>
                                            <p:fltVal val="0"/>
                                          </p:val>
                                        </p:tav>
                                        <p:tav tm="100000">
                                          <p:val>
                                            <p:strVal val="#ppt_w"/>
                                          </p:val>
                                        </p:tav>
                                      </p:tavLst>
                                    </p:anim>
                                    <p:anim calcmode="lin" valueType="num">
                                      <p:cBhvr>
                                        <p:cTn id="152" dur="3250" fill="hold"/>
                                        <p:tgtEl>
                                          <p:spTgt spid="26"/>
                                        </p:tgtEl>
                                        <p:attrNameLst>
                                          <p:attrName>ppt_h</p:attrName>
                                        </p:attrNameLst>
                                      </p:cBhvr>
                                      <p:tavLst>
                                        <p:tav tm="0">
                                          <p:val>
                                            <p:fltVal val="0"/>
                                          </p:val>
                                        </p:tav>
                                        <p:tav tm="100000">
                                          <p:val>
                                            <p:strVal val="#ppt_h"/>
                                          </p:val>
                                        </p:tav>
                                      </p:tavLst>
                                    </p:anim>
                                    <p:anim calcmode="lin" valueType="num">
                                      <p:cBhvr>
                                        <p:cTn id="153" dur="3250" fill="hold"/>
                                        <p:tgtEl>
                                          <p:spTgt spid="26"/>
                                        </p:tgtEl>
                                        <p:attrNameLst>
                                          <p:attrName>style.rotation</p:attrName>
                                        </p:attrNameLst>
                                      </p:cBhvr>
                                      <p:tavLst>
                                        <p:tav tm="0">
                                          <p:val>
                                            <p:fltVal val="360"/>
                                          </p:val>
                                        </p:tav>
                                        <p:tav tm="100000">
                                          <p:val>
                                            <p:fltVal val="0"/>
                                          </p:val>
                                        </p:tav>
                                      </p:tavLst>
                                    </p:anim>
                                    <p:animEffect transition="in" filter="fade">
                                      <p:cBhvr>
                                        <p:cTn id="154" dur="3250"/>
                                        <p:tgtEl>
                                          <p:spTgt spid="26"/>
                                        </p:tgtEl>
                                      </p:cBhvr>
                                    </p:animEffect>
                                  </p:childTnLst>
                                </p:cTn>
                              </p:par>
                              <p:par>
                                <p:cTn id="155" presetID="49" presetClass="entr" presetSubtype="0" decel="100000" fill="hold" grpId="0" nodeType="withEffect">
                                  <p:stCondLst>
                                    <p:cond delay="0"/>
                                  </p:stCondLst>
                                  <p:childTnLst>
                                    <p:set>
                                      <p:cBhvr>
                                        <p:cTn id="156" dur="1" fill="hold">
                                          <p:stCondLst>
                                            <p:cond delay="0"/>
                                          </p:stCondLst>
                                        </p:cTn>
                                        <p:tgtEl>
                                          <p:spTgt spid="27"/>
                                        </p:tgtEl>
                                        <p:attrNameLst>
                                          <p:attrName>style.visibility</p:attrName>
                                        </p:attrNameLst>
                                      </p:cBhvr>
                                      <p:to>
                                        <p:strVal val="visible"/>
                                      </p:to>
                                    </p:set>
                                    <p:anim calcmode="lin" valueType="num">
                                      <p:cBhvr>
                                        <p:cTn id="157" dur="3250" fill="hold"/>
                                        <p:tgtEl>
                                          <p:spTgt spid="27"/>
                                        </p:tgtEl>
                                        <p:attrNameLst>
                                          <p:attrName>ppt_w</p:attrName>
                                        </p:attrNameLst>
                                      </p:cBhvr>
                                      <p:tavLst>
                                        <p:tav tm="0">
                                          <p:val>
                                            <p:fltVal val="0"/>
                                          </p:val>
                                        </p:tav>
                                        <p:tav tm="100000">
                                          <p:val>
                                            <p:strVal val="#ppt_w"/>
                                          </p:val>
                                        </p:tav>
                                      </p:tavLst>
                                    </p:anim>
                                    <p:anim calcmode="lin" valueType="num">
                                      <p:cBhvr>
                                        <p:cTn id="158" dur="3250" fill="hold"/>
                                        <p:tgtEl>
                                          <p:spTgt spid="27"/>
                                        </p:tgtEl>
                                        <p:attrNameLst>
                                          <p:attrName>ppt_h</p:attrName>
                                        </p:attrNameLst>
                                      </p:cBhvr>
                                      <p:tavLst>
                                        <p:tav tm="0">
                                          <p:val>
                                            <p:fltVal val="0"/>
                                          </p:val>
                                        </p:tav>
                                        <p:tav tm="100000">
                                          <p:val>
                                            <p:strVal val="#ppt_h"/>
                                          </p:val>
                                        </p:tav>
                                      </p:tavLst>
                                    </p:anim>
                                    <p:anim calcmode="lin" valueType="num">
                                      <p:cBhvr>
                                        <p:cTn id="159" dur="3250" fill="hold"/>
                                        <p:tgtEl>
                                          <p:spTgt spid="27"/>
                                        </p:tgtEl>
                                        <p:attrNameLst>
                                          <p:attrName>style.rotation</p:attrName>
                                        </p:attrNameLst>
                                      </p:cBhvr>
                                      <p:tavLst>
                                        <p:tav tm="0">
                                          <p:val>
                                            <p:fltVal val="360"/>
                                          </p:val>
                                        </p:tav>
                                        <p:tav tm="100000">
                                          <p:val>
                                            <p:fltVal val="0"/>
                                          </p:val>
                                        </p:tav>
                                      </p:tavLst>
                                    </p:anim>
                                    <p:animEffect transition="in" filter="fade">
                                      <p:cBhvr>
                                        <p:cTn id="160" dur="3250"/>
                                        <p:tgtEl>
                                          <p:spTgt spid="27"/>
                                        </p:tgtEl>
                                      </p:cBhvr>
                                    </p:animEffect>
                                  </p:childTnLst>
                                </p:cTn>
                              </p:par>
                              <p:par>
                                <p:cTn id="161" presetID="49" presetClass="entr" presetSubtype="0" decel="100000" fill="hold" grpId="0" nodeType="withEffect">
                                  <p:stCondLst>
                                    <p:cond delay="0"/>
                                  </p:stCondLst>
                                  <p:childTnLst>
                                    <p:set>
                                      <p:cBhvr>
                                        <p:cTn id="162" dur="1" fill="hold">
                                          <p:stCondLst>
                                            <p:cond delay="0"/>
                                          </p:stCondLst>
                                        </p:cTn>
                                        <p:tgtEl>
                                          <p:spTgt spid="28"/>
                                        </p:tgtEl>
                                        <p:attrNameLst>
                                          <p:attrName>style.visibility</p:attrName>
                                        </p:attrNameLst>
                                      </p:cBhvr>
                                      <p:to>
                                        <p:strVal val="visible"/>
                                      </p:to>
                                    </p:set>
                                    <p:anim calcmode="lin" valueType="num">
                                      <p:cBhvr>
                                        <p:cTn id="163" dur="3250" fill="hold"/>
                                        <p:tgtEl>
                                          <p:spTgt spid="28"/>
                                        </p:tgtEl>
                                        <p:attrNameLst>
                                          <p:attrName>ppt_w</p:attrName>
                                        </p:attrNameLst>
                                      </p:cBhvr>
                                      <p:tavLst>
                                        <p:tav tm="0">
                                          <p:val>
                                            <p:fltVal val="0"/>
                                          </p:val>
                                        </p:tav>
                                        <p:tav tm="100000">
                                          <p:val>
                                            <p:strVal val="#ppt_w"/>
                                          </p:val>
                                        </p:tav>
                                      </p:tavLst>
                                    </p:anim>
                                    <p:anim calcmode="lin" valueType="num">
                                      <p:cBhvr>
                                        <p:cTn id="164" dur="3250" fill="hold"/>
                                        <p:tgtEl>
                                          <p:spTgt spid="28"/>
                                        </p:tgtEl>
                                        <p:attrNameLst>
                                          <p:attrName>ppt_h</p:attrName>
                                        </p:attrNameLst>
                                      </p:cBhvr>
                                      <p:tavLst>
                                        <p:tav tm="0">
                                          <p:val>
                                            <p:fltVal val="0"/>
                                          </p:val>
                                        </p:tav>
                                        <p:tav tm="100000">
                                          <p:val>
                                            <p:strVal val="#ppt_h"/>
                                          </p:val>
                                        </p:tav>
                                      </p:tavLst>
                                    </p:anim>
                                    <p:anim calcmode="lin" valueType="num">
                                      <p:cBhvr>
                                        <p:cTn id="165" dur="3250" fill="hold"/>
                                        <p:tgtEl>
                                          <p:spTgt spid="28"/>
                                        </p:tgtEl>
                                        <p:attrNameLst>
                                          <p:attrName>style.rotation</p:attrName>
                                        </p:attrNameLst>
                                      </p:cBhvr>
                                      <p:tavLst>
                                        <p:tav tm="0">
                                          <p:val>
                                            <p:fltVal val="360"/>
                                          </p:val>
                                        </p:tav>
                                        <p:tav tm="100000">
                                          <p:val>
                                            <p:fltVal val="0"/>
                                          </p:val>
                                        </p:tav>
                                      </p:tavLst>
                                    </p:anim>
                                    <p:animEffect transition="in" filter="fade">
                                      <p:cBhvr>
                                        <p:cTn id="166" dur="3250"/>
                                        <p:tgtEl>
                                          <p:spTgt spid="28"/>
                                        </p:tgtEl>
                                      </p:cBhvr>
                                    </p:animEffect>
                                  </p:childTnLst>
                                </p:cTn>
                              </p:par>
                              <p:par>
                                <p:cTn id="167" presetID="49" presetClass="entr" presetSubtype="0" decel="100000" fill="hold" grpId="0" nodeType="withEffect">
                                  <p:stCondLst>
                                    <p:cond delay="0"/>
                                  </p:stCondLst>
                                  <p:childTnLst>
                                    <p:set>
                                      <p:cBhvr>
                                        <p:cTn id="168" dur="1" fill="hold">
                                          <p:stCondLst>
                                            <p:cond delay="0"/>
                                          </p:stCondLst>
                                        </p:cTn>
                                        <p:tgtEl>
                                          <p:spTgt spid="29"/>
                                        </p:tgtEl>
                                        <p:attrNameLst>
                                          <p:attrName>style.visibility</p:attrName>
                                        </p:attrNameLst>
                                      </p:cBhvr>
                                      <p:to>
                                        <p:strVal val="visible"/>
                                      </p:to>
                                    </p:set>
                                    <p:anim calcmode="lin" valueType="num">
                                      <p:cBhvr>
                                        <p:cTn id="169" dur="3250" fill="hold"/>
                                        <p:tgtEl>
                                          <p:spTgt spid="29"/>
                                        </p:tgtEl>
                                        <p:attrNameLst>
                                          <p:attrName>ppt_w</p:attrName>
                                        </p:attrNameLst>
                                      </p:cBhvr>
                                      <p:tavLst>
                                        <p:tav tm="0">
                                          <p:val>
                                            <p:fltVal val="0"/>
                                          </p:val>
                                        </p:tav>
                                        <p:tav tm="100000">
                                          <p:val>
                                            <p:strVal val="#ppt_w"/>
                                          </p:val>
                                        </p:tav>
                                      </p:tavLst>
                                    </p:anim>
                                    <p:anim calcmode="lin" valueType="num">
                                      <p:cBhvr>
                                        <p:cTn id="170" dur="3250" fill="hold"/>
                                        <p:tgtEl>
                                          <p:spTgt spid="29"/>
                                        </p:tgtEl>
                                        <p:attrNameLst>
                                          <p:attrName>ppt_h</p:attrName>
                                        </p:attrNameLst>
                                      </p:cBhvr>
                                      <p:tavLst>
                                        <p:tav tm="0">
                                          <p:val>
                                            <p:fltVal val="0"/>
                                          </p:val>
                                        </p:tav>
                                        <p:tav tm="100000">
                                          <p:val>
                                            <p:strVal val="#ppt_h"/>
                                          </p:val>
                                        </p:tav>
                                      </p:tavLst>
                                    </p:anim>
                                    <p:anim calcmode="lin" valueType="num">
                                      <p:cBhvr>
                                        <p:cTn id="171" dur="3250" fill="hold"/>
                                        <p:tgtEl>
                                          <p:spTgt spid="29"/>
                                        </p:tgtEl>
                                        <p:attrNameLst>
                                          <p:attrName>style.rotation</p:attrName>
                                        </p:attrNameLst>
                                      </p:cBhvr>
                                      <p:tavLst>
                                        <p:tav tm="0">
                                          <p:val>
                                            <p:fltVal val="360"/>
                                          </p:val>
                                        </p:tav>
                                        <p:tav tm="100000">
                                          <p:val>
                                            <p:fltVal val="0"/>
                                          </p:val>
                                        </p:tav>
                                      </p:tavLst>
                                    </p:anim>
                                    <p:animEffect transition="in" filter="fade">
                                      <p:cBhvr>
                                        <p:cTn id="172" dur="3250"/>
                                        <p:tgtEl>
                                          <p:spTgt spid="29"/>
                                        </p:tgtEl>
                                      </p:cBhvr>
                                    </p:animEffect>
                                  </p:childTnLst>
                                </p:cTn>
                              </p:par>
                              <p:par>
                                <p:cTn id="173" presetID="49" presetClass="entr" presetSubtype="0" decel="100000" fill="hold" grpId="0" nodeType="withEffect">
                                  <p:stCondLst>
                                    <p:cond delay="0"/>
                                  </p:stCondLst>
                                  <p:childTnLst>
                                    <p:set>
                                      <p:cBhvr>
                                        <p:cTn id="174" dur="1" fill="hold">
                                          <p:stCondLst>
                                            <p:cond delay="0"/>
                                          </p:stCondLst>
                                        </p:cTn>
                                        <p:tgtEl>
                                          <p:spTgt spid="30"/>
                                        </p:tgtEl>
                                        <p:attrNameLst>
                                          <p:attrName>style.visibility</p:attrName>
                                        </p:attrNameLst>
                                      </p:cBhvr>
                                      <p:to>
                                        <p:strVal val="visible"/>
                                      </p:to>
                                    </p:set>
                                    <p:anim calcmode="lin" valueType="num">
                                      <p:cBhvr>
                                        <p:cTn id="175" dur="3250" fill="hold"/>
                                        <p:tgtEl>
                                          <p:spTgt spid="30"/>
                                        </p:tgtEl>
                                        <p:attrNameLst>
                                          <p:attrName>ppt_w</p:attrName>
                                        </p:attrNameLst>
                                      </p:cBhvr>
                                      <p:tavLst>
                                        <p:tav tm="0">
                                          <p:val>
                                            <p:fltVal val="0"/>
                                          </p:val>
                                        </p:tav>
                                        <p:tav tm="100000">
                                          <p:val>
                                            <p:strVal val="#ppt_w"/>
                                          </p:val>
                                        </p:tav>
                                      </p:tavLst>
                                    </p:anim>
                                    <p:anim calcmode="lin" valueType="num">
                                      <p:cBhvr>
                                        <p:cTn id="176" dur="3250" fill="hold"/>
                                        <p:tgtEl>
                                          <p:spTgt spid="30"/>
                                        </p:tgtEl>
                                        <p:attrNameLst>
                                          <p:attrName>ppt_h</p:attrName>
                                        </p:attrNameLst>
                                      </p:cBhvr>
                                      <p:tavLst>
                                        <p:tav tm="0">
                                          <p:val>
                                            <p:fltVal val="0"/>
                                          </p:val>
                                        </p:tav>
                                        <p:tav tm="100000">
                                          <p:val>
                                            <p:strVal val="#ppt_h"/>
                                          </p:val>
                                        </p:tav>
                                      </p:tavLst>
                                    </p:anim>
                                    <p:anim calcmode="lin" valueType="num">
                                      <p:cBhvr>
                                        <p:cTn id="177" dur="3250" fill="hold"/>
                                        <p:tgtEl>
                                          <p:spTgt spid="30"/>
                                        </p:tgtEl>
                                        <p:attrNameLst>
                                          <p:attrName>style.rotation</p:attrName>
                                        </p:attrNameLst>
                                      </p:cBhvr>
                                      <p:tavLst>
                                        <p:tav tm="0">
                                          <p:val>
                                            <p:fltVal val="360"/>
                                          </p:val>
                                        </p:tav>
                                        <p:tav tm="100000">
                                          <p:val>
                                            <p:fltVal val="0"/>
                                          </p:val>
                                        </p:tav>
                                      </p:tavLst>
                                    </p:anim>
                                    <p:animEffect transition="in" filter="fade">
                                      <p:cBhvr>
                                        <p:cTn id="178" dur="3250"/>
                                        <p:tgtEl>
                                          <p:spTgt spid="30"/>
                                        </p:tgtEl>
                                      </p:cBhvr>
                                    </p:animEffect>
                                  </p:childTnLst>
                                </p:cTn>
                              </p:par>
                              <p:par>
                                <p:cTn id="179" presetID="49" presetClass="entr" presetSubtype="0" decel="100000" fill="hold" grpId="0" nodeType="withEffect">
                                  <p:stCondLst>
                                    <p:cond delay="0"/>
                                  </p:stCondLst>
                                  <p:childTnLst>
                                    <p:set>
                                      <p:cBhvr>
                                        <p:cTn id="180" dur="1" fill="hold">
                                          <p:stCondLst>
                                            <p:cond delay="0"/>
                                          </p:stCondLst>
                                        </p:cTn>
                                        <p:tgtEl>
                                          <p:spTgt spid="31"/>
                                        </p:tgtEl>
                                        <p:attrNameLst>
                                          <p:attrName>style.visibility</p:attrName>
                                        </p:attrNameLst>
                                      </p:cBhvr>
                                      <p:to>
                                        <p:strVal val="visible"/>
                                      </p:to>
                                    </p:set>
                                    <p:anim calcmode="lin" valueType="num">
                                      <p:cBhvr>
                                        <p:cTn id="181" dur="3250" fill="hold"/>
                                        <p:tgtEl>
                                          <p:spTgt spid="31"/>
                                        </p:tgtEl>
                                        <p:attrNameLst>
                                          <p:attrName>ppt_w</p:attrName>
                                        </p:attrNameLst>
                                      </p:cBhvr>
                                      <p:tavLst>
                                        <p:tav tm="0">
                                          <p:val>
                                            <p:fltVal val="0"/>
                                          </p:val>
                                        </p:tav>
                                        <p:tav tm="100000">
                                          <p:val>
                                            <p:strVal val="#ppt_w"/>
                                          </p:val>
                                        </p:tav>
                                      </p:tavLst>
                                    </p:anim>
                                    <p:anim calcmode="lin" valueType="num">
                                      <p:cBhvr>
                                        <p:cTn id="182" dur="3250" fill="hold"/>
                                        <p:tgtEl>
                                          <p:spTgt spid="31"/>
                                        </p:tgtEl>
                                        <p:attrNameLst>
                                          <p:attrName>ppt_h</p:attrName>
                                        </p:attrNameLst>
                                      </p:cBhvr>
                                      <p:tavLst>
                                        <p:tav tm="0">
                                          <p:val>
                                            <p:fltVal val="0"/>
                                          </p:val>
                                        </p:tav>
                                        <p:tav tm="100000">
                                          <p:val>
                                            <p:strVal val="#ppt_h"/>
                                          </p:val>
                                        </p:tav>
                                      </p:tavLst>
                                    </p:anim>
                                    <p:anim calcmode="lin" valueType="num">
                                      <p:cBhvr>
                                        <p:cTn id="183" dur="3250" fill="hold"/>
                                        <p:tgtEl>
                                          <p:spTgt spid="31"/>
                                        </p:tgtEl>
                                        <p:attrNameLst>
                                          <p:attrName>style.rotation</p:attrName>
                                        </p:attrNameLst>
                                      </p:cBhvr>
                                      <p:tavLst>
                                        <p:tav tm="0">
                                          <p:val>
                                            <p:fltVal val="360"/>
                                          </p:val>
                                        </p:tav>
                                        <p:tav tm="100000">
                                          <p:val>
                                            <p:fltVal val="0"/>
                                          </p:val>
                                        </p:tav>
                                      </p:tavLst>
                                    </p:anim>
                                    <p:animEffect transition="in" filter="fade">
                                      <p:cBhvr>
                                        <p:cTn id="184" dur="3250"/>
                                        <p:tgtEl>
                                          <p:spTgt spid="31"/>
                                        </p:tgtEl>
                                      </p:cBhvr>
                                    </p:animEffect>
                                  </p:childTnLst>
                                </p:cTn>
                              </p:par>
                              <p:par>
                                <p:cTn id="185" presetID="49" presetClass="entr" presetSubtype="0" decel="100000" fill="hold" grpId="0" nodeType="withEffect">
                                  <p:stCondLst>
                                    <p:cond delay="0"/>
                                  </p:stCondLst>
                                  <p:childTnLst>
                                    <p:set>
                                      <p:cBhvr>
                                        <p:cTn id="186" dur="1" fill="hold">
                                          <p:stCondLst>
                                            <p:cond delay="0"/>
                                          </p:stCondLst>
                                        </p:cTn>
                                        <p:tgtEl>
                                          <p:spTgt spid="32"/>
                                        </p:tgtEl>
                                        <p:attrNameLst>
                                          <p:attrName>style.visibility</p:attrName>
                                        </p:attrNameLst>
                                      </p:cBhvr>
                                      <p:to>
                                        <p:strVal val="visible"/>
                                      </p:to>
                                    </p:set>
                                    <p:anim calcmode="lin" valueType="num">
                                      <p:cBhvr>
                                        <p:cTn id="187" dur="3250" fill="hold"/>
                                        <p:tgtEl>
                                          <p:spTgt spid="32"/>
                                        </p:tgtEl>
                                        <p:attrNameLst>
                                          <p:attrName>ppt_w</p:attrName>
                                        </p:attrNameLst>
                                      </p:cBhvr>
                                      <p:tavLst>
                                        <p:tav tm="0">
                                          <p:val>
                                            <p:fltVal val="0"/>
                                          </p:val>
                                        </p:tav>
                                        <p:tav tm="100000">
                                          <p:val>
                                            <p:strVal val="#ppt_w"/>
                                          </p:val>
                                        </p:tav>
                                      </p:tavLst>
                                    </p:anim>
                                    <p:anim calcmode="lin" valueType="num">
                                      <p:cBhvr>
                                        <p:cTn id="188" dur="3250" fill="hold"/>
                                        <p:tgtEl>
                                          <p:spTgt spid="32"/>
                                        </p:tgtEl>
                                        <p:attrNameLst>
                                          <p:attrName>ppt_h</p:attrName>
                                        </p:attrNameLst>
                                      </p:cBhvr>
                                      <p:tavLst>
                                        <p:tav tm="0">
                                          <p:val>
                                            <p:fltVal val="0"/>
                                          </p:val>
                                        </p:tav>
                                        <p:tav tm="100000">
                                          <p:val>
                                            <p:strVal val="#ppt_h"/>
                                          </p:val>
                                        </p:tav>
                                      </p:tavLst>
                                    </p:anim>
                                    <p:anim calcmode="lin" valueType="num">
                                      <p:cBhvr>
                                        <p:cTn id="189" dur="3250" fill="hold"/>
                                        <p:tgtEl>
                                          <p:spTgt spid="32"/>
                                        </p:tgtEl>
                                        <p:attrNameLst>
                                          <p:attrName>style.rotation</p:attrName>
                                        </p:attrNameLst>
                                      </p:cBhvr>
                                      <p:tavLst>
                                        <p:tav tm="0">
                                          <p:val>
                                            <p:fltVal val="360"/>
                                          </p:val>
                                        </p:tav>
                                        <p:tav tm="100000">
                                          <p:val>
                                            <p:fltVal val="0"/>
                                          </p:val>
                                        </p:tav>
                                      </p:tavLst>
                                    </p:anim>
                                    <p:animEffect transition="in" filter="fade">
                                      <p:cBhvr>
                                        <p:cTn id="190" dur="3250"/>
                                        <p:tgtEl>
                                          <p:spTgt spid="32"/>
                                        </p:tgtEl>
                                      </p:cBhvr>
                                    </p:animEffect>
                                  </p:childTnLst>
                                </p:cTn>
                              </p:par>
                              <p:par>
                                <p:cTn id="191" presetID="49" presetClass="entr" presetSubtype="0" decel="100000" fill="hold" grpId="0" nodeType="withEffect">
                                  <p:stCondLst>
                                    <p:cond delay="0"/>
                                  </p:stCondLst>
                                  <p:childTnLst>
                                    <p:set>
                                      <p:cBhvr>
                                        <p:cTn id="192" dur="1" fill="hold">
                                          <p:stCondLst>
                                            <p:cond delay="0"/>
                                          </p:stCondLst>
                                        </p:cTn>
                                        <p:tgtEl>
                                          <p:spTgt spid="33"/>
                                        </p:tgtEl>
                                        <p:attrNameLst>
                                          <p:attrName>style.visibility</p:attrName>
                                        </p:attrNameLst>
                                      </p:cBhvr>
                                      <p:to>
                                        <p:strVal val="visible"/>
                                      </p:to>
                                    </p:set>
                                    <p:anim calcmode="lin" valueType="num">
                                      <p:cBhvr>
                                        <p:cTn id="193" dur="3250" fill="hold"/>
                                        <p:tgtEl>
                                          <p:spTgt spid="33"/>
                                        </p:tgtEl>
                                        <p:attrNameLst>
                                          <p:attrName>ppt_w</p:attrName>
                                        </p:attrNameLst>
                                      </p:cBhvr>
                                      <p:tavLst>
                                        <p:tav tm="0">
                                          <p:val>
                                            <p:fltVal val="0"/>
                                          </p:val>
                                        </p:tav>
                                        <p:tav tm="100000">
                                          <p:val>
                                            <p:strVal val="#ppt_w"/>
                                          </p:val>
                                        </p:tav>
                                      </p:tavLst>
                                    </p:anim>
                                    <p:anim calcmode="lin" valueType="num">
                                      <p:cBhvr>
                                        <p:cTn id="194" dur="3250" fill="hold"/>
                                        <p:tgtEl>
                                          <p:spTgt spid="33"/>
                                        </p:tgtEl>
                                        <p:attrNameLst>
                                          <p:attrName>ppt_h</p:attrName>
                                        </p:attrNameLst>
                                      </p:cBhvr>
                                      <p:tavLst>
                                        <p:tav tm="0">
                                          <p:val>
                                            <p:fltVal val="0"/>
                                          </p:val>
                                        </p:tav>
                                        <p:tav tm="100000">
                                          <p:val>
                                            <p:strVal val="#ppt_h"/>
                                          </p:val>
                                        </p:tav>
                                      </p:tavLst>
                                    </p:anim>
                                    <p:anim calcmode="lin" valueType="num">
                                      <p:cBhvr>
                                        <p:cTn id="195" dur="3250" fill="hold"/>
                                        <p:tgtEl>
                                          <p:spTgt spid="33"/>
                                        </p:tgtEl>
                                        <p:attrNameLst>
                                          <p:attrName>style.rotation</p:attrName>
                                        </p:attrNameLst>
                                      </p:cBhvr>
                                      <p:tavLst>
                                        <p:tav tm="0">
                                          <p:val>
                                            <p:fltVal val="360"/>
                                          </p:val>
                                        </p:tav>
                                        <p:tav tm="100000">
                                          <p:val>
                                            <p:fltVal val="0"/>
                                          </p:val>
                                        </p:tav>
                                      </p:tavLst>
                                    </p:anim>
                                    <p:animEffect transition="in" filter="fade">
                                      <p:cBhvr>
                                        <p:cTn id="196" dur="3250"/>
                                        <p:tgtEl>
                                          <p:spTgt spid="33"/>
                                        </p:tgtEl>
                                      </p:cBhvr>
                                    </p:animEffect>
                                  </p:childTnLst>
                                </p:cTn>
                              </p:par>
                              <p:par>
                                <p:cTn id="197" presetID="49" presetClass="entr" presetSubtype="0" decel="100000" fill="hold" grpId="0" nodeType="withEffect">
                                  <p:stCondLst>
                                    <p:cond delay="0"/>
                                  </p:stCondLst>
                                  <p:childTnLst>
                                    <p:set>
                                      <p:cBhvr>
                                        <p:cTn id="198" dur="1" fill="hold">
                                          <p:stCondLst>
                                            <p:cond delay="0"/>
                                          </p:stCondLst>
                                        </p:cTn>
                                        <p:tgtEl>
                                          <p:spTgt spid="34"/>
                                        </p:tgtEl>
                                        <p:attrNameLst>
                                          <p:attrName>style.visibility</p:attrName>
                                        </p:attrNameLst>
                                      </p:cBhvr>
                                      <p:to>
                                        <p:strVal val="visible"/>
                                      </p:to>
                                    </p:set>
                                    <p:anim calcmode="lin" valueType="num">
                                      <p:cBhvr>
                                        <p:cTn id="199" dur="3250" fill="hold"/>
                                        <p:tgtEl>
                                          <p:spTgt spid="34"/>
                                        </p:tgtEl>
                                        <p:attrNameLst>
                                          <p:attrName>ppt_w</p:attrName>
                                        </p:attrNameLst>
                                      </p:cBhvr>
                                      <p:tavLst>
                                        <p:tav tm="0">
                                          <p:val>
                                            <p:fltVal val="0"/>
                                          </p:val>
                                        </p:tav>
                                        <p:tav tm="100000">
                                          <p:val>
                                            <p:strVal val="#ppt_w"/>
                                          </p:val>
                                        </p:tav>
                                      </p:tavLst>
                                    </p:anim>
                                    <p:anim calcmode="lin" valueType="num">
                                      <p:cBhvr>
                                        <p:cTn id="200" dur="3250" fill="hold"/>
                                        <p:tgtEl>
                                          <p:spTgt spid="34"/>
                                        </p:tgtEl>
                                        <p:attrNameLst>
                                          <p:attrName>ppt_h</p:attrName>
                                        </p:attrNameLst>
                                      </p:cBhvr>
                                      <p:tavLst>
                                        <p:tav tm="0">
                                          <p:val>
                                            <p:fltVal val="0"/>
                                          </p:val>
                                        </p:tav>
                                        <p:tav tm="100000">
                                          <p:val>
                                            <p:strVal val="#ppt_h"/>
                                          </p:val>
                                        </p:tav>
                                      </p:tavLst>
                                    </p:anim>
                                    <p:anim calcmode="lin" valueType="num">
                                      <p:cBhvr>
                                        <p:cTn id="201" dur="3250" fill="hold"/>
                                        <p:tgtEl>
                                          <p:spTgt spid="34"/>
                                        </p:tgtEl>
                                        <p:attrNameLst>
                                          <p:attrName>style.rotation</p:attrName>
                                        </p:attrNameLst>
                                      </p:cBhvr>
                                      <p:tavLst>
                                        <p:tav tm="0">
                                          <p:val>
                                            <p:fltVal val="360"/>
                                          </p:val>
                                        </p:tav>
                                        <p:tav tm="100000">
                                          <p:val>
                                            <p:fltVal val="0"/>
                                          </p:val>
                                        </p:tav>
                                      </p:tavLst>
                                    </p:anim>
                                    <p:animEffect transition="in" filter="fade">
                                      <p:cBhvr>
                                        <p:cTn id="202" dur="3250"/>
                                        <p:tgtEl>
                                          <p:spTgt spid="34"/>
                                        </p:tgtEl>
                                      </p:cBhvr>
                                    </p:animEffect>
                                  </p:childTnLst>
                                </p:cTn>
                              </p:par>
                              <p:par>
                                <p:cTn id="203" presetID="49" presetClass="entr" presetSubtype="0" decel="100000" fill="hold" grpId="0" nodeType="withEffect">
                                  <p:stCondLst>
                                    <p:cond delay="0"/>
                                  </p:stCondLst>
                                  <p:childTnLst>
                                    <p:set>
                                      <p:cBhvr>
                                        <p:cTn id="204" dur="1" fill="hold">
                                          <p:stCondLst>
                                            <p:cond delay="0"/>
                                          </p:stCondLst>
                                        </p:cTn>
                                        <p:tgtEl>
                                          <p:spTgt spid="35"/>
                                        </p:tgtEl>
                                        <p:attrNameLst>
                                          <p:attrName>style.visibility</p:attrName>
                                        </p:attrNameLst>
                                      </p:cBhvr>
                                      <p:to>
                                        <p:strVal val="visible"/>
                                      </p:to>
                                    </p:set>
                                    <p:anim calcmode="lin" valueType="num">
                                      <p:cBhvr>
                                        <p:cTn id="205" dur="3250" fill="hold"/>
                                        <p:tgtEl>
                                          <p:spTgt spid="35"/>
                                        </p:tgtEl>
                                        <p:attrNameLst>
                                          <p:attrName>ppt_w</p:attrName>
                                        </p:attrNameLst>
                                      </p:cBhvr>
                                      <p:tavLst>
                                        <p:tav tm="0">
                                          <p:val>
                                            <p:fltVal val="0"/>
                                          </p:val>
                                        </p:tav>
                                        <p:tav tm="100000">
                                          <p:val>
                                            <p:strVal val="#ppt_w"/>
                                          </p:val>
                                        </p:tav>
                                      </p:tavLst>
                                    </p:anim>
                                    <p:anim calcmode="lin" valueType="num">
                                      <p:cBhvr>
                                        <p:cTn id="206" dur="3250" fill="hold"/>
                                        <p:tgtEl>
                                          <p:spTgt spid="35"/>
                                        </p:tgtEl>
                                        <p:attrNameLst>
                                          <p:attrName>ppt_h</p:attrName>
                                        </p:attrNameLst>
                                      </p:cBhvr>
                                      <p:tavLst>
                                        <p:tav tm="0">
                                          <p:val>
                                            <p:fltVal val="0"/>
                                          </p:val>
                                        </p:tav>
                                        <p:tav tm="100000">
                                          <p:val>
                                            <p:strVal val="#ppt_h"/>
                                          </p:val>
                                        </p:tav>
                                      </p:tavLst>
                                    </p:anim>
                                    <p:anim calcmode="lin" valueType="num">
                                      <p:cBhvr>
                                        <p:cTn id="207" dur="3250" fill="hold"/>
                                        <p:tgtEl>
                                          <p:spTgt spid="35"/>
                                        </p:tgtEl>
                                        <p:attrNameLst>
                                          <p:attrName>style.rotation</p:attrName>
                                        </p:attrNameLst>
                                      </p:cBhvr>
                                      <p:tavLst>
                                        <p:tav tm="0">
                                          <p:val>
                                            <p:fltVal val="360"/>
                                          </p:val>
                                        </p:tav>
                                        <p:tav tm="100000">
                                          <p:val>
                                            <p:fltVal val="0"/>
                                          </p:val>
                                        </p:tav>
                                      </p:tavLst>
                                    </p:anim>
                                    <p:animEffect transition="in" filter="fade">
                                      <p:cBhvr>
                                        <p:cTn id="208" dur="3250"/>
                                        <p:tgtEl>
                                          <p:spTgt spid="35"/>
                                        </p:tgtEl>
                                      </p:cBhvr>
                                    </p:animEffect>
                                  </p:childTnLst>
                                </p:cTn>
                              </p:par>
                              <p:par>
                                <p:cTn id="209" presetID="49" presetClass="entr" presetSubtype="0" decel="100000" fill="hold" grpId="0" nodeType="withEffect">
                                  <p:stCondLst>
                                    <p:cond delay="0"/>
                                  </p:stCondLst>
                                  <p:childTnLst>
                                    <p:set>
                                      <p:cBhvr>
                                        <p:cTn id="210" dur="1" fill="hold">
                                          <p:stCondLst>
                                            <p:cond delay="0"/>
                                          </p:stCondLst>
                                        </p:cTn>
                                        <p:tgtEl>
                                          <p:spTgt spid="36"/>
                                        </p:tgtEl>
                                        <p:attrNameLst>
                                          <p:attrName>style.visibility</p:attrName>
                                        </p:attrNameLst>
                                      </p:cBhvr>
                                      <p:to>
                                        <p:strVal val="visible"/>
                                      </p:to>
                                    </p:set>
                                    <p:anim calcmode="lin" valueType="num">
                                      <p:cBhvr>
                                        <p:cTn id="211" dur="3250" fill="hold"/>
                                        <p:tgtEl>
                                          <p:spTgt spid="36"/>
                                        </p:tgtEl>
                                        <p:attrNameLst>
                                          <p:attrName>ppt_w</p:attrName>
                                        </p:attrNameLst>
                                      </p:cBhvr>
                                      <p:tavLst>
                                        <p:tav tm="0">
                                          <p:val>
                                            <p:fltVal val="0"/>
                                          </p:val>
                                        </p:tav>
                                        <p:tav tm="100000">
                                          <p:val>
                                            <p:strVal val="#ppt_w"/>
                                          </p:val>
                                        </p:tav>
                                      </p:tavLst>
                                    </p:anim>
                                    <p:anim calcmode="lin" valueType="num">
                                      <p:cBhvr>
                                        <p:cTn id="212" dur="3250" fill="hold"/>
                                        <p:tgtEl>
                                          <p:spTgt spid="36"/>
                                        </p:tgtEl>
                                        <p:attrNameLst>
                                          <p:attrName>ppt_h</p:attrName>
                                        </p:attrNameLst>
                                      </p:cBhvr>
                                      <p:tavLst>
                                        <p:tav tm="0">
                                          <p:val>
                                            <p:fltVal val="0"/>
                                          </p:val>
                                        </p:tav>
                                        <p:tav tm="100000">
                                          <p:val>
                                            <p:strVal val="#ppt_h"/>
                                          </p:val>
                                        </p:tav>
                                      </p:tavLst>
                                    </p:anim>
                                    <p:anim calcmode="lin" valueType="num">
                                      <p:cBhvr>
                                        <p:cTn id="213" dur="3250" fill="hold"/>
                                        <p:tgtEl>
                                          <p:spTgt spid="36"/>
                                        </p:tgtEl>
                                        <p:attrNameLst>
                                          <p:attrName>style.rotation</p:attrName>
                                        </p:attrNameLst>
                                      </p:cBhvr>
                                      <p:tavLst>
                                        <p:tav tm="0">
                                          <p:val>
                                            <p:fltVal val="360"/>
                                          </p:val>
                                        </p:tav>
                                        <p:tav tm="100000">
                                          <p:val>
                                            <p:fltVal val="0"/>
                                          </p:val>
                                        </p:tav>
                                      </p:tavLst>
                                    </p:anim>
                                    <p:animEffect transition="in" filter="fade">
                                      <p:cBhvr>
                                        <p:cTn id="214" dur="3250"/>
                                        <p:tgtEl>
                                          <p:spTgt spid="36"/>
                                        </p:tgtEl>
                                      </p:cBhvr>
                                    </p:animEffect>
                                  </p:childTnLst>
                                </p:cTn>
                              </p:par>
                              <p:par>
                                <p:cTn id="215" presetID="49" presetClass="entr" presetSubtype="0" decel="100000" fill="hold" grpId="0" nodeType="withEffect">
                                  <p:stCondLst>
                                    <p:cond delay="0"/>
                                  </p:stCondLst>
                                  <p:childTnLst>
                                    <p:set>
                                      <p:cBhvr>
                                        <p:cTn id="216" dur="1" fill="hold">
                                          <p:stCondLst>
                                            <p:cond delay="0"/>
                                          </p:stCondLst>
                                        </p:cTn>
                                        <p:tgtEl>
                                          <p:spTgt spid="37"/>
                                        </p:tgtEl>
                                        <p:attrNameLst>
                                          <p:attrName>style.visibility</p:attrName>
                                        </p:attrNameLst>
                                      </p:cBhvr>
                                      <p:to>
                                        <p:strVal val="visible"/>
                                      </p:to>
                                    </p:set>
                                    <p:anim calcmode="lin" valueType="num">
                                      <p:cBhvr>
                                        <p:cTn id="217" dur="3250" fill="hold"/>
                                        <p:tgtEl>
                                          <p:spTgt spid="37"/>
                                        </p:tgtEl>
                                        <p:attrNameLst>
                                          <p:attrName>ppt_w</p:attrName>
                                        </p:attrNameLst>
                                      </p:cBhvr>
                                      <p:tavLst>
                                        <p:tav tm="0">
                                          <p:val>
                                            <p:fltVal val="0"/>
                                          </p:val>
                                        </p:tav>
                                        <p:tav tm="100000">
                                          <p:val>
                                            <p:strVal val="#ppt_w"/>
                                          </p:val>
                                        </p:tav>
                                      </p:tavLst>
                                    </p:anim>
                                    <p:anim calcmode="lin" valueType="num">
                                      <p:cBhvr>
                                        <p:cTn id="218" dur="3250" fill="hold"/>
                                        <p:tgtEl>
                                          <p:spTgt spid="37"/>
                                        </p:tgtEl>
                                        <p:attrNameLst>
                                          <p:attrName>ppt_h</p:attrName>
                                        </p:attrNameLst>
                                      </p:cBhvr>
                                      <p:tavLst>
                                        <p:tav tm="0">
                                          <p:val>
                                            <p:fltVal val="0"/>
                                          </p:val>
                                        </p:tav>
                                        <p:tav tm="100000">
                                          <p:val>
                                            <p:strVal val="#ppt_h"/>
                                          </p:val>
                                        </p:tav>
                                      </p:tavLst>
                                    </p:anim>
                                    <p:anim calcmode="lin" valueType="num">
                                      <p:cBhvr>
                                        <p:cTn id="219" dur="3250" fill="hold"/>
                                        <p:tgtEl>
                                          <p:spTgt spid="37"/>
                                        </p:tgtEl>
                                        <p:attrNameLst>
                                          <p:attrName>style.rotation</p:attrName>
                                        </p:attrNameLst>
                                      </p:cBhvr>
                                      <p:tavLst>
                                        <p:tav tm="0">
                                          <p:val>
                                            <p:fltVal val="360"/>
                                          </p:val>
                                        </p:tav>
                                        <p:tav tm="100000">
                                          <p:val>
                                            <p:fltVal val="0"/>
                                          </p:val>
                                        </p:tav>
                                      </p:tavLst>
                                    </p:anim>
                                    <p:animEffect transition="in" filter="fade">
                                      <p:cBhvr>
                                        <p:cTn id="220" dur="3250"/>
                                        <p:tgtEl>
                                          <p:spTgt spid="37"/>
                                        </p:tgtEl>
                                      </p:cBhvr>
                                    </p:animEffect>
                                  </p:childTnLst>
                                </p:cTn>
                              </p:par>
                              <p:par>
                                <p:cTn id="221" presetID="49" presetClass="entr" presetSubtype="0" decel="100000" fill="hold" grpId="0" nodeType="withEffect">
                                  <p:stCondLst>
                                    <p:cond delay="0"/>
                                  </p:stCondLst>
                                  <p:childTnLst>
                                    <p:set>
                                      <p:cBhvr>
                                        <p:cTn id="222" dur="1" fill="hold">
                                          <p:stCondLst>
                                            <p:cond delay="0"/>
                                          </p:stCondLst>
                                        </p:cTn>
                                        <p:tgtEl>
                                          <p:spTgt spid="38"/>
                                        </p:tgtEl>
                                        <p:attrNameLst>
                                          <p:attrName>style.visibility</p:attrName>
                                        </p:attrNameLst>
                                      </p:cBhvr>
                                      <p:to>
                                        <p:strVal val="visible"/>
                                      </p:to>
                                    </p:set>
                                    <p:anim calcmode="lin" valueType="num">
                                      <p:cBhvr>
                                        <p:cTn id="223" dur="3250" fill="hold"/>
                                        <p:tgtEl>
                                          <p:spTgt spid="38"/>
                                        </p:tgtEl>
                                        <p:attrNameLst>
                                          <p:attrName>ppt_w</p:attrName>
                                        </p:attrNameLst>
                                      </p:cBhvr>
                                      <p:tavLst>
                                        <p:tav tm="0">
                                          <p:val>
                                            <p:fltVal val="0"/>
                                          </p:val>
                                        </p:tav>
                                        <p:tav tm="100000">
                                          <p:val>
                                            <p:strVal val="#ppt_w"/>
                                          </p:val>
                                        </p:tav>
                                      </p:tavLst>
                                    </p:anim>
                                    <p:anim calcmode="lin" valueType="num">
                                      <p:cBhvr>
                                        <p:cTn id="224" dur="3250" fill="hold"/>
                                        <p:tgtEl>
                                          <p:spTgt spid="38"/>
                                        </p:tgtEl>
                                        <p:attrNameLst>
                                          <p:attrName>ppt_h</p:attrName>
                                        </p:attrNameLst>
                                      </p:cBhvr>
                                      <p:tavLst>
                                        <p:tav tm="0">
                                          <p:val>
                                            <p:fltVal val="0"/>
                                          </p:val>
                                        </p:tav>
                                        <p:tav tm="100000">
                                          <p:val>
                                            <p:strVal val="#ppt_h"/>
                                          </p:val>
                                        </p:tav>
                                      </p:tavLst>
                                    </p:anim>
                                    <p:anim calcmode="lin" valueType="num">
                                      <p:cBhvr>
                                        <p:cTn id="225" dur="3250" fill="hold"/>
                                        <p:tgtEl>
                                          <p:spTgt spid="38"/>
                                        </p:tgtEl>
                                        <p:attrNameLst>
                                          <p:attrName>style.rotation</p:attrName>
                                        </p:attrNameLst>
                                      </p:cBhvr>
                                      <p:tavLst>
                                        <p:tav tm="0">
                                          <p:val>
                                            <p:fltVal val="360"/>
                                          </p:val>
                                        </p:tav>
                                        <p:tav tm="100000">
                                          <p:val>
                                            <p:fltVal val="0"/>
                                          </p:val>
                                        </p:tav>
                                      </p:tavLst>
                                    </p:anim>
                                    <p:animEffect transition="in" filter="fade">
                                      <p:cBhvr>
                                        <p:cTn id="226" dur="3250"/>
                                        <p:tgtEl>
                                          <p:spTgt spid="38"/>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grpId="0" nodeType="clickEffect">
                                  <p:stCondLst>
                                    <p:cond delay="0"/>
                                  </p:stCondLst>
                                  <p:iterate type="lt">
                                    <p:tmPct val="10000"/>
                                  </p:iterate>
                                  <p:childTnLst>
                                    <p:set>
                                      <p:cBhvr>
                                        <p:cTn id="230" dur="1" fill="hold">
                                          <p:stCondLst>
                                            <p:cond delay="0"/>
                                          </p:stCondLst>
                                        </p:cTn>
                                        <p:tgtEl>
                                          <p:spTgt spid="40"/>
                                        </p:tgtEl>
                                        <p:attrNameLst>
                                          <p:attrName>style.visibility</p:attrName>
                                        </p:attrNameLst>
                                      </p:cBhvr>
                                      <p:to>
                                        <p:strVal val="visible"/>
                                      </p:to>
                                    </p:set>
                                    <p:animEffect transition="in" filter="fade">
                                      <p:cBhvr>
                                        <p:cTn id="231" dur="1000"/>
                                        <p:tgtEl>
                                          <p:spTgt spid="40"/>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xit" presetSubtype="0" fill="hold" grpId="1" nodeType="clickEffect">
                                  <p:stCondLst>
                                    <p:cond delay="0"/>
                                  </p:stCondLst>
                                  <p:iterate type="lt">
                                    <p:tmPct val="10000"/>
                                  </p:iterate>
                                  <p:childTnLst>
                                    <p:animEffect transition="out" filter="fade">
                                      <p:cBhvr>
                                        <p:cTn id="235" dur="500"/>
                                        <p:tgtEl>
                                          <p:spTgt spid="40"/>
                                        </p:tgtEl>
                                      </p:cBhvr>
                                    </p:animEffect>
                                    <p:set>
                                      <p:cBhvr>
                                        <p:cTn id="236" dur="1" fill="hold">
                                          <p:stCondLst>
                                            <p:cond delay="499"/>
                                          </p:stCondLst>
                                        </p:cTn>
                                        <p:tgtEl>
                                          <p:spTgt spid="40"/>
                                        </p:tgtEl>
                                        <p:attrNameLst>
                                          <p:attrName>style.visibility</p:attrName>
                                        </p:attrNameLst>
                                      </p:cBhvr>
                                      <p:to>
                                        <p:strVal val="hidden"/>
                                      </p:to>
                                    </p:set>
                                  </p:childTnLst>
                                </p:cTn>
                              </p:par>
                            </p:childTnLst>
                          </p:cTn>
                        </p:par>
                      </p:childTnLst>
                    </p:cTn>
                  </p:par>
                  <p:par>
                    <p:cTn id="237" fill="hold">
                      <p:stCondLst>
                        <p:cond delay="indefinite"/>
                      </p:stCondLst>
                      <p:childTnLst>
                        <p:par>
                          <p:cTn id="238" fill="hold">
                            <p:stCondLst>
                              <p:cond delay="0"/>
                            </p:stCondLst>
                            <p:childTnLst>
                              <p:par>
                                <p:cTn id="239" presetID="49" presetClass="exit" presetSubtype="0" accel="100000" fill="hold" grpId="1" nodeType="clickEffect">
                                  <p:stCondLst>
                                    <p:cond delay="0"/>
                                  </p:stCondLst>
                                  <p:childTnLst>
                                    <p:anim calcmode="lin" valueType="num">
                                      <p:cBhvr>
                                        <p:cTn id="240" dur="1250"/>
                                        <p:tgtEl>
                                          <p:spTgt spid="2"/>
                                        </p:tgtEl>
                                        <p:attrNameLst>
                                          <p:attrName>ppt_w</p:attrName>
                                        </p:attrNameLst>
                                      </p:cBhvr>
                                      <p:tavLst>
                                        <p:tav tm="0">
                                          <p:val>
                                            <p:strVal val="ppt_w"/>
                                          </p:val>
                                        </p:tav>
                                        <p:tav tm="100000">
                                          <p:val>
                                            <p:fltVal val="0"/>
                                          </p:val>
                                        </p:tav>
                                      </p:tavLst>
                                    </p:anim>
                                    <p:anim calcmode="lin" valueType="num">
                                      <p:cBhvr>
                                        <p:cTn id="241" dur="1250"/>
                                        <p:tgtEl>
                                          <p:spTgt spid="2"/>
                                        </p:tgtEl>
                                        <p:attrNameLst>
                                          <p:attrName>ppt_h</p:attrName>
                                        </p:attrNameLst>
                                      </p:cBhvr>
                                      <p:tavLst>
                                        <p:tav tm="0">
                                          <p:val>
                                            <p:strVal val="ppt_h"/>
                                          </p:val>
                                        </p:tav>
                                        <p:tav tm="100000">
                                          <p:val>
                                            <p:fltVal val="0"/>
                                          </p:val>
                                        </p:tav>
                                      </p:tavLst>
                                    </p:anim>
                                    <p:anim calcmode="lin" valueType="num">
                                      <p:cBhvr>
                                        <p:cTn id="242" dur="1250"/>
                                        <p:tgtEl>
                                          <p:spTgt spid="2"/>
                                        </p:tgtEl>
                                        <p:attrNameLst>
                                          <p:attrName>style.rotation</p:attrName>
                                        </p:attrNameLst>
                                      </p:cBhvr>
                                      <p:tavLst>
                                        <p:tav tm="0">
                                          <p:val>
                                            <p:fltVal val="0"/>
                                          </p:val>
                                        </p:tav>
                                        <p:tav tm="100000">
                                          <p:val>
                                            <p:fltVal val="360"/>
                                          </p:val>
                                        </p:tav>
                                      </p:tavLst>
                                    </p:anim>
                                    <p:animEffect transition="out" filter="fade">
                                      <p:cBhvr>
                                        <p:cTn id="243" dur="1250"/>
                                        <p:tgtEl>
                                          <p:spTgt spid="2"/>
                                        </p:tgtEl>
                                      </p:cBhvr>
                                    </p:animEffect>
                                    <p:set>
                                      <p:cBhvr>
                                        <p:cTn id="244" dur="1" fill="hold">
                                          <p:stCondLst>
                                            <p:cond delay="1249"/>
                                          </p:stCondLst>
                                        </p:cTn>
                                        <p:tgtEl>
                                          <p:spTgt spid="2"/>
                                        </p:tgtEl>
                                        <p:attrNameLst>
                                          <p:attrName>style.visibility</p:attrName>
                                        </p:attrNameLst>
                                      </p:cBhvr>
                                      <p:to>
                                        <p:strVal val="hidden"/>
                                      </p:to>
                                    </p:set>
                                  </p:childTnLst>
                                </p:cTn>
                              </p:par>
                              <p:par>
                                <p:cTn id="245" presetID="49" presetClass="exit" presetSubtype="0" accel="100000" fill="hold" grpId="1" nodeType="withEffect">
                                  <p:stCondLst>
                                    <p:cond delay="0"/>
                                  </p:stCondLst>
                                  <p:childTnLst>
                                    <p:anim calcmode="lin" valueType="num">
                                      <p:cBhvr>
                                        <p:cTn id="246" dur="1250"/>
                                        <p:tgtEl>
                                          <p:spTgt spid="3"/>
                                        </p:tgtEl>
                                        <p:attrNameLst>
                                          <p:attrName>ppt_w</p:attrName>
                                        </p:attrNameLst>
                                      </p:cBhvr>
                                      <p:tavLst>
                                        <p:tav tm="0">
                                          <p:val>
                                            <p:strVal val="ppt_w"/>
                                          </p:val>
                                        </p:tav>
                                        <p:tav tm="100000">
                                          <p:val>
                                            <p:fltVal val="0"/>
                                          </p:val>
                                        </p:tav>
                                      </p:tavLst>
                                    </p:anim>
                                    <p:anim calcmode="lin" valueType="num">
                                      <p:cBhvr>
                                        <p:cTn id="247" dur="1250"/>
                                        <p:tgtEl>
                                          <p:spTgt spid="3"/>
                                        </p:tgtEl>
                                        <p:attrNameLst>
                                          <p:attrName>ppt_h</p:attrName>
                                        </p:attrNameLst>
                                      </p:cBhvr>
                                      <p:tavLst>
                                        <p:tav tm="0">
                                          <p:val>
                                            <p:strVal val="ppt_h"/>
                                          </p:val>
                                        </p:tav>
                                        <p:tav tm="100000">
                                          <p:val>
                                            <p:fltVal val="0"/>
                                          </p:val>
                                        </p:tav>
                                      </p:tavLst>
                                    </p:anim>
                                    <p:anim calcmode="lin" valueType="num">
                                      <p:cBhvr>
                                        <p:cTn id="248" dur="1250"/>
                                        <p:tgtEl>
                                          <p:spTgt spid="3"/>
                                        </p:tgtEl>
                                        <p:attrNameLst>
                                          <p:attrName>style.rotation</p:attrName>
                                        </p:attrNameLst>
                                      </p:cBhvr>
                                      <p:tavLst>
                                        <p:tav tm="0">
                                          <p:val>
                                            <p:fltVal val="0"/>
                                          </p:val>
                                        </p:tav>
                                        <p:tav tm="100000">
                                          <p:val>
                                            <p:fltVal val="360"/>
                                          </p:val>
                                        </p:tav>
                                      </p:tavLst>
                                    </p:anim>
                                    <p:animEffect transition="out" filter="fade">
                                      <p:cBhvr>
                                        <p:cTn id="249" dur="1250"/>
                                        <p:tgtEl>
                                          <p:spTgt spid="3"/>
                                        </p:tgtEl>
                                      </p:cBhvr>
                                    </p:animEffect>
                                    <p:set>
                                      <p:cBhvr>
                                        <p:cTn id="250" dur="1" fill="hold">
                                          <p:stCondLst>
                                            <p:cond delay="1249"/>
                                          </p:stCondLst>
                                        </p:cTn>
                                        <p:tgtEl>
                                          <p:spTgt spid="3"/>
                                        </p:tgtEl>
                                        <p:attrNameLst>
                                          <p:attrName>style.visibility</p:attrName>
                                        </p:attrNameLst>
                                      </p:cBhvr>
                                      <p:to>
                                        <p:strVal val="hidden"/>
                                      </p:to>
                                    </p:set>
                                  </p:childTnLst>
                                </p:cTn>
                              </p:par>
                              <p:par>
                                <p:cTn id="251" presetID="49" presetClass="exit" presetSubtype="0" accel="100000" fill="hold" grpId="1" nodeType="withEffect">
                                  <p:stCondLst>
                                    <p:cond delay="0"/>
                                  </p:stCondLst>
                                  <p:childTnLst>
                                    <p:anim calcmode="lin" valueType="num">
                                      <p:cBhvr>
                                        <p:cTn id="252" dur="1250"/>
                                        <p:tgtEl>
                                          <p:spTgt spid="4"/>
                                        </p:tgtEl>
                                        <p:attrNameLst>
                                          <p:attrName>ppt_w</p:attrName>
                                        </p:attrNameLst>
                                      </p:cBhvr>
                                      <p:tavLst>
                                        <p:tav tm="0">
                                          <p:val>
                                            <p:strVal val="ppt_w"/>
                                          </p:val>
                                        </p:tav>
                                        <p:tav tm="100000">
                                          <p:val>
                                            <p:fltVal val="0"/>
                                          </p:val>
                                        </p:tav>
                                      </p:tavLst>
                                    </p:anim>
                                    <p:anim calcmode="lin" valueType="num">
                                      <p:cBhvr>
                                        <p:cTn id="253" dur="1250"/>
                                        <p:tgtEl>
                                          <p:spTgt spid="4"/>
                                        </p:tgtEl>
                                        <p:attrNameLst>
                                          <p:attrName>ppt_h</p:attrName>
                                        </p:attrNameLst>
                                      </p:cBhvr>
                                      <p:tavLst>
                                        <p:tav tm="0">
                                          <p:val>
                                            <p:strVal val="ppt_h"/>
                                          </p:val>
                                        </p:tav>
                                        <p:tav tm="100000">
                                          <p:val>
                                            <p:fltVal val="0"/>
                                          </p:val>
                                        </p:tav>
                                      </p:tavLst>
                                    </p:anim>
                                    <p:anim calcmode="lin" valueType="num">
                                      <p:cBhvr>
                                        <p:cTn id="254" dur="1250"/>
                                        <p:tgtEl>
                                          <p:spTgt spid="4"/>
                                        </p:tgtEl>
                                        <p:attrNameLst>
                                          <p:attrName>style.rotation</p:attrName>
                                        </p:attrNameLst>
                                      </p:cBhvr>
                                      <p:tavLst>
                                        <p:tav tm="0">
                                          <p:val>
                                            <p:fltVal val="0"/>
                                          </p:val>
                                        </p:tav>
                                        <p:tav tm="100000">
                                          <p:val>
                                            <p:fltVal val="360"/>
                                          </p:val>
                                        </p:tav>
                                      </p:tavLst>
                                    </p:anim>
                                    <p:animEffect transition="out" filter="fade">
                                      <p:cBhvr>
                                        <p:cTn id="255" dur="1250"/>
                                        <p:tgtEl>
                                          <p:spTgt spid="4"/>
                                        </p:tgtEl>
                                      </p:cBhvr>
                                    </p:animEffect>
                                    <p:set>
                                      <p:cBhvr>
                                        <p:cTn id="256" dur="1" fill="hold">
                                          <p:stCondLst>
                                            <p:cond delay="1249"/>
                                          </p:stCondLst>
                                        </p:cTn>
                                        <p:tgtEl>
                                          <p:spTgt spid="4"/>
                                        </p:tgtEl>
                                        <p:attrNameLst>
                                          <p:attrName>style.visibility</p:attrName>
                                        </p:attrNameLst>
                                      </p:cBhvr>
                                      <p:to>
                                        <p:strVal val="hidden"/>
                                      </p:to>
                                    </p:set>
                                  </p:childTnLst>
                                </p:cTn>
                              </p:par>
                              <p:par>
                                <p:cTn id="257" presetID="49" presetClass="exit" presetSubtype="0" accel="100000" fill="hold" grpId="1" nodeType="withEffect">
                                  <p:stCondLst>
                                    <p:cond delay="0"/>
                                  </p:stCondLst>
                                  <p:childTnLst>
                                    <p:anim calcmode="lin" valueType="num">
                                      <p:cBhvr>
                                        <p:cTn id="258" dur="1250"/>
                                        <p:tgtEl>
                                          <p:spTgt spid="5"/>
                                        </p:tgtEl>
                                        <p:attrNameLst>
                                          <p:attrName>ppt_w</p:attrName>
                                        </p:attrNameLst>
                                      </p:cBhvr>
                                      <p:tavLst>
                                        <p:tav tm="0">
                                          <p:val>
                                            <p:strVal val="ppt_w"/>
                                          </p:val>
                                        </p:tav>
                                        <p:tav tm="100000">
                                          <p:val>
                                            <p:fltVal val="0"/>
                                          </p:val>
                                        </p:tav>
                                      </p:tavLst>
                                    </p:anim>
                                    <p:anim calcmode="lin" valueType="num">
                                      <p:cBhvr>
                                        <p:cTn id="259" dur="1250"/>
                                        <p:tgtEl>
                                          <p:spTgt spid="5"/>
                                        </p:tgtEl>
                                        <p:attrNameLst>
                                          <p:attrName>ppt_h</p:attrName>
                                        </p:attrNameLst>
                                      </p:cBhvr>
                                      <p:tavLst>
                                        <p:tav tm="0">
                                          <p:val>
                                            <p:strVal val="ppt_h"/>
                                          </p:val>
                                        </p:tav>
                                        <p:tav tm="100000">
                                          <p:val>
                                            <p:fltVal val="0"/>
                                          </p:val>
                                        </p:tav>
                                      </p:tavLst>
                                    </p:anim>
                                    <p:anim calcmode="lin" valueType="num">
                                      <p:cBhvr>
                                        <p:cTn id="260" dur="1250"/>
                                        <p:tgtEl>
                                          <p:spTgt spid="5"/>
                                        </p:tgtEl>
                                        <p:attrNameLst>
                                          <p:attrName>style.rotation</p:attrName>
                                        </p:attrNameLst>
                                      </p:cBhvr>
                                      <p:tavLst>
                                        <p:tav tm="0">
                                          <p:val>
                                            <p:fltVal val="0"/>
                                          </p:val>
                                        </p:tav>
                                        <p:tav tm="100000">
                                          <p:val>
                                            <p:fltVal val="360"/>
                                          </p:val>
                                        </p:tav>
                                      </p:tavLst>
                                    </p:anim>
                                    <p:animEffect transition="out" filter="fade">
                                      <p:cBhvr>
                                        <p:cTn id="261" dur="1250"/>
                                        <p:tgtEl>
                                          <p:spTgt spid="5"/>
                                        </p:tgtEl>
                                      </p:cBhvr>
                                    </p:animEffect>
                                    <p:set>
                                      <p:cBhvr>
                                        <p:cTn id="262" dur="1" fill="hold">
                                          <p:stCondLst>
                                            <p:cond delay="1249"/>
                                          </p:stCondLst>
                                        </p:cTn>
                                        <p:tgtEl>
                                          <p:spTgt spid="5"/>
                                        </p:tgtEl>
                                        <p:attrNameLst>
                                          <p:attrName>style.visibility</p:attrName>
                                        </p:attrNameLst>
                                      </p:cBhvr>
                                      <p:to>
                                        <p:strVal val="hidden"/>
                                      </p:to>
                                    </p:set>
                                  </p:childTnLst>
                                </p:cTn>
                              </p:par>
                              <p:par>
                                <p:cTn id="263" presetID="49" presetClass="exit" presetSubtype="0" accel="100000" fill="hold" grpId="1" nodeType="withEffect">
                                  <p:stCondLst>
                                    <p:cond delay="0"/>
                                  </p:stCondLst>
                                  <p:childTnLst>
                                    <p:anim calcmode="lin" valueType="num">
                                      <p:cBhvr>
                                        <p:cTn id="264" dur="1250"/>
                                        <p:tgtEl>
                                          <p:spTgt spid="6"/>
                                        </p:tgtEl>
                                        <p:attrNameLst>
                                          <p:attrName>ppt_w</p:attrName>
                                        </p:attrNameLst>
                                      </p:cBhvr>
                                      <p:tavLst>
                                        <p:tav tm="0">
                                          <p:val>
                                            <p:strVal val="ppt_w"/>
                                          </p:val>
                                        </p:tav>
                                        <p:tav tm="100000">
                                          <p:val>
                                            <p:fltVal val="0"/>
                                          </p:val>
                                        </p:tav>
                                      </p:tavLst>
                                    </p:anim>
                                    <p:anim calcmode="lin" valueType="num">
                                      <p:cBhvr>
                                        <p:cTn id="265" dur="1250"/>
                                        <p:tgtEl>
                                          <p:spTgt spid="6"/>
                                        </p:tgtEl>
                                        <p:attrNameLst>
                                          <p:attrName>ppt_h</p:attrName>
                                        </p:attrNameLst>
                                      </p:cBhvr>
                                      <p:tavLst>
                                        <p:tav tm="0">
                                          <p:val>
                                            <p:strVal val="ppt_h"/>
                                          </p:val>
                                        </p:tav>
                                        <p:tav tm="100000">
                                          <p:val>
                                            <p:fltVal val="0"/>
                                          </p:val>
                                        </p:tav>
                                      </p:tavLst>
                                    </p:anim>
                                    <p:anim calcmode="lin" valueType="num">
                                      <p:cBhvr>
                                        <p:cTn id="266" dur="1250"/>
                                        <p:tgtEl>
                                          <p:spTgt spid="6"/>
                                        </p:tgtEl>
                                        <p:attrNameLst>
                                          <p:attrName>style.rotation</p:attrName>
                                        </p:attrNameLst>
                                      </p:cBhvr>
                                      <p:tavLst>
                                        <p:tav tm="0">
                                          <p:val>
                                            <p:fltVal val="0"/>
                                          </p:val>
                                        </p:tav>
                                        <p:tav tm="100000">
                                          <p:val>
                                            <p:fltVal val="360"/>
                                          </p:val>
                                        </p:tav>
                                      </p:tavLst>
                                    </p:anim>
                                    <p:animEffect transition="out" filter="fade">
                                      <p:cBhvr>
                                        <p:cTn id="267" dur="1250"/>
                                        <p:tgtEl>
                                          <p:spTgt spid="6"/>
                                        </p:tgtEl>
                                      </p:cBhvr>
                                    </p:animEffect>
                                    <p:set>
                                      <p:cBhvr>
                                        <p:cTn id="268" dur="1" fill="hold">
                                          <p:stCondLst>
                                            <p:cond delay="1249"/>
                                          </p:stCondLst>
                                        </p:cTn>
                                        <p:tgtEl>
                                          <p:spTgt spid="6"/>
                                        </p:tgtEl>
                                        <p:attrNameLst>
                                          <p:attrName>style.visibility</p:attrName>
                                        </p:attrNameLst>
                                      </p:cBhvr>
                                      <p:to>
                                        <p:strVal val="hidden"/>
                                      </p:to>
                                    </p:set>
                                  </p:childTnLst>
                                </p:cTn>
                              </p:par>
                              <p:par>
                                <p:cTn id="269" presetID="49" presetClass="exit" presetSubtype="0" accel="100000" fill="hold" grpId="1" nodeType="withEffect">
                                  <p:stCondLst>
                                    <p:cond delay="0"/>
                                  </p:stCondLst>
                                  <p:childTnLst>
                                    <p:anim calcmode="lin" valueType="num">
                                      <p:cBhvr>
                                        <p:cTn id="270" dur="1250"/>
                                        <p:tgtEl>
                                          <p:spTgt spid="7"/>
                                        </p:tgtEl>
                                        <p:attrNameLst>
                                          <p:attrName>ppt_w</p:attrName>
                                        </p:attrNameLst>
                                      </p:cBhvr>
                                      <p:tavLst>
                                        <p:tav tm="0">
                                          <p:val>
                                            <p:strVal val="ppt_w"/>
                                          </p:val>
                                        </p:tav>
                                        <p:tav tm="100000">
                                          <p:val>
                                            <p:fltVal val="0"/>
                                          </p:val>
                                        </p:tav>
                                      </p:tavLst>
                                    </p:anim>
                                    <p:anim calcmode="lin" valueType="num">
                                      <p:cBhvr>
                                        <p:cTn id="271" dur="1250"/>
                                        <p:tgtEl>
                                          <p:spTgt spid="7"/>
                                        </p:tgtEl>
                                        <p:attrNameLst>
                                          <p:attrName>ppt_h</p:attrName>
                                        </p:attrNameLst>
                                      </p:cBhvr>
                                      <p:tavLst>
                                        <p:tav tm="0">
                                          <p:val>
                                            <p:strVal val="ppt_h"/>
                                          </p:val>
                                        </p:tav>
                                        <p:tav tm="100000">
                                          <p:val>
                                            <p:fltVal val="0"/>
                                          </p:val>
                                        </p:tav>
                                      </p:tavLst>
                                    </p:anim>
                                    <p:anim calcmode="lin" valueType="num">
                                      <p:cBhvr>
                                        <p:cTn id="272" dur="1250"/>
                                        <p:tgtEl>
                                          <p:spTgt spid="7"/>
                                        </p:tgtEl>
                                        <p:attrNameLst>
                                          <p:attrName>style.rotation</p:attrName>
                                        </p:attrNameLst>
                                      </p:cBhvr>
                                      <p:tavLst>
                                        <p:tav tm="0">
                                          <p:val>
                                            <p:fltVal val="0"/>
                                          </p:val>
                                        </p:tav>
                                        <p:tav tm="100000">
                                          <p:val>
                                            <p:fltVal val="360"/>
                                          </p:val>
                                        </p:tav>
                                      </p:tavLst>
                                    </p:anim>
                                    <p:animEffect transition="out" filter="fade">
                                      <p:cBhvr>
                                        <p:cTn id="273" dur="1250"/>
                                        <p:tgtEl>
                                          <p:spTgt spid="7"/>
                                        </p:tgtEl>
                                      </p:cBhvr>
                                    </p:animEffect>
                                    <p:set>
                                      <p:cBhvr>
                                        <p:cTn id="274" dur="1" fill="hold">
                                          <p:stCondLst>
                                            <p:cond delay="1249"/>
                                          </p:stCondLst>
                                        </p:cTn>
                                        <p:tgtEl>
                                          <p:spTgt spid="7"/>
                                        </p:tgtEl>
                                        <p:attrNameLst>
                                          <p:attrName>style.visibility</p:attrName>
                                        </p:attrNameLst>
                                      </p:cBhvr>
                                      <p:to>
                                        <p:strVal val="hidden"/>
                                      </p:to>
                                    </p:set>
                                  </p:childTnLst>
                                </p:cTn>
                              </p:par>
                              <p:par>
                                <p:cTn id="275" presetID="49" presetClass="exit" presetSubtype="0" accel="100000" fill="hold" grpId="1" nodeType="withEffect">
                                  <p:stCondLst>
                                    <p:cond delay="0"/>
                                  </p:stCondLst>
                                  <p:childTnLst>
                                    <p:anim calcmode="lin" valueType="num">
                                      <p:cBhvr>
                                        <p:cTn id="276" dur="1250"/>
                                        <p:tgtEl>
                                          <p:spTgt spid="8"/>
                                        </p:tgtEl>
                                        <p:attrNameLst>
                                          <p:attrName>ppt_w</p:attrName>
                                        </p:attrNameLst>
                                      </p:cBhvr>
                                      <p:tavLst>
                                        <p:tav tm="0">
                                          <p:val>
                                            <p:strVal val="ppt_w"/>
                                          </p:val>
                                        </p:tav>
                                        <p:tav tm="100000">
                                          <p:val>
                                            <p:fltVal val="0"/>
                                          </p:val>
                                        </p:tav>
                                      </p:tavLst>
                                    </p:anim>
                                    <p:anim calcmode="lin" valueType="num">
                                      <p:cBhvr>
                                        <p:cTn id="277" dur="1250"/>
                                        <p:tgtEl>
                                          <p:spTgt spid="8"/>
                                        </p:tgtEl>
                                        <p:attrNameLst>
                                          <p:attrName>ppt_h</p:attrName>
                                        </p:attrNameLst>
                                      </p:cBhvr>
                                      <p:tavLst>
                                        <p:tav tm="0">
                                          <p:val>
                                            <p:strVal val="ppt_h"/>
                                          </p:val>
                                        </p:tav>
                                        <p:tav tm="100000">
                                          <p:val>
                                            <p:fltVal val="0"/>
                                          </p:val>
                                        </p:tav>
                                      </p:tavLst>
                                    </p:anim>
                                    <p:anim calcmode="lin" valueType="num">
                                      <p:cBhvr>
                                        <p:cTn id="278" dur="1250"/>
                                        <p:tgtEl>
                                          <p:spTgt spid="8"/>
                                        </p:tgtEl>
                                        <p:attrNameLst>
                                          <p:attrName>style.rotation</p:attrName>
                                        </p:attrNameLst>
                                      </p:cBhvr>
                                      <p:tavLst>
                                        <p:tav tm="0">
                                          <p:val>
                                            <p:fltVal val="0"/>
                                          </p:val>
                                        </p:tav>
                                        <p:tav tm="100000">
                                          <p:val>
                                            <p:fltVal val="360"/>
                                          </p:val>
                                        </p:tav>
                                      </p:tavLst>
                                    </p:anim>
                                    <p:animEffect transition="out" filter="fade">
                                      <p:cBhvr>
                                        <p:cTn id="279" dur="1250"/>
                                        <p:tgtEl>
                                          <p:spTgt spid="8"/>
                                        </p:tgtEl>
                                      </p:cBhvr>
                                    </p:animEffect>
                                    <p:set>
                                      <p:cBhvr>
                                        <p:cTn id="280" dur="1" fill="hold">
                                          <p:stCondLst>
                                            <p:cond delay="1249"/>
                                          </p:stCondLst>
                                        </p:cTn>
                                        <p:tgtEl>
                                          <p:spTgt spid="8"/>
                                        </p:tgtEl>
                                        <p:attrNameLst>
                                          <p:attrName>style.visibility</p:attrName>
                                        </p:attrNameLst>
                                      </p:cBhvr>
                                      <p:to>
                                        <p:strVal val="hidden"/>
                                      </p:to>
                                    </p:set>
                                  </p:childTnLst>
                                </p:cTn>
                              </p:par>
                              <p:par>
                                <p:cTn id="281" presetID="49" presetClass="exit" presetSubtype="0" accel="100000" fill="hold" grpId="1" nodeType="withEffect">
                                  <p:stCondLst>
                                    <p:cond delay="0"/>
                                  </p:stCondLst>
                                  <p:childTnLst>
                                    <p:anim calcmode="lin" valueType="num">
                                      <p:cBhvr>
                                        <p:cTn id="282" dur="1250"/>
                                        <p:tgtEl>
                                          <p:spTgt spid="9"/>
                                        </p:tgtEl>
                                        <p:attrNameLst>
                                          <p:attrName>ppt_w</p:attrName>
                                        </p:attrNameLst>
                                      </p:cBhvr>
                                      <p:tavLst>
                                        <p:tav tm="0">
                                          <p:val>
                                            <p:strVal val="ppt_w"/>
                                          </p:val>
                                        </p:tav>
                                        <p:tav tm="100000">
                                          <p:val>
                                            <p:fltVal val="0"/>
                                          </p:val>
                                        </p:tav>
                                      </p:tavLst>
                                    </p:anim>
                                    <p:anim calcmode="lin" valueType="num">
                                      <p:cBhvr>
                                        <p:cTn id="283" dur="1250"/>
                                        <p:tgtEl>
                                          <p:spTgt spid="9"/>
                                        </p:tgtEl>
                                        <p:attrNameLst>
                                          <p:attrName>ppt_h</p:attrName>
                                        </p:attrNameLst>
                                      </p:cBhvr>
                                      <p:tavLst>
                                        <p:tav tm="0">
                                          <p:val>
                                            <p:strVal val="ppt_h"/>
                                          </p:val>
                                        </p:tav>
                                        <p:tav tm="100000">
                                          <p:val>
                                            <p:fltVal val="0"/>
                                          </p:val>
                                        </p:tav>
                                      </p:tavLst>
                                    </p:anim>
                                    <p:anim calcmode="lin" valueType="num">
                                      <p:cBhvr>
                                        <p:cTn id="284" dur="1250"/>
                                        <p:tgtEl>
                                          <p:spTgt spid="9"/>
                                        </p:tgtEl>
                                        <p:attrNameLst>
                                          <p:attrName>style.rotation</p:attrName>
                                        </p:attrNameLst>
                                      </p:cBhvr>
                                      <p:tavLst>
                                        <p:tav tm="0">
                                          <p:val>
                                            <p:fltVal val="0"/>
                                          </p:val>
                                        </p:tav>
                                        <p:tav tm="100000">
                                          <p:val>
                                            <p:fltVal val="360"/>
                                          </p:val>
                                        </p:tav>
                                      </p:tavLst>
                                    </p:anim>
                                    <p:animEffect transition="out" filter="fade">
                                      <p:cBhvr>
                                        <p:cTn id="285" dur="1250"/>
                                        <p:tgtEl>
                                          <p:spTgt spid="9"/>
                                        </p:tgtEl>
                                      </p:cBhvr>
                                    </p:animEffect>
                                    <p:set>
                                      <p:cBhvr>
                                        <p:cTn id="286" dur="1" fill="hold">
                                          <p:stCondLst>
                                            <p:cond delay="1249"/>
                                          </p:stCondLst>
                                        </p:cTn>
                                        <p:tgtEl>
                                          <p:spTgt spid="9"/>
                                        </p:tgtEl>
                                        <p:attrNameLst>
                                          <p:attrName>style.visibility</p:attrName>
                                        </p:attrNameLst>
                                      </p:cBhvr>
                                      <p:to>
                                        <p:strVal val="hidden"/>
                                      </p:to>
                                    </p:set>
                                  </p:childTnLst>
                                </p:cTn>
                              </p:par>
                              <p:par>
                                <p:cTn id="287" presetID="49" presetClass="exit" presetSubtype="0" accel="100000" fill="hold" grpId="1" nodeType="withEffect">
                                  <p:stCondLst>
                                    <p:cond delay="0"/>
                                  </p:stCondLst>
                                  <p:childTnLst>
                                    <p:anim calcmode="lin" valueType="num">
                                      <p:cBhvr>
                                        <p:cTn id="288" dur="1250"/>
                                        <p:tgtEl>
                                          <p:spTgt spid="10"/>
                                        </p:tgtEl>
                                        <p:attrNameLst>
                                          <p:attrName>ppt_w</p:attrName>
                                        </p:attrNameLst>
                                      </p:cBhvr>
                                      <p:tavLst>
                                        <p:tav tm="0">
                                          <p:val>
                                            <p:strVal val="ppt_w"/>
                                          </p:val>
                                        </p:tav>
                                        <p:tav tm="100000">
                                          <p:val>
                                            <p:fltVal val="0"/>
                                          </p:val>
                                        </p:tav>
                                      </p:tavLst>
                                    </p:anim>
                                    <p:anim calcmode="lin" valueType="num">
                                      <p:cBhvr>
                                        <p:cTn id="289" dur="1250"/>
                                        <p:tgtEl>
                                          <p:spTgt spid="10"/>
                                        </p:tgtEl>
                                        <p:attrNameLst>
                                          <p:attrName>ppt_h</p:attrName>
                                        </p:attrNameLst>
                                      </p:cBhvr>
                                      <p:tavLst>
                                        <p:tav tm="0">
                                          <p:val>
                                            <p:strVal val="ppt_h"/>
                                          </p:val>
                                        </p:tav>
                                        <p:tav tm="100000">
                                          <p:val>
                                            <p:fltVal val="0"/>
                                          </p:val>
                                        </p:tav>
                                      </p:tavLst>
                                    </p:anim>
                                    <p:anim calcmode="lin" valueType="num">
                                      <p:cBhvr>
                                        <p:cTn id="290" dur="1250"/>
                                        <p:tgtEl>
                                          <p:spTgt spid="10"/>
                                        </p:tgtEl>
                                        <p:attrNameLst>
                                          <p:attrName>style.rotation</p:attrName>
                                        </p:attrNameLst>
                                      </p:cBhvr>
                                      <p:tavLst>
                                        <p:tav tm="0">
                                          <p:val>
                                            <p:fltVal val="0"/>
                                          </p:val>
                                        </p:tav>
                                        <p:tav tm="100000">
                                          <p:val>
                                            <p:fltVal val="360"/>
                                          </p:val>
                                        </p:tav>
                                      </p:tavLst>
                                    </p:anim>
                                    <p:animEffect transition="out" filter="fade">
                                      <p:cBhvr>
                                        <p:cTn id="291" dur="1250"/>
                                        <p:tgtEl>
                                          <p:spTgt spid="10"/>
                                        </p:tgtEl>
                                      </p:cBhvr>
                                    </p:animEffect>
                                    <p:set>
                                      <p:cBhvr>
                                        <p:cTn id="292" dur="1" fill="hold">
                                          <p:stCondLst>
                                            <p:cond delay="1249"/>
                                          </p:stCondLst>
                                        </p:cTn>
                                        <p:tgtEl>
                                          <p:spTgt spid="10"/>
                                        </p:tgtEl>
                                        <p:attrNameLst>
                                          <p:attrName>style.visibility</p:attrName>
                                        </p:attrNameLst>
                                      </p:cBhvr>
                                      <p:to>
                                        <p:strVal val="hidden"/>
                                      </p:to>
                                    </p:set>
                                  </p:childTnLst>
                                </p:cTn>
                              </p:par>
                              <p:par>
                                <p:cTn id="293" presetID="49" presetClass="exit" presetSubtype="0" accel="100000" fill="hold" grpId="1" nodeType="withEffect">
                                  <p:stCondLst>
                                    <p:cond delay="0"/>
                                  </p:stCondLst>
                                  <p:childTnLst>
                                    <p:anim calcmode="lin" valueType="num">
                                      <p:cBhvr>
                                        <p:cTn id="294" dur="1250"/>
                                        <p:tgtEl>
                                          <p:spTgt spid="11"/>
                                        </p:tgtEl>
                                        <p:attrNameLst>
                                          <p:attrName>ppt_w</p:attrName>
                                        </p:attrNameLst>
                                      </p:cBhvr>
                                      <p:tavLst>
                                        <p:tav tm="0">
                                          <p:val>
                                            <p:strVal val="ppt_w"/>
                                          </p:val>
                                        </p:tav>
                                        <p:tav tm="100000">
                                          <p:val>
                                            <p:fltVal val="0"/>
                                          </p:val>
                                        </p:tav>
                                      </p:tavLst>
                                    </p:anim>
                                    <p:anim calcmode="lin" valueType="num">
                                      <p:cBhvr>
                                        <p:cTn id="295" dur="1250"/>
                                        <p:tgtEl>
                                          <p:spTgt spid="11"/>
                                        </p:tgtEl>
                                        <p:attrNameLst>
                                          <p:attrName>ppt_h</p:attrName>
                                        </p:attrNameLst>
                                      </p:cBhvr>
                                      <p:tavLst>
                                        <p:tav tm="0">
                                          <p:val>
                                            <p:strVal val="ppt_h"/>
                                          </p:val>
                                        </p:tav>
                                        <p:tav tm="100000">
                                          <p:val>
                                            <p:fltVal val="0"/>
                                          </p:val>
                                        </p:tav>
                                      </p:tavLst>
                                    </p:anim>
                                    <p:anim calcmode="lin" valueType="num">
                                      <p:cBhvr>
                                        <p:cTn id="296" dur="1250"/>
                                        <p:tgtEl>
                                          <p:spTgt spid="11"/>
                                        </p:tgtEl>
                                        <p:attrNameLst>
                                          <p:attrName>style.rotation</p:attrName>
                                        </p:attrNameLst>
                                      </p:cBhvr>
                                      <p:tavLst>
                                        <p:tav tm="0">
                                          <p:val>
                                            <p:fltVal val="0"/>
                                          </p:val>
                                        </p:tav>
                                        <p:tav tm="100000">
                                          <p:val>
                                            <p:fltVal val="360"/>
                                          </p:val>
                                        </p:tav>
                                      </p:tavLst>
                                    </p:anim>
                                    <p:animEffect transition="out" filter="fade">
                                      <p:cBhvr>
                                        <p:cTn id="297" dur="1250"/>
                                        <p:tgtEl>
                                          <p:spTgt spid="11"/>
                                        </p:tgtEl>
                                      </p:cBhvr>
                                    </p:animEffect>
                                    <p:set>
                                      <p:cBhvr>
                                        <p:cTn id="298" dur="1" fill="hold">
                                          <p:stCondLst>
                                            <p:cond delay="1249"/>
                                          </p:stCondLst>
                                        </p:cTn>
                                        <p:tgtEl>
                                          <p:spTgt spid="11"/>
                                        </p:tgtEl>
                                        <p:attrNameLst>
                                          <p:attrName>style.visibility</p:attrName>
                                        </p:attrNameLst>
                                      </p:cBhvr>
                                      <p:to>
                                        <p:strVal val="hidden"/>
                                      </p:to>
                                    </p:set>
                                  </p:childTnLst>
                                </p:cTn>
                              </p:par>
                              <p:par>
                                <p:cTn id="299" presetID="49" presetClass="exit" presetSubtype="0" accel="100000" fill="hold" grpId="1" nodeType="withEffect">
                                  <p:stCondLst>
                                    <p:cond delay="0"/>
                                  </p:stCondLst>
                                  <p:childTnLst>
                                    <p:anim calcmode="lin" valueType="num">
                                      <p:cBhvr>
                                        <p:cTn id="300" dur="1250"/>
                                        <p:tgtEl>
                                          <p:spTgt spid="12"/>
                                        </p:tgtEl>
                                        <p:attrNameLst>
                                          <p:attrName>ppt_w</p:attrName>
                                        </p:attrNameLst>
                                      </p:cBhvr>
                                      <p:tavLst>
                                        <p:tav tm="0">
                                          <p:val>
                                            <p:strVal val="ppt_w"/>
                                          </p:val>
                                        </p:tav>
                                        <p:tav tm="100000">
                                          <p:val>
                                            <p:fltVal val="0"/>
                                          </p:val>
                                        </p:tav>
                                      </p:tavLst>
                                    </p:anim>
                                    <p:anim calcmode="lin" valueType="num">
                                      <p:cBhvr>
                                        <p:cTn id="301" dur="1250"/>
                                        <p:tgtEl>
                                          <p:spTgt spid="12"/>
                                        </p:tgtEl>
                                        <p:attrNameLst>
                                          <p:attrName>ppt_h</p:attrName>
                                        </p:attrNameLst>
                                      </p:cBhvr>
                                      <p:tavLst>
                                        <p:tav tm="0">
                                          <p:val>
                                            <p:strVal val="ppt_h"/>
                                          </p:val>
                                        </p:tav>
                                        <p:tav tm="100000">
                                          <p:val>
                                            <p:fltVal val="0"/>
                                          </p:val>
                                        </p:tav>
                                      </p:tavLst>
                                    </p:anim>
                                    <p:anim calcmode="lin" valueType="num">
                                      <p:cBhvr>
                                        <p:cTn id="302" dur="1250"/>
                                        <p:tgtEl>
                                          <p:spTgt spid="12"/>
                                        </p:tgtEl>
                                        <p:attrNameLst>
                                          <p:attrName>style.rotation</p:attrName>
                                        </p:attrNameLst>
                                      </p:cBhvr>
                                      <p:tavLst>
                                        <p:tav tm="0">
                                          <p:val>
                                            <p:fltVal val="0"/>
                                          </p:val>
                                        </p:tav>
                                        <p:tav tm="100000">
                                          <p:val>
                                            <p:fltVal val="360"/>
                                          </p:val>
                                        </p:tav>
                                      </p:tavLst>
                                    </p:anim>
                                    <p:animEffect transition="out" filter="fade">
                                      <p:cBhvr>
                                        <p:cTn id="303" dur="1250"/>
                                        <p:tgtEl>
                                          <p:spTgt spid="12"/>
                                        </p:tgtEl>
                                      </p:cBhvr>
                                    </p:animEffect>
                                    <p:set>
                                      <p:cBhvr>
                                        <p:cTn id="304" dur="1" fill="hold">
                                          <p:stCondLst>
                                            <p:cond delay="1249"/>
                                          </p:stCondLst>
                                        </p:cTn>
                                        <p:tgtEl>
                                          <p:spTgt spid="12"/>
                                        </p:tgtEl>
                                        <p:attrNameLst>
                                          <p:attrName>style.visibility</p:attrName>
                                        </p:attrNameLst>
                                      </p:cBhvr>
                                      <p:to>
                                        <p:strVal val="hidden"/>
                                      </p:to>
                                    </p:set>
                                  </p:childTnLst>
                                </p:cTn>
                              </p:par>
                              <p:par>
                                <p:cTn id="305" presetID="49" presetClass="exit" presetSubtype="0" accel="100000" fill="hold" grpId="1" nodeType="withEffect">
                                  <p:stCondLst>
                                    <p:cond delay="0"/>
                                  </p:stCondLst>
                                  <p:childTnLst>
                                    <p:anim calcmode="lin" valueType="num">
                                      <p:cBhvr>
                                        <p:cTn id="306" dur="1250"/>
                                        <p:tgtEl>
                                          <p:spTgt spid="13"/>
                                        </p:tgtEl>
                                        <p:attrNameLst>
                                          <p:attrName>ppt_w</p:attrName>
                                        </p:attrNameLst>
                                      </p:cBhvr>
                                      <p:tavLst>
                                        <p:tav tm="0">
                                          <p:val>
                                            <p:strVal val="ppt_w"/>
                                          </p:val>
                                        </p:tav>
                                        <p:tav tm="100000">
                                          <p:val>
                                            <p:fltVal val="0"/>
                                          </p:val>
                                        </p:tav>
                                      </p:tavLst>
                                    </p:anim>
                                    <p:anim calcmode="lin" valueType="num">
                                      <p:cBhvr>
                                        <p:cTn id="307" dur="1250"/>
                                        <p:tgtEl>
                                          <p:spTgt spid="13"/>
                                        </p:tgtEl>
                                        <p:attrNameLst>
                                          <p:attrName>ppt_h</p:attrName>
                                        </p:attrNameLst>
                                      </p:cBhvr>
                                      <p:tavLst>
                                        <p:tav tm="0">
                                          <p:val>
                                            <p:strVal val="ppt_h"/>
                                          </p:val>
                                        </p:tav>
                                        <p:tav tm="100000">
                                          <p:val>
                                            <p:fltVal val="0"/>
                                          </p:val>
                                        </p:tav>
                                      </p:tavLst>
                                    </p:anim>
                                    <p:anim calcmode="lin" valueType="num">
                                      <p:cBhvr>
                                        <p:cTn id="308" dur="1250"/>
                                        <p:tgtEl>
                                          <p:spTgt spid="13"/>
                                        </p:tgtEl>
                                        <p:attrNameLst>
                                          <p:attrName>style.rotation</p:attrName>
                                        </p:attrNameLst>
                                      </p:cBhvr>
                                      <p:tavLst>
                                        <p:tav tm="0">
                                          <p:val>
                                            <p:fltVal val="0"/>
                                          </p:val>
                                        </p:tav>
                                        <p:tav tm="100000">
                                          <p:val>
                                            <p:fltVal val="360"/>
                                          </p:val>
                                        </p:tav>
                                      </p:tavLst>
                                    </p:anim>
                                    <p:animEffect transition="out" filter="fade">
                                      <p:cBhvr>
                                        <p:cTn id="309" dur="1250"/>
                                        <p:tgtEl>
                                          <p:spTgt spid="13"/>
                                        </p:tgtEl>
                                      </p:cBhvr>
                                    </p:animEffect>
                                    <p:set>
                                      <p:cBhvr>
                                        <p:cTn id="310" dur="1" fill="hold">
                                          <p:stCondLst>
                                            <p:cond delay="1249"/>
                                          </p:stCondLst>
                                        </p:cTn>
                                        <p:tgtEl>
                                          <p:spTgt spid="13"/>
                                        </p:tgtEl>
                                        <p:attrNameLst>
                                          <p:attrName>style.visibility</p:attrName>
                                        </p:attrNameLst>
                                      </p:cBhvr>
                                      <p:to>
                                        <p:strVal val="hidden"/>
                                      </p:to>
                                    </p:set>
                                  </p:childTnLst>
                                </p:cTn>
                              </p:par>
                              <p:par>
                                <p:cTn id="311" presetID="49" presetClass="exit" presetSubtype="0" accel="100000" fill="hold" grpId="1" nodeType="withEffect">
                                  <p:stCondLst>
                                    <p:cond delay="0"/>
                                  </p:stCondLst>
                                  <p:childTnLst>
                                    <p:anim calcmode="lin" valueType="num">
                                      <p:cBhvr>
                                        <p:cTn id="312" dur="1250"/>
                                        <p:tgtEl>
                                          <p:spTgt spid="14"/>
                                        </p:tgtEl>
                                        <p:attrNameLst>
                                          <p:attrName>ppt_w</p:attrName>
                                        </p:attrNameLst>
                                      </p:cBhvr>
                                      <p:tavLst>
                                        <p:tav tm="0">
                                          <p:val>
                                            <p:strVal val="ppt_w"/>
                                          </p:val>
                                        </p:tav>
                                        <p:tav tm="100000">
                                          <p:val>
                                            <p:fltVal val="0"/>
                                          </p:val>
                                        </p:tav>
                                      </p:tavLst>
                                    </p:anim>
                                    <p:anim calcmode="lin" valueType="num">
                                      <p:cBhvr>
                                        <p:cTn id="313" dur="1250"/>
                                        <p:tgtEl>
                                          <p:spTgt spid="14"/>
                                        </p:tgtEl>
                                        <p:attrNameLst>
                                          <p:attrName>ppt_h</p:attrName>
                                        </p:attrNameLst>
                                      </p:cBhvr>
                                      <p:tavLst>
                                        <p:tav tm="0">
                                          <p:val>
                                            <p:strVal val="ppt_h"/>
                                          </p:val>
                                        </p:tav>
                                        <p:tav tm="100000">
                                          <p:val>
                                            <p:fltVal val="0"/>
                                          </p:val>
                                        </p:tav>
                                      </p:tavLst>
                                    </p:anim>
                                    <p:anim calcmode="lin" valueType="num">
                                      <p:cBhvr>
                                        <p:cTn id="314" dur="1250"/>
                                        <p:tgtEl>
                                          <p:spTgt spid="14"/>
                                        </p:tgtEl>
                                        <p:attrNameLst>
                                          <p:attrName>style.rotation</p:attrName>
                                        </p:attrNameLst>
                                      </p:cBhvr>
                                      <p:tavLst>
                                        <p:tav tm="0">
                                          <p:val>
                                            <p:fltVal val="0"/>
                                          </p:val>
                                        </p:tav>
                                        <p:tav tm="100000">
                                          <p:val>
                                            <p:fltVal val="360"/>
                                          </p:val>
                                        </p:tav>
                                      </p:tavLst>
                                    </p:anim>
                                    <p:animEffect transition="out" filter="fade">
                                      <p:cBhvr>
                                        <p:cTn id="315" dur="1250"/>
                                        <p:tgtEl>
                                          <p:spTgt spid="14"/>
                                        </p:tgtEl>
                                      </p:cBhvr>
                                    </p:animEffect>
                                    <p:set>
                                      <p:cBhvr>
                                        <p:cTn id="316" dur="1" fill="hold">
                                          <p:stCondLst>
                                            <p:cond delay="1249"/>
                                          </p:stCondLst>
                                        </p:cTn>
                                        <p:tgtEl>
                                          <p:spTgt spid="14"/>
                                        </p:tgtEl>
                                        <p:attrNameLst>
                                          <p:attrName>style.visibility</p:attrName>
                                        </p:attrNameLst>
                                      </p:cBhvr>
                                      <p:to>
                                        <p:strVal val="hidden"/>
                                      </p:to>
                                    </p:set>
                                  </p:childTnLst>
                                </p:cTn>
                              </p:par>
                              <p:par>
                                <p:cTn id="317" presetID="49" presetClass="exit" presetSubtype="0" accel="100000" fill="hold" grpId="1" nodeType="withEffect">
                                  <p:stCondLst>
                                    <p:cond delay="0"/>
                                  </p:stCondLst>
                                  <p:childTnLst>
                                    <p:anim calcmode="lin" valueType="num">
                                      <p:cBhvr>
                                        <p:cTn id="318" dur="1250"/>
                                        <p:tgtEl>
                                          <p:spTgt spid="15"/>
                                        </p:tgtEl>
                                        <p:attrNameLst>
                                          <p:attrName>ppt_w</p:attrName>
                                        </p:attrNameLst>
                                      </p:cBhvr>
                                      <p:tavLst>
                                        <p:tav tm="0">
                                          <p:val>
                                            <p:strVal val="ppt_w"/>
                                          </p:val>
                                        </p:tav>
                                        <p:tav tm="100000">
                                          <p:val>
                                            <p:fltVal val="0"/>
                                          </p:val>
                                        </p:tav>
                                      </p:tavLst>
                                    </p:anim>
                                    <p:anim calcmode="lin" valueType="num">
                                      <p:cBhvr>
                                        <p:cTn id="319" dur="1250"/>
                                        <p:tgtEl>
                                          <p:spTgt spid="15"/>
                                        </p:tgtEl>
                                        <p:attrNameLst>
                                          <p:attrName>ppt_h</p:attrName>
                                        </p:attrNameLst>
                                      </p:cBhvr>
                                      <p:tavLst>
                                        <p:tav tm="0">
                                          <p:val>
                                            <p:strVal val="ppt_h"/>
                                          </p:val>
                                        </p:tav>
                                        <p:tav tm="100000">
                                          <p:val>
                                            <p:fltVal val="0"/>
                                          </p:val>
                                        </p:tav>
                                      </p:tavLst>
                                    </p:anim>
                                    <p:anim calcmode="lin" valueType="num">
                                      <p:cBhvr>
                                        <p:cTn id="320" dur="1250"/>
                                        <p:tgtEl>
                                          <p:spTgt spid="15"/>
                                        </p:tgtEl>
                                        <p:attrNameLst>
                                          <p:attrName>style.rotation</p:attrName>
                                        </p:attrNameLst>
                                      </p:cBhvr>
                                      <p:tavLst>
                                        <p:tav tm="0">
                                          <p:val>
                                            <p:fltVal val="0"/>
                                          </p:val>
                                        </p:tav>
                                        <p:tav tm="100000">
                                          <p:val>
                                            <p:fltVal val="360"/>
                                          </p:val>
                                        </p:tav>
                                      </p:tavLst>
                                    </p:anim>
                                    <p:animEffect transition="out" filter="fade">
                                      <p:cBhvr>
                                        <p:cTn id="321" dur="1250"/>
                                        <p:tgtEl>
                                          <p:spTgt spid="15"/>
                                        </p:tgtEl>
                                      </p:cBhvr>
                                    </p:animEffect>
                                    <p:set>
                                      <p:cBhvr>
                                        <p:cTn id="322" dur="1" fill="hold">
                                          <p:stCondLst>
                                            <p:cond delay="1249"/>
                                          </p:stCondLst>
                                        </p:cTn>
                                        <p:tgtEl>
                                          <p:spTgt spid="15"/>
                                        </p:tgtEl>
                                        <p:attrNameLst>
                                          <p:attrName>style.visibility</p:attrName>
                                        </p:attrNameLst>
                                      </p:cBhvr>
                                      <p:to>
                                        <p:strVal val="hidden"/>
                                      </p:to>
                                    </p:set>
                                  </p:childTnLst>
                                </p:cTn>
                              </p:par>
                              <p:par>
                                <p:cTn id="323" presetID="49" presetClass="exit" presetSubtype="0" accel="100000" fill="hold" grpId="1" nodeType="withEffect">
                                  <p:stCondLst>
                                    <p:cond delay="0"/>
                                  </p:stCondLst>
                                  <p:childTnLst>
                                    <p:anim calcmode="lin" valueType="num">
                                      <p:cBhvr>
                                        <p:cTn id="324" dur="1250"/>
                                        <p:tgtEl>
                                          <p:spTgt spid="16"/>
                                        </p:tgtEl>
                                        <p:attrNameLst>
                                          <p:attrName>ppt_w</p:attrName>
                                        </p:attrNameLst>
                                      </p:cBhvr>
                                      <p:tavLst>
                                        <p:tav tm="0">
                                          <p:val>
                                            <p:strVal val="ppt_w"/>
                                          </p:val>
                                        </p:tav>
                                        <p:tav tm="100000">
                                          <p:val>
                                            <p:fltVal val="0"/>
                                          </p:val>
                                        </p:tav>
                                      </p:tavLst>
                                    </p:anim>
                                    <p:anim calcmode="lin" valueType="num">
                                      <p:cBhvr>
                                        <p:cTn id="325" dur="1250"/>
                                        <p:tgtEl>
                                          <p:spTgt spid="16"/>
                                        </p:tgtEl>
                                        <p:attrNameLst>
                                          <p:attrName>ppt_h</p:attrName>
                                        </p:attrNameLst>
                                      </p:cBhvr>
                                      <p:tavLst>
                                        <p:tav tm="0">
                                          <p:val>
                                            <p:strVal val="ppt_h"/>
                                          </p:val>
                                        </p:tav>
                                        <p:tav tm="100000">
                                          <p:val>
                                            <p:fltVal val="0"/>
                                          </p:val>
                                        </p:tav>
                                      </p:tavLst>
                                    </p:anim>
                                    <p:anim calcmode="lin" valueType="num">
                                      <p:cBhvr>
                                        <p:cTn id="326" dur="1250"/>
                                        <p:tgtEl>
                                          <p:spTgt spid="16"/>
                                        </p:tgtEl>
                                        <p:attrNameLst>
                                          <p:attrName>style.rotation</p:attrName>
                                        </p:attrNameLst>
                                      </p:cBhvr>
                                      <p:tavLst>
                                        <p:tav tm="0">
                                          <p:val>
                                            <p:fltVal val="0"/>
                                          </p:val>
                                        </p:tav>
                                        <p:tav tm="100000">
                                          <p:val>
                                            <p:fltVal val="360"/>
                                          </p:val>
                                        </p:tav>
                                      </p:tavLst>
                                    </p:anim>
                                    <p:animEffect transition="out" filter="fade">
                                      <p:cBhvr>
                                        <p:cTn id="327" dur="1250"/>
                                        <p:tgtEl>
                                          <p:spTgt spid="16"/>
                                        </p:tgtEl>
                                      </p:cBhvr>
                                    </p:animEffect>
                                    <p:set>
                                      <p:cBhvr>
                                        <p:cTn id="328" dur="1" fill="hold">
                                          <p:stCondLst>
                                            <p:cond delay="1249"/>
                                          </p:stCondLst>
                                        </p:cTn>
                                        <p:tgtEl>
                                          <p:spTgt spid="16"/>
                                        </p:tgtEl>
                                        <p:attrNameLst>
                                          <p:attrName>style.visibility</p:attrName>
                                        </p:attrNameLst>
                                      </p:cBhvr>
                                      <p:to>
                                        <p:strVal val="hidden"/>
                                      </p:to>
                                    </p:set>
                                  </p:childTnLst>
                                </p:cTn>
                              </p:par>
                              <p:par>
                                <p:cTn id="329" presetID="49" presetClass="exit" presetSubtype="0" accel="100000" fill="hold" grpId="1" nodeType="withEffect">
                                  <p:stCondLst>
                                    <p:cond delay="0"/>
                                  </p:stCondLst>
                                  <p:childTnLst>
                                    <p:anim calcmode="lin" valueType="num">
                                      <p:cBhvr>
                                        <p:cTn id="330" dur="1250"/>
                                        <p:tgtEl>
                                          <p:spTgt spid="17"/>
                                        </p:tgtEl>
                                        <p:attrNameLst>
                                          <p:attrName>ppt_w</p:attrName>
                                        </p:attrNameLst>
                                      </p:cBhvr>
                                      <p:tavLst>
                                        <p:tav tm="0">
                                          <p:val>
                                            <p:strVal val="ppt_w"/>
                                          </p:val>
                                        </p:tav>
                                        <p:tav tm="100000">
                                          <p:val>
                                            <p:fltVal val="0"/>
                                          </p:val>
                                        </p:tav>
                                      </p:tavLst>
                                    </p:anim>
                                    <p:anim calcmode="lin" valueType="num">
                                      <p:cBhvr>
                                        <p:cTn id="331" dur="1250"/>
                                        <p:tgtEl>
                                          <p:spTgt spid="17"/>
                                        </p:tgtEl>
                                        <p:attrNameLst>
                                          <p:attrName>ppt_h</p:attrName>
                                        </p:attrNameLst>
                                      </p:cBhvr>
                                      <p:tavLst>
                                        <p:tav tm="0">
                                          <p:val>
                                            <p:strVal val="ppt_h"/>
                                          </p:val>
                                        </p:tav>
                                        <p:tav tm="100000">
                                          <p:val>
                                            <p:fltVal val="0"/>
                                          </p:val>
                                        </p:tav>
                                      </p:tavLst>
                                    </p:anim>
                                    <p:anim calcmode="lin" valueType="num">
                                      <p:cBhvr>
                                        <p:cTn id="332" dur="1250"/>
                                        <p:tgtEl>
                                          <p:spTgt spid="17"/>
                                        </p:tgtEl>
                                        <p:attrNameLst>
                                          <p:attrName>style.rotation</p:attrName>
                                        </p:attrNameLst>
                                      </p:cBhvr>
                                      <p:tavLst>
                                        <p:tav tm="0">
                                          <p:val>
                                            <p:fltVal val="0"/>
                                          </p:val>
                                        </p:tav>
                                        <p:tav tm="100000">
                                          <p:val>
                                            <p:fltVal val="360"/>
                                          </p:val>
                                        </p:tav>
                                      </p:tavLst>
                                    </p:anim>
                                    <p:animEffect transition="out" filter="fade">
                                      <p:cBhvr>
                                        <p:cTn id="333" dur="1250"/>
                                        <p:tgtEl>
                                          <p:spTgt spid="17"/>
                                        </p:tgtEl>
                                      </p:cBhvr>
                                    </p:animEffect>
                                    <p:set>
                                      <p:cBhvr>
                                        <p:cTn id="334" dur="1" fill="hold">
                                          <p:stCondLst>
                                            <p:cond delay="1249"/>
                                          </p:stCondLst>
                                        </p:cTn>
                                        <p:tgtEl>
                                          <p:spTgt spid="17"/>
                                        </p:tgtEl>
                                        <p:attrNameLst>
                                          <p:attrName>style.visibility</p:attrName>
                                        </p:attrNameLst>
                                      </p:cBhvr>
                                      <p:to>
                                        <p:strVal val="hidden"/>
                                      </p:to>
                                    </p:set>
                                  </p:childTnLst>
                                </p:cTn>
                              </p:par>
                              <p:par>
                                <p:cTn id="335" presetID="49" presetClass="exit" presetSubtype="0" accel="100000" fill="hold" grpId="1" nodeType="withEffect">
                                  <p:stCondLst>
                                    <p:cond delay="0"/>
                                  </p:stCondLst>
                                  <p:childTnLst>
                                    <p:anim calcmode="lin" valueType="num">
                                      <p:cBhvr>
                                        <p:cTn id="336" dur="1250"/>
                                        <p:tgtEl>
                                          <p:spTgt spid="18"/>
                                        </p:tgtEl>
                                        <p:attrNameLst>
                                          <p:attrName>ppt_w</p:attrName>
                                        </p:attrNameLst>
                                      </p:cBhvr>
                                      <p:tavLst>
                                        <p:tav tm="0">
                                          <p:val>
                                            <p:strVal val="ppt_w"/>
                                          </p:val>
                                        </p:tav>
                                        <p:tav tm="100000">
                                          <p:val>
                                            <p:fltVal val="0"/>
                                          </p:val>
                                        </p:tav>
                                      </p:tavLst>
                                    </p:anim>
                                    <p:anim calcmode="lin" valueType="num">
                                      <p:cBhvr>
                                        <p:cTn id="337" dur="1250"/>
                                        <p:tgtEl>
                                          <p:spTgt spid="18"/>
                                        </p:tgtEl>
                                        <p:attrNameLst>
                                          <p:attrName>ppt_h</p:attrName>
                                        </p:attrNameLst>
                                      </p:cBhvr>
                                      <p:tavLst>
                                        <p:tav tm="0">
                                          <p:val>
                                            <p:strVal val="ppt_h"/>
                                          </p:val>
                                        </p:tav>
                                        <p:tav tm="100000">
                                          <p:val>
                                            <p:fltVal val="0"/>
                                          </p:val>
                                        </p:tav>
                                      </p:tavLst>
                                    </p:anim>
                                    <p:anim calcmode="lin" valueType="num">
                                      <p:cBhvr>
                                        <p:cTn id="338" dur="1250"/>
                                        <p:tgtEl>
                                          <p:spTgt spid="18"/>
                                        </p:tgtEl>
                                        <p:attrNameLst>
                                          <p:attrName>style.rotation</p:attrName>
                                        </p:attrNameLst>
                                      </p:cBhvr>
                                      <p:tavLst>
                                        <p:tav tm="0">
                                          <p:val>
                                            <p:fltVal val="0"/>
                                          </p:val>
                                        </p:tav>
                                        <p:tav tm="100000">
                                          <p:val>
                                            <p:fltVal val="360"/>
                                          </p:val>
                                        </p:tav>
                                      </p:tavLst>
                                    </p:anim>
                                    <p:animEffect transition="out" filter="fade">
                                      <p:cBhvr>
                                        <p:cTn id="339" dur="1250"/>
                                        <p:tgtEl>
                                          <p:spTgt spid="18"/>
                                        </p:tgtEl>
                                      </p:cBhvr>
                                    </p:animEffect>
                                    <p:set>
                                      <p:cBhvr>
                                        <p:cTn id="340" dur="1" fill="hold">
                                          <p:stCondLst>
                                            <p:cond delay="1249"/>
                                          </p:stCondLst>
                                        </p:cTn>
                                        <p:tgtEl>
                                          <p:spTgt spid="18"/>
                                        </p:tgtEl>
                                        <p:attrNameLst>
                                          <p:attrName>style.visibility</p:attrName>
                                        </p:attrNameLst>
                                      </p:cBhvr>
                                      <p:to>
                                        <p:strVal val="hidden"/>
                                      </p:to>
                                    </p:set>
                                  </p:childTnLst>
                                </p:cTn>
                              </p:par>
                              <p:par>
                                <p:cTn id="341" presetID="49" presetClass="exit" presetSubtype="0" accel="100000" fill="hold" grpId="1" nodeType="withEffect">
                                  <p:stCondLst>
                                    <p:cond delay="0"/>
                                  </p:stCondLst>
                                  <p:childTnLst>
                                    <p:anim calcmode="lin" valueType="num">
                                      <p:cBhvr>
                                        <p:cTn id="342" dur="1250"/>
                                        <p:tgtEl>
                                          <p:spTgt spid="19"/>
                                        </p:tgtEl>
                                        <p:attrNameLst>
                                          <p:attrName>ppt_w</p:attrName>
                                        </p:attrNameLst>
                                      </p:cBhvr>
                                      <p:tavLst>
                                        <p:tav tm="0">
                                          <p:val>
                                            <p:strVal val="ppt_w"/>
                                          </p:val>
                                        </p:tav>
                                        <p:tav tm="100000">
                                          <p:val>
                                            <p:fltVal val="0"/>
                                          </p:val>
                                        </p:tav>
                                      </p:tavLst>
                                    </p:anim>
                                    <p:anim calcmode="lin" valueType="num">
                                      <p:cBhvr>
                                        <p:cTn id="343" dur="1250"/>
                                        <p:tgtEl>
                                          <p:spTgt spid="19"/>
                                        </p:tgtEl>
                                        <p:attrNameLst>
                                          <p:attrName>ppt_h</p:attrName>
                                        </p:attrNameLst>
                                      </p:cBhvr>
                                      <p:tavLst>
                                        <p:tav tm="0">
                                          <p:val>
                                            <p:strVal val="ppt_h"/>
                                          </p:val>
                                        </p:tav>
                                        <p:tav tm="100000">
                                          <p:val>
                                            <p:fltVal val="0"/>
                                          </p:val>
                                        </p:tav>
                                      </p:tavLst>
                                    </p:anim>
                                    <p:anim calcmode="lin" valueType="num">
                                      <p:cBhvr>
                                        <p:cTn id="344" dur="1250"/>
                                        <p:tgtEl>
                                          <p:spTgt spid="19"/>
                                        </p:tgtEl>
                                        <p:attrNameLst>
                                          <p:attrName>style.rotation</p:attrName>
                                        </p:attrNameLst>
                                      </p:cBhvr>
                                      <p:tavLst>
                                        <p:tav tm="0">
                                          <p:val>
                                            <p:fltVal val="0"/>
                                          </p:val>
                                        </p:tav>
                                        <p:tav tm="100000">
                                          <p:val>
                                            <p:fltVal val="360"/>
                                          </p:val>
                                        </p:tav>
                                      </p:tavLst>
                                    </p:anim>
                                    <p:animEffect transition="out" filter="fade">
                                      <p:cBhvr>
                                        <p:cTn id="345" dur="1250"/>
                                        <p:tgtEl>
                                          <p:spTgt spid="19"/>
                                        </p:tgtEl>
                                      </p:cBhvr>
                                    </p:animEffect>
                                    <p:set>
                                      <p:cBhvr>
                                        <p:cTn id="346" dur="1" fill="hold">
                                          <p:stCondLst>
                                            <p:cond delay="1249"/>
                                          </p:stCondLst>
                                        </p:cTn>
                                        <p:tgtEl>
                                          <p:spTgt spid="19"/>
                                        </p:tgtEl>
                                        <p:attrNameLst>
                                          <p:attrName>style.visibility</p:attrName>
                                        </p:attrNameLst>
                                      </p:cBhvr>
                                      <p:to>
                                        <p:strVal val="hidden"/>
                                      </p:to>
                                    </p:set>
                                  </p:childTnLst>
                                </p:cTn>
                              </p:par>
                              <p:par>
                                <p:cTn id="347" presetID="49" presetClass="exit" presetSubtype="0" accel="100000" fill="hold" grpId="1" nodeType="withEffect">
                                  <p:stCondLst>
                                    <p:cond delay="0"/>
                                  </p:stCondLst>
                                  <p:childTnLst>
                                    <p:anim calcmode="lin" valueType="num">
                                      <p:cBhvr>
                                        <p:cTn id="348" dur="1250"/>
                                        <p:tgtEl>
                                          <p:spTgt spid="20"/>
                                        </p:tgtEl>
                                        <p:attrNameLst>
                                          <p:attrName>ppt_w</p:attrName>
                                        </p:attrNameLst>
                                      </p:cBhvr>
                                      <p:tavLst>
                                        <p:tav tm="0">
                                          <p:val>
                                            <p:strVal val="ppt_w"/>
                                          </p:val>
                                        </p:tav>
                                        <p:tav tm="100000">
                                          <p:val>
                                            <p:fltVal val="0"/>
                                          </p:val>
                                        </p:tav>
                                      </p:tavLst>
                                    </p:anim>
                                    <p:anim calcmode="lin" valueType="num">
                                      <p:cBhvr>
                                        <p:cTn id="349" dur="1250"/>
                                        <p:tgtEl>
                                          <p:spTgt spid="20"/>
                                        </p:tgtEl>
                                        <p:attrNameLst>
                                          <p:attrName>ppt_h</p:attrName>
                                        </p:attrNameLst>
                                      </p:cBhvr>
                                      <p:tavLst>
                                        <p:tav tm="0">
                                          <p:val>
                                            <p:strVal val="ppt_h"/>
                                          </p:val>
                                        </p:tav>
                                        <p:tav tm="100000">
                                          <p:val>
                                            <p:fltVal val="0"/>
                                          </p:val>
                                        </p:tav>
                                      </p:tavLst>
                                    </p:anim>
                                    <p:anim calcmode="lin" valueType="num">
                                      <p:cBhvr>
                                        <p:cTn id="350" dur="1250"/>
                                        <p:tgtEl>
                                          <p:spTgt spid="20"/>
                                        </p:tgtEl>
                                        <p:attrNameLst>
                                          <p:attrName>style.rotation</p:attrName>
                                        </p:attrNameLst>
                                      </p:cBhvr>
                                      <p:tavLst>
                                        <p:tav tm="0">
                                          <p:val>
                                            <p:fltVal val="0"/>
                                          </p:val>
                                        </p:tav>
                                        <p:tav tm="100000">
                                          <p:val>
                                            <p:fltVal val="360"/>
                                          </p:val>
                                        </p:tav>
                                      </p:tavLst>
                                    </p:anim>
                                    <p:animEffect transition="out" filter="fade">
                                      <p:cBhvr>
                                        <p:cTn id="351" dur="1250"/>
                                        <p:tgtEl>
                                          <p:spTgt spid="20"/>
                                        </p:tgtEl>
                                      </p:cBhvr>
                                    </p:animEffect>
                                    <p:set>
                                      <p:cBhvr>
                                        <p:cTn id="352" dur="1" fill="hold">
                                          <p:stCondLst>
                                            <p:cond delay="1249"/>
                                          </p:stCondLst>
                                        </p:cTn>
                                        <p:tgtEl>
                                          <p:spTgt spid="20"/>
                                        </p:tgtEl>
                                        <p:attrNameLst>
                                          <p:attrName>style.visibility</p:attrName>
                                        </p:attrNameLst>
                                      </p:cBhvr>
                                      <p:to>
                                        <p:strVal val="hidden"/>
                                      </p:to>
                                    </p:set>
                                  </p:childTnLst>
                                </p:cTn>
                              </p:par>
                              <p:par>
                                <p:cTn id="353" presetID="49" presetClass="exit" presetSubtype="0" accel="100000" fill="hold" grpId="1" nodeType="withEffect">
                                  <p:stCondLst>
                                    <p:cond delay="0"/>
                                  </p:stCondLst>
                                  <p:childTnLst>
                                    <p:anim calcmode="lin" valueType="num">
                                      <p:cBhvr>
                                        <p:cTn id="354" dur="1250"/>
                                        <p:tgtEl>
                                          <p:spTgt spid="21"/>
                                        </p:tgtEl>
                                        <p:attrNameLst>
                                          <p:attrName>ppt_w</p:attrName>
                                        </p:attrNameLst>
                                      </p:cBhvr>
                                      <p:tavLst>
                                        <p:tav tm="0">
                                          <p:val>
                                            <p:strVal val="ppt_w"/>
                                          </p:val>
                                        </p:tav>
                                        <p:tav tm="100000">
                                          <p:val>
                                            <p:fltVal val="0"/>
                                          </p:val>
                                        </p:tav>
                                      </p:tavLst>
                                    </p:anim>
                                    <p:anim calcmode="lin" valueType="num">
                                      <p:cBhvr>
                                        <p:cTn id="355" dur="1250"/>
                                        <p:tgtEl>
                                          <p:spTgt spid="21"/>
                                        </p:tgtEl>
                                        <p:attrNameLst>
                                          <p:attrName>ppt_h</p:attrName>
                                        </p:attrNameLst>
                                      </p:cBhvr>
                                      <p:tavLst>
                                        <p:tav tm="0">
                                          <p:val>
                                            <p:strVal val="ppt_h"/>
                                          </p:val>
                                        </p:tav>
                                        <p:tav tm="100000">
                                          <p:val>
                                            <p:fltVal val="0"/>
                                          </p:val>
                                        </p:tav>
                                      </p:tavLst>
                                    </p:anim>
                                    <p:anim calcmode="lin" valueType="num">
                                      <p:cBhvr>
                                        <p:cTn id="356" dur="1250"/>
                                        <p:tgtEl>
                                          <p:spTgt spid="21"/>
                                        </p:tgtEl>
                                        <p:attrNameLst>
                                          <p:attrName>style.rotation</p:attrName>
                                        </p:attrNameLst>
                                      </p:cBhvr>
                                      <p:tavLst>
                                        <p:tav tm="0">
                                          <p:val>
                                            <p:fltVal val="0"/>
                                          </p:val>
                                        </p:tav>
                                        <p:tav tm="100000">
                                          <p:val>
                                            <p:fltVal val="360"/>
                                          </p:val>
                                        </p:tav>
                                      </p:tavLst>
                                    </p:anim>
                                    <p:animEffect transition="out" filter="fade">
                                      <p:cBhvr>
                                        <p:cTn id="357" dur="1250"/>
                                        <p:tgtEl>
                                          <p:spTgt spid="21"/>
                                        </p:tgtEl>
                                      </p:cBhvr>
                                    </p:animEffect>
                                    <p:set>
                                      <p:cBhvr>
                                        <p:cTn id="358" dur="1" fill="hold">
                                          <p:stCondLst>
                                            <p:cond delay="1249"/>
                                          </p:stCondLst>
                                        </p:cTn>
                                        <p:tgtEl>
                                          <p:spTgt spid="21"/>
                                        </p:tgtEl>
                                        <p:attrNameLst>
                                          <p:attrName>style.visibility</p:attrName>
                                        </p:attrNameLst>
                                      </p:cBhvr>
                                      <p:to>
                                        <p:strVal val="hidden"/>
                                      </p:to>
                                    </p:set>
                                  </p:childTnLst>
                                </p:cTn>
                              </p:par>
                              <p:par>
                                <p:cTn id="359" presetID="49" presetClass="exit" presetSubtype="0" accel="100000" fill="hold" grpId="1" nodeType="withEffect">
                                  <p:stCondLst>
                                    <p:cond delay="0"/>
                                  </p:stCondLst>
                                  <p:childTnLst>
                                    <p:anim calcmode="lin" valueType="num">
                                      <p:cBhvr>
                                        <p:cTn id="360" dur="1250"/>
                                        <p:tgtEl>
                                          <p:spTgt spid="22"/>
                                        </p:tgtEl>
                                        <p:attrNameLst>
                                          <p:attrName>ppt_w</p:attrName>
                                        </p:attrNameLst>
                                      </p:cBhvr>
                                      <p:tavLst>
                                        <p:tav tm="0">
                                          <p:val>
                                            <p:strVal val="ppt_w"/>
                                          </p:val>
                                        </p:tav>
                                        <p:tav tm="100000">
                                          <p:val>
                                            <p:fltVal val="0"/>
                                          </p:val>
                                        </p:tav>
                                      </p:tavLst>
                                    </p:anim>
                                    <p:anim calcmode="lin" valueType="num">
                                      <p:cBhvr>
                                        <p:cTn id="361" dur="1250"/>
                                        <p:tgtEl>
                                          <p:spTgt spid="22"/>
                                        </p:tgtEl>
                                        <p:attrNameLst>
                                          <p:attrName>ppt_h</p:attrName>
                                        </p:attrNameLst>
                                      </p:cBhvr>
                                      <p:tavLst>
                                        <p:tav tm="0">
                                          <p:val>
                                            <p:strVal val="ppt_h"/>
                                          </p:val>
                                        </p:tav>
                                        <p:tav tm="100000">
                                          <p:val>
                                            <p:fltVal val="0"/>
                                          </p:val>
                                        </p:tav>
                                      </p:tavLst>
                                    </p:anim>
                                    <p:anim calcmode="lin" valueType="num">
                                      <p:cBhvr>
                                        <p:cTn id="362" dur="1250"/>
                                        <p:tgtEl>
                                          <p:spTgt spid="22"/>
                                        </p:tgtEl>
                                        <p:attrNameLst>
                                          <p:attrName>style.rotation</p:attrName>
                                        </p:attrNameLst>
                                      </p:cBhvr>
                                      <p:tavLst>
                                        <p:tav tm="0">
                                          <p:val>
                                            <p:fltVal val="0"/>
                                          </p:val>
                                        </p:tav>
                                        <p:tav tm="100000">
                                          <p:val>
                                            <p:fltVal val="360"/>
                                          </p:val>
                                        </p:tav>
                                      </p:tavLst>
                                    </p:anim>
                                    <p:animEffect transition="out" filter="fade">
                                      <p:cBhvr>
                                        <p:cTn id="363" dur="1250"/>
                                        <p:tgtEl>
                                          <p:spTgt spid="22"/>
                                        </p:tgtEl>
                                      </p:cBhvr>
                                    </p:animEffect>
                                    <p:set>
                                      <p:cBhvr>
                                        <p:cTn id="364" dur="1" fill="hold">
                                          <p:stCondLst>
                                            <p:cond delay="1249"/>
                                          </p:stCondLst>
                                        </p:cTn>
                                        <p:tgtEl>
                                          <p:spTgt spid="22"/>
                                        </p:tgtEl>
                                        <p:attrNameLst>
                                          <p:attrName>style.visibility</p:attrName>
                                        </p:attrNameLst>
                                      </p:cBhvr>
                                      <p:to>
                                        <p:strVal val="hidden"/>
                                      </p:to>
                                    </p:set>
                                  </p:childTnLst>
                                </p:cTn>
                              </p:par>
                              <p:par>
                                <p:cTn id="365" presetID="49" presetClass="exit" presetSubtype="0" accel="100000" fill="hold" grpId="1" nodeType="withEffect">
                                  <p:stCondLst>
                                    <p:cond delay="0"/>
                                  </p:stCondLst>
                                  <p:childTnLst>
                                    <p:anim calcmode="lin" valueType="num">
                                      <p:cBhvr>
                                        <p:cTn id="366" dur="1250"/>
                                        <p:tgtEl>
                                          <p:spTgt spid="23"/>
                                        </p:tgtEl>
                                        <p:attrNameLst>
                                          <p:attrName>ppt_w</p:attrName>
                                        </p:attrNameLst>
                                      </p:cBhvr>
                                      <p:tavLst>
                                        <p:tav tm="0">
                                          <p:val>
                                            <p:strVal val="ppt_w"/>
                                          </p:val>
                                        </p:tav>
                                        <p:tav tm="100000">
                                          <p:val>
                                            <p:fltVal val="0"/>
                                          </p:val>
                                        </p:tav>
                                      </p:tavLst>
                                    </p:anim>
                                    <p:anim calcmode="lin" valueType="num">
                                      <p:cBhvr>
                                        <p:cTn id="367" dur="1250"/>
                                        <p:tgtEl>
                                          <p:spTgt spid="23"/>
                                        </p:tgtEl>
                                        <p:attrNameLst>
                                          <p:attrName>ppt_h</p:attrName>
                                        </p:attrNameLst>
                                      </p:cBhvr>
                                      <p:tavLst>
                                        <p:tav tm="0">
                                          <p:val>
                                            <p:strVal val="ppt_h"/>
                                          </p:val>
                                        </p:tav>
                                        <p:tav tm="100000">
                                          <p:val>
                                            <p:fltVal val="0"/>
                                          </p:val>
                                        </p:tav>
                                      </p:tavLst>
                                    </p:anim>
                                    <p:anim calcmode="lin" valueType="num">
                                      <p:cBhvr>
                                        <p:cTn id="368" dur="1250"/>
                                        <p:tgtEl>
                                          <p:spTgt spid="23"/>
                                        </p:tgtEl>
                                        <p:attrNameLst>
                                          <p:attrName>style.rotation</p:attrName>
                                        </p:attrNameLst>
                                      </p:cBhvr>
                                      <p:tavLst>
                                        <p:tav tm="0">
                                          <p:val>
                                            <p:fltVal val="0"/>
                                          </p:val>
                                        </p:tav>
                                        <p:tav tm="100000">
                                          <p:val>
                                            <p:fltVal val="360"/>
                                          </p:val>
                                        </p:tav>
                                      </p:tavLst>
                                    </p:anim>
                                    <p:animEffect transition="out" filter="fade">
                                      <p:cBhvr>
                                        <p:cTn id="369" dur="1250"/>
                                        <p:tgtEl>
                                          <p:spTgt spid="23"/>
                                        </p:tgtEl>
                                      </p:cBhvr>
                                    </p:animEffect>
                                    <p:set>
                                      <p:cBhvr>
                                        <p:cTn id="370" dur="1" fill="hold">
                                          <p:stCondLst>
                                            <p:cond delay="1249"/>
                                          </p:stCondLst>
                                        </p:cTn>
                                        <p:tgtEl>
                                          <p:spTgt spid="23"/>
                                        </p:tgtEl>
                                        <p:attrNameLst>
                                          <p:attrName>style.visibility</p:attrName>
                                        </p:attrNameLst>
                                      </p:cBhvr>
                                      <p:to>
                                        <p:strVal val="hidden"/>
                                      </p:to>
                                    </p:set>
                                  </p:childTnLst>
                                </p:cTn>
                              </p:par>
                              <p:par>
                                <p:cTn id="371" presetID="49" presetClass="exit" presetSubtype="0" accel="100000" fill="hold" grpId="1" nodeType="withEffect">
                                  <p:stCondLst>
                                    <p:cond delay="0"/>
                                  </p:stCondLst>
                                  <p:childTnLst>
                                    <p:anim calcmode="lin" valueType="num">
                                      <p:cBhvr>
                                        <p:cTn id="372" dur="1250"/>
                                        <p:tgtEl>
                                          <p:spTgt spid="24"/>
                                        </p:tgtEl>
                                        <p:attrNameLst>
                                          <p:attrName>ppt_w</p:attrName>
                                        </p:attrNameLst>
                                      </p:cBhvr>
                                      <p:tavLst>
                                        <p:tav tm="0">
                                          <p:val>
                                            <p:strVal val="ppt_w"/>
                                          </p:val>
                                        </p:tav>
                                        <p:tav tm="100000">
                                          <p:val>
                                            <p:fltVal val="0"/>
                                          </p:val>
                                        </p:tav>
                                      </p:tavLst>
                                    </p:anim>
                                    <p:anim calcmode="lin" valueType="num">
                                      <p:cBhvr>
                                        <p:cTn id="373" dur="1250"/>
                                        <p:tgtEl>
                                          <p:spTgt spid="24"/>
                                        </p:tgtEl>
                                        <p:attrNameLst>
                                          <p:attrName>ppt_h</p:attrName>
                                        </p:attrNameLst>
                                      </p:cBhvr>
                                      <p:tavLst>
                                        <p:tav tm="0">
                                          <p:val>
                                            <p:strVal val="ppt_h"/>
                                          </p:val>
                                        </p:tav>
                                        <p:tav tm="100000">
                                          <p:val>
                                            <p:fltVal val="0"/>
                                          </p:val>
                                        </p:tav>
                                      </p:tavLst>
                                    </p:anim>
                                    <p:anim calcmode="lin" valueType="num">
                                      <p:cBhvr>
                                        <p:cTn id="374" dur="1250"/>
                                        <p:tgtEl>
                                          <p:spTgt spid="24"/>
                                        </p:tgtEl>
                                        <p:attrNameLst>
                                          <p:attrName>style.rotation</p:attrName>
                                        </p:attrNameLst>
                                      </p:cBhvr>
                                      <p:tavLst>
                                        <p:tav tm="0">
                                          <p:val>
                                            <p:fltVal val="0"/>
                                          </p:val>
                                        </p:tav>
                                        <p:tav tm="100000">
                                          <p:val>
                                            <p:fltVal val="360"/>
                                          </p:val>
                                        </p:tav>
                                      </p:tavLst>
                                    </p:anim>
                                    <p:animEffect transition="out" filter="fade">
                                      <p:cBhvr>
                                        <p:cTn id="375" dur="1250"/>
                                        <p:tgtEl>
                                          <p:spTgt spid="24"/>
                                        </p:tgtEl>
                                      </p:cBhvr>
                                    </p:animEffect>
                                    <p:set>
                                      <p:cBhvr>
                                        <p:cTn id="376" dur="1" fill="hold">
                                          <p:stCondLst>
                                            <p:cond delay="1249"/>
                                          </p:stCondLst>
                                        </p:cTn>
                                        <p:tgtEl>
                                          <p:spTgt spid="24"/>
                                        </p:tgtEl>
                                        <p:attrNameLst>
                                          <p:attrName>style.visibility</p:attrName>
                                        </p:attrNameLst>
                                      </p:cBhvr>
                                      <p:to>
                                        <p:strVal val="hidden"/>
                                      </p:to>
                                    </p:set>
                                  </p:childTnLst>
                                </p:cTn>
                              </p:par>
                              <p:par>
                                <p:cTn id="377" presetID="49" presetClass="exit" presetSubtype="0" accel="100000" fill="hold" grpId="1" nodeType="withEffect">
                                  <p:stCondLst>
                                    <p:cond delay="0"/>
                                  </p:stCondLst>
                                  <p:childTnLst>
                                    <p:anim calcmode="lin" valueType="num">
                                      <p:cBhvr>
                                        <p:cTn id="378" dur="1250"/>
                                        <p:tgtEl>
                                          <p:spTgt spid="25"/>
                                        </p:tgtEl>
                                        <p:attrNameLst>
                                          <p:attrName>ppt_w</p:attrName>
                                        </p:attrNameLst>
                                      </p:cBhvr>
                                      <p:tavLst>
                                        <p:tav tm="0">
                                          <p:val>
                                            <p:strVal val="ppt_w"/>
                                          </p:val>
                                        </p:tav>
                                        <p:tav tm="100000">
                                          <p:val>
                                            <p:fltVal val="0"/>
                                          </p:val>
                                        </p:tav>
                                      </p:tavLst>
                                    </p:anim>
                                    <p:anim calcmode="lin" valueType="num">
                                      <p:cBhvr>
                                        <p:cTn id="379" dur="1250"/>
                                        <p:tgtEl>
                                          <p:spTgt spid="25"/>
                                        </p:tgtEl>
                                        <p:attrNameLst>
                                          <p:attrName>ppt_h</p:attrName>
                                        </p:attrNameLst>
                                      </p:cBhvr>
                                      <p:tavLst>
                                        <p:tav tm="0">
                                          <p:val>
                                            <p:strVal val="ppt_h"/>
                                          </p:val>
                                        </p:tav>
                                        <p:tav tm="100000">
                                          <p:val>
                                            <p:fltVal val="0"/>
                                          </p:val>
                                        </p:tav>
                                      </p:tavLst>
                                    </p:anim>
                                    <p:anim calcmode="lin" valueType="num">
                                      <p:cBhvr>
                                        <p:cTn id="380" dur="1250"/>
                                        <p:tgtEl>
                                          <p:spTgt spid="25"/>
                                        </p:tgtEl>
                                        <p:attrNameLst>
                                          <p:attrName>style.rotation</p:attrName>
                                        </p:attrNameLst>
                                      </p:cBhvr>
                                      <p:tavLst>
                                        <p:tav tm="0">
                                          <p:val>
                                            <p:fltVal val="0"/>
                                          </p:val>
                                        </p:tav>
                                        <p:tav tm="100000">
                                          <p:val>
                                            <p:fltVal val="360"/>
                                          </p:val>
                                        </p:tav>
                                      </p:tavLst>
                                    </p:anim>
                                    <p:animEffect transition="out" filter="fade">
                                      <p:cBhvr>
                                        <p:cTn id="381" dur="1250"/>
                                        <p:tgtEl>
                                          <p:spTgt spid="25"/>
                                        </p:tgtEl>
                                      </p:cBhvr>
                                    </p:animEffect>
                                    <p:set>
                                      <p:cBhvr>
                                        <p:cTn id="382" dur="1" fill="hold">
                                          <p:stCondLst>
                                            <p:cond delay="1249"/>
                                          </p:stCondLst>
                                        </p:cTn>
                                        <p:tgtEl>
                                          <p:spTgt spid="25"/>
                                        </p:tgtEl>
                                        <p:attrNameLst>
                                          <p:attrName>style.visibility</p:attrName>
                                        </p:attrNameLst>
                                      </p:cBhvr>
                                      <p:to>
                                        <p:strVal val="hidden"/>
                                      </p:to>
                                    </p:set>
                                  </p:childTnLst>
                                </p:cTn>
                              </p:par>
                              <p:par>
                                <p:cTn id="383" presetID="49" presetClass="exit" presetSubtype="0" accel="100000" fill="hold" grpId="1" nodeType="withEffect">
                                  <p:stCondLst>
                                    <p:cond delay="0"/>
                                  </p:stCondLst>
                                  <p:childTnLst>
                                    <p:anim calcmode="lin" valueType="num">
                                      <p:cBhvr>
                                        <p:cTn id="384" dur="1250"/>
                                        <p:tgtEl>
                                          <p:spTgt spid="26"/>
                                        </p:tgtEl>
                                        <p:attrNameLst>
                                          <p:attrName>ppt_w</p:attrName>
                                        </p:attrNameLst>
                                      </p:cBhvr>
                                      <p:tavLst>
                                        <p:tav tm="0">
                                          <p:val>
                                            <p:strVal val="ppt_w"/>
                                          </p:val>
                                        </p:tav>
                                        <p:tav tm="100000">
                                          <p:val>
                                            <p:fltVal val="0"/>
                                          </p:val>
                                        </p:tav>
                                      </p:tavLst>
                                    </p:anim>
                                    <p:anim calcmode="lin" valueType="num">
                                      <p:cBhvr>
                                        <p:cTn id="385" dur="1250"/>
                                        <p:tgtEl>
                                          <p:spTgt spid="26"/>
                                        </p:tgtEl>
                                        <p:attrNameLst>
                                          <p:attrName>ppt_h</p:attrName>
                                        </p:attrNameLst>
                                      </p:cBhvr>
                                      <p:tavLst>
                                        <p:tav tm="0">
                                          <p:val>
                                            <p:strVal val="ppt_h"/>
                                          </p:val>
                                        </p:tav>
                                        <p:tav tm="100000">
                                          <p:val>
                                            <p:fltVal val="0"/>
                                          </p:val>
                                        </p:tav>
                                      </p:tavLst>
                                    </p:anim>
                                    <p:anim calcmode="lin" valueType="num">
                                      <p:cBhvr>
                                        <p:cTn id="386" dur="1250"/>
                                        <p:tgtEl>
                                          <p:spTgt spid="26"/>
                                        </p:tgtEl>
                                        <p:attrNameLst>
                                          <p:attrName>style.rotation</p:attrName>
                                        </p:attrNameLst>
                                      </p:cBhvr>
                                      <p:tavLst>
                                        <p:tav tm="0">
                                          <p:val>
                                            <p:fltVal val="0"/>
                                          </p:val>
                                        </p:tav>
                                        <p:tav tm="100000">
                                          <p:val>
                                            <p:fltVal val="360"/>
                                          </p:val>
                                        </p:tav>
                                      </p:tavLst>
                                    </p:anim>
                                    <p:animEffect transition="out" filter="fade">
                                      <p:cBhvr>
                                        <p:cTn id="387" dur="1250"/>
                                        <p:tgtEl>
                                          <p:spTgt spid="26"/>
                                        </p:tgtEl>
                                      </p:cBhvr>
                                    </p:animEffect>
                                    <p:set>
                                      <p:cBhvr>
                                        <p:cTn id="388" dur="1" fill="hold">
                                          <p:stCondLst>
                                            <p:cond delay="1249"/>
                                          </p:stCondLst>
                                        </p:cTn>
                                        <p:tgtEl>
                                          <p:spTgt spid="26"/>
                                        </p:tgtEl>
                                        <p:attrNameLst>
                                          <p:attrName>style.visibility</p:attrName>
                                        </p:attrNameLst>
                                      </p:cBhvr>
                                      <p:to>
                                        <p:strVal val="hidden"/>
                                      </p:to>
                                    </p:set>
                                  </p:childTnLst>
                                </p:cTn>
                              </p:par>
                              <p:par>
                                <p:cTn id="389" presetID="49" presetClass="exit" presetSubtype="0" accel="100000" fill="hold" grpId="1" nodeType="withEffect">
                                  <p:stCondLst>
                                    <p:cond delay="0"/>
                                  </p:stCondLst>
                                  <p:childTnLst>
                                    <p:anim calcmode="lin" valueType="num">
                                      <p:cBhvr>
                                        <p:cTn id="390" dur="1250"/>
                                        <p:tgtEl>
                                          <p:spTgt spid="27"/>
                                        </p:tgtEl>
                                        <p:attrNameLst>
                                          <p:attrName>ppt_w</p:attrName>
                                        </p:attrNameLst>
                                      </p:cBhvr>
                                      <p:tavLst>
                                        <p:tav tm="0">
                                          <p:val>
                                            <p:strVal val="ppt_w"/>
                                          </p:val>
                                        </p:tav>
                                        <p:tav tm="100000">
                                          <p:val>
                                            <p:fltVal val="0"/>
                                          </p:val>
                                        </p:tav>
                                      </p:tavLst>
                                    </p:anim>
                                    <p:anim calcmode="lin" valueType="num">
                                      <p:cBhvr>
                                        <p:cTn id="391" dur="1250"/>
                                        <p:tgtEl>
                                          <p:spTgt spid="27"/>
                                        </p:tgtEl>
                                        <p:attrNameLst>
                                          <p:attrName>ppt_h</p:attrName>
                                        </p:attrNameLst>
                                      </p:cBhvr>
                                      <p:tavLst>
                                        <p:tav tm="0">
                                          <p:val>
                                            <p:strVal val="ppt_h"/>
                                          </p:val>
                                        </p:tav>
                                        <p:tav tm="100000">
                                          <p:val>
                                            <p:fltVal val="0"/>
                                          </p:val>
                                        </p:tav>
                                      </p:tavLst>
                                    </p:anim>
                                    <p:anim calcmode="lin" valueType="num">
                                      <p:cBhvr>
                                        <p:cTn id="392" dur="1250"/>
                                        <p:tgtEl>
                                          <p:spTgt spid="27"/>
                                        </p:tgtEl>
                                        <p:attrNameLst>
                                          <p:attrName>style.rotation</p:attrName>
                                        </p:attrNameLst>
                                      </p:cBhvr>
                                      <p:tavLst>
                                        <p:tav tm="0">
                                          <p:val>
                                            <p:fltVal val="0"/>
                                          </p:val>
                                        </p:tav>
                                        <p:tav tm="100000">
                                          <p:val>
                                            <p:fltVal val="360"/>
                                          </p:val>
                                        </p:tav>
                                      </p:tavLst>
                                    </p:anim>
                                    <p:animEffect transition="out" filter="fade">
                                      <p:cBhvr>
                                        <p:cTn id="393" dur="1250"/>
                                        <p:tgtEl>
                                          <p:spTgt spid="27"/>
                                        </p:tgtEl>
                                      </p:cBhvr>
                                    </p:animEffect>
                                    <p:set>
                                      <p:cBhvr>
                                        <p:cTn id="394" dur="1" fill="hold">
                                          <p:stCondLst>
                                            <p:cond delay="1249"/>
                                          </p:stCondLst>
                                        </p:cTn>
                                        <p:tgtEl>
                                          <p:spTgt spid="27"/>
                                        </p:tgtEl>
                                        <p:attrNameLst>
                                          <p:attrName>style.visibility</p:attrName>
                                        </p:attrNameLst>
                                      </p:cBhvr>
                                      <p:to>
                                        <p:strVal val="hidden"/>
                                      </p:to>
                                    </p:set>
                                  </p:childTnLst>
                                </p:cTn>
                              </p:par>
                              <p:par>
                                <p:cTn id="395" presetID="49" presetClass="exit" presetSubtype="0" accel="100000" fill="hold" grpId="1" nodeType="withEffect">
                                  <p:stCondLst>
                                    <p:cond delay="0"/>
                                  </p:stCondLst>
                                  <p:childTnLst>
                                    <p:anim calcmode="lin" valueType="num">
                                      <p:cBhvr>
                                        <p:cTn id="396" dur="1250"/>
                                        <p:tgtEl>
                                          <p:spTgt spid="28"/>
                                        </p:tgtEl>
                                        <p:attrNameLst>
                                          <p:attrName>ppt_w</p:attrName>
                                        </p:attrNameLst>
                                      </p:cBhvr>
                                      <p:tavLst>
                                        <p:tav tm="0">
                                          <p:val>
                                            <p:strVal val="ppt_w"/>
                                          </p:val>
                                        </p:tav>
                                        <p:tav tm="100000">
                                          <p:val>
                                            <p:fltVal val="0"/>
                                          </p:val>
                                        </p:tav>
                                      </p:tavLst>
                                    </p:anim>
                                    <p:anim calcmode="lin" valueType="num">
                                      <p:cBhvr>
                                        <p:cTn id="397" dur="1250"/>
                                        <p:tgtEl>
                                          <p:spTgt spid="28"/>
                                        </p:tgtEl>
                                        <p:attrNameLst>
                                          <p:attrName>ppt_h</p:attrName>
                                        </p:attrNameLst>
                                      </p:cBhvr>
                                      <p:tavLst>
                                        <p:tav tm="0">
                                          <p:val>
                                            <p:strVal val="ppt_h"/>
                                          </p:val>
                                        </p:tav>
                                        <p:tav tm="100000">
                                          <p:val>
                                            <p:fltVal val="0"/>
                                          </p:val>
                                        </p:tav>
                                      </p:tavLst>
                                    </p:anim>
                                    <p:anim calcmode="lin" valueType="num">
                                      <p:cBhvr>
                                        <p:cTn id="398" dur="1250"/>
                                        <p:tgtEl>
                                          <p:spTgt spid="28"/>
                                        </p:tgtEl>
                                        <p:attrNameLst>
                                          <p:attrName>style.rotation</p:attrName>
                                        </p:attrNameLst>
                                      </p:cBhvr>
                                      <p:tavLst>
                                        <p:tav tm="0">
                                          <p:val>
                                            <p:fltVal val="0"/>
                                          </p:val>
                                        </p:tav>
                                        <p:tav tm="100000">
                                          <p:val>
                                            <p:fltVal val="360"/>
                                          </p:val>
                                        </p:tav>
                                      </p:tavLst>
                                    </p:anim>
                                    <p:animEffect transition="out" filter="fade">
                                      <p:cBhvr>
                                        <p:cTn id="399" dur="1250"/>
                                        <p:tgtEl>
                                          <p:spTgt spid="28"/>
                                        </p:tgtEl>
                                      </p:cBhvr>
                                    </p:animEffect>
                                    <p:set>
                                      <p:cBhvr>
                                        <p:cTn id="400" dur="1" fill="hold">
                                          <p:stCondLst>
                                            <p:cond delay="1249"/>
                                          </p:stCondLst>
                                        </p:cTn>
                                        <p:tgtEl>
                                          <p:spTgt spid="28"/>
                                        </p:tgtEl>
                                        <p:attrNameLst>
                                          <p:attrName>style.visibility</p:attrName>
                                        </p:attrNameLst>
                                      </p:cBhvr>
                                      <p:to>
                                        <p:strVal val="hidden"/>
                                      </p:to>
                                    </p:set>
                                  </p:childTnLst>
                                </p:cTn>
                              </p:par>
                              <p:par>
                                <p:cTn id="401" presetID="49" presetClass="exit" presetSubtype="0" accel="100000" fill="hold" grpId="1" nodeType="withEffect">
                                  <p:stCondLst>
                                    <p:cond delay="0"/>
                                  </p:stCondLst>
                                  <p:childTnLst>
                                    <p:anim calcmode="lin" valueType="num">
                                      <p:cBhvr>
                                        <p:cTn id="402" dur="1250"/>
                                        <p:tgtEl>
                                          <p:spTgt spid="29"/>
                                        </p:tgtEl>
                                        <p:attrNameLst>
                                          <p:attrName>ppt_w</p:attrName>
                                        </p:attrNameLst>
                                      </p:cBhvr>
                                      <p:tavLst>
                                        <p:tav tm="0">
                                          <p:val>
                                            <p:strVal val="ppt_w"/>
                                          </p:val>
                                        </p:tav>
                                        <p:tav tm="100000">
                                          <p:val>
                                            <p:fltVal val="0"/>
                                          </p:val>
                                        </p:tav>
                                      </p:tavLst>
                                    </p:anim>
                                    <p:anim calcmode="lin" valueType="num">
                                      <p:cBhvr>
                                        <p:cTn id="403" dur="1250"/>
                                        <p:tgtEl>
                                          <p:spTgt spid="29"/>
                                        </p:tgtEl>
                                        <p:attrNameLst>
                                          <p:attrName>ppt_h</p:attrName>
                                        </p:attrNameLst>
                                      </p:cBhvr>
                                      <p:tavLst>
                                        <p:tav tm="0">
                                          <p:val>
                                            <p:strVal val="ppt_h"/>
                                          </p:val>
                                        </p:tav>
                                        <p:tav tm="100000">
                                          <p:val>
                                            <p:fltVal val="0"/>
                                          </p:val>
                                        </p:tav>
                                      </p:tavLst>
                                    </p:anim>
                                    <p:anim calcmode="lin" valueType="num">
                                      <p:cBhvr>
                                        <p:cTn id="404" dur="1250"/>
                                        <p:tgtEl>
                                          <p:spTgt spid="29"/>
                                        </p:tgtEl>
                                        <p:attrNameLst>
                                          <p:attrName>style.rotation</p:attrName>
                                        </p:attrNameLst>
                                      </p:cBhvr>
                                      <p:tavLst>
                                        <p:tav tm="0">
                                          <p:val>
                                            <p:fltVal val="0"/>
                                          </p:val>
                                        </p:tav>
                                        <p:tav tm="100000">
                                          <p:val>
                                            <p:fltVal val="360"/>
                                          </p:val>
                                        </p:tav>
                                      </p:tavLst>
                                    </p:anim>
                                    <p:animEffect transition="out" filter="fade">
                                      <p:cBhvr>
                                        <p:cTn id="405" dur="1250"/>
                                        <p:tgtEl>
                                          <p:spTgt spid="29"/>
                                        </p:tgtEl>
                                      </p:cBhvr>
                                    </p:animEffect>
                                    <p:set>
                                      <p:cBhvr>
                                        <p:cTn id="406" dur="1" fill="hold">
                                          <p:stCondLst>
                                            <p:cond delay="1249"/>
                                          </p:stCondLst>
                                        </p:cTn>
                                        <p:tgtEl>
                                          <p:spTgt spid="29"/>
                                        </p:tgtEl>
                                        <p:attrNameLst>
                                          <p:attrName>style.visibility</p:attrName>
                                        </p:attrNameLst>
                                      </p:cBhvr>
                                      <p:to>
                                        <p:strVal val="hidden"/>
                                      </p:to>
                                    </p:set>
                                  </p:childTnLst>
                                </p:cTn>
                              </p:par>
                              <p:par>
                                <p:cTn id="407" presetID="49" presetClass="exit" presetSubtype="0" accel="100000" fill="hold" grpId="1" nodeType="withEffect">
                                  <p:stCondLst>
                                    <p:cond delay="0"/>
                                  </p:stCondLst>
                                  <p:childTnLst>
                                    <p:anim calcmode="lin" valueType="num">
                                      <p:cBhvr>
                                        <p:cTn id="408" dur="1250"/>
                                        <p:tgtEl>
                                          <p:spTgt spid="30"/>
                                        </p:tgtEl>
                                        <p:attrNameLst>
                                          <p:attrName>ppt_w</p:attrName>
                                        </p:attrNameLst>
                                      </p:cBhvr>
                                      <p:tavLst>
                                        <p:tav tm="0">
                                          <p:val>
                                            <p:strVal val="ppt_w"/>
                                          </p:val>
                                        </p:tav>
                                        <p:tav tm="100000">
                                          <p:val>
                                            <p:fltVal val="0"/>
                                          </p:val>
                                        </p:tav>
                                      </p:tavLst>
                                    </p:anim>
                                    <p:anim calcmode="lin" valueType="num">
                                      <p:cBhvr>
                                        <p:cTn id="409" dur="1250"/>
                                        <p:tgtEl>
                                          <p:spTgt spid="30"/>
                                        </p:tgtEl>
                                        <p:attrNameLst>
                                          <p:attrName>ppt_h</p:attrName>
                                        </p:attrNameLst>
                                      </p:cBhvr>
                                      <p:tavLst>
                                        <p:tav tm="0">
                                          <p:val>
                                            <p:strVal val="ppt_h"/>
                                          </p:val>
                                        </p:tav>
                                        <p:tav tm="100000">
                                          <p:val>
                                            <p:fltVal val="0"/>
                                          </p:val>
                                        </p:tav>
                                      </p:tavLst>
                                    </p:anim>
                                    <p:anim calcmode="lin" valueType="num">
                                      <p:cBhvr>
                                        <p:cTn id="410" dur="1250"/>
                                        <p:tgtEl>
                                          <p:spTgt spid="30"/>
                                        </p:tgtEl>
                                        <p:attrNameLst>
                                          <p:attrName>style.rotation</p:attrName>
                                        </p:attrNameLst>
                                      </p:cBhvr>
                                      <p:tavLst>
                                        <p:tav tm="0">
                                          <p:val>
                                            <p:fltVal val="0"/>
                                          </p:val>
                                        </p:tav>
                                        <p:tav tm="100000">
                                          <p:val>
                                            <p:fltVal val="360"/>
                                          </p:val>
                                        </p:tav>
                                      </p:tavLst>
                                    </p:anim>
                                    <p:animEffect transition="out" filter="fade">
                                      <p:cBhvr>
                                        <p:cTn id="411" dur="1250"/>
                                        <p:tgtEl>
                                          <p:spTgt spid="30"/>
                                        </p:tgtEl>
                                      </p:cBhvr>
                                    </p:animEffect>
                                    <p:set>
                                      <p:cBhvr>
                                        <p:cTn id="412" dur="1" fill="hold">
                                          <p:stCondLst>
                                            <p:cond delay="1249"/>
                                          </p:stCondLst>
                                        </p:cTn>
                                        <p:tgtEl>
                                          <p:spTgt spid="30"/>
                                        </p:tgtEl>
                                        <p:attrNameLst>
                                          <p:attrName>style.visibility</p:attrName>
                                        </p:attrNameLst>
                                      </p:cBhvr>
                                      <p:to>
                                        <p:strVal val="hidden"/>
                                      </p:to>
                                    </p:set>
                                  </p:childTnLst>
                                </p:cTn>
                              </p:par>
                              <p:par>
                                <p:cTn id="413" presetID="49" presetClass="exit" presetSubtype="0" accel="100000" fill="hold" grpId="1" nodeType="withEffect">
                                  <p:stCondLst>
                                    <p:cond delay="0"/>
                                  </p:stCondLst>
                                  <p:childTnLst>
                                    <p:anim calcmode="lin" valueType="num">
                                      <p:cBhvr>
                                        <p:cTn id="414" dur="1250"/>
                                        <p:tgtEl>
                                          <p:spTgt spid="31"/>
                                        </p:tgtEl>
                                        <p:attrNameLst>
                                          <p:attrName>ppt_w</p:attrName>
                                        </p:attrNameLst>
                                      </p:cBhvr>
                                      <p:tavLst>
                                        <p:tav tm="0">
                                          <p:val>
                                            <p:strVal val="ppt_w"/>
                                          </p:val>
                                        </p:tav>
                                        <p:tav tm="100000">
                                          <p:val>
                                            <p:fltVal val="0"/>
                                          </p:val>
                                        </p:tav>
                                      </p:tavLst>
                                    </p:anim>
                                    <p:anim calcmode="lin" valueType="num">
                                      <p:cBhvr>
                                        <p:cTn id="415" dur="1250"/>
                                        <p:tgtEl>
                                          <p:spTgt spid="31"/>
                                        </p:tgtEl>
                                        <p:attrNameLst>
                                          <p:attrName>ppt_h</p:attrName>
                                        </p:attrNameLst>
                                      </p:cBhvr>
                                      <p:tavLst>
                                        <p:tav tm="0">
                                          <p:val>
                                            <p:strVal val="ppt_h"/>
                                          </p:val>
                                        </p:tav>
                                        <p:tav tm="100000">
                                          <p:val>
                                            <p:fltVal val="0"/>
                                          </p:val>
                                        </p:tav>
                                      </p:tavLst>
                                    </p:anim>
                                    <p:anim calcmode="lin" valueType="num">
                                      <p:cBhvr>
                                        <p:cTn id="416" dur="1250"/>
                                        <p:tgtEl>
                                          <p:spTgt spid="31"/>
                                        </p:tgtEl>
                                        <p:attrNameLst>
                                          <p:attrName>style.rotation</p:attrName>
                                        </p:attrNameLst>
                                      </p:cBhvr>
                                      <p:tavLst>
                                        <p:tav tm="0">
                                          <p:val>
                                            <p:fltVal val="0"/>
                                          </p:val>
                                        </p:tav>
                                        <p:tav tm="100000">
                                          <p:val>
                                            <p:fltVal val="360"/>
                                          </p:val>
                                        </p:tav>
                                      </p:tavLst>
                                    </p:anim>
                                    <p:animEffect transition="out" filter="fade">
                                      <p:cBhvr>
                                        <p:cTn id="417" dur="1250"/>
                                        <p:tgtEl>
                                          <p:spTgt spid="31"/>
                                        </p:tgtEl>
                                      </p:cBhvr>
                                    </p:animEffect>
                                    <p:set>
                                      <p:cBhvr>
                                        <p:cTn id="418" dur="1" fill="hold">
                                          <p:stCondLst>
                                            <p:cond delay="1249"/>
                                          </p:stCondLst>
                                        </p:cTn>
                                        <p:tgtEl>
                                          <p:spTgt spid="31"/>
                                        </p:tgtEl>
                                        <p:attrNameLst>
                                          <p:attrName>style.visibility</p:attrName>
                                        </p:attrNameLst>
                                      </p:cBhvr>
                                      <p:to>
                                        <p:strVal val="hidden"/>
                                      </p:to>
                                    </p:set>
                                  </p:childTnLst>
                                </p:cTn>
                              </p:par>
                              <p:par>
                                <p:cTn id="419" presetID="49" presetClass="exit" presetSubtype="0" accel="100000" fill="hold" grpId="1" nodeType="withEffect">
                                  <p:stCondLst>
                                    <p:cond delay="0"/>
                                  </p:stCondLst>
                                  <p:childTnLst>
                                    <p:anim calcmode="lin" valueType="num">
                                      <p:cBhvr>
                                        <p:cTn id="420" dur="1250"/>
                                        <p:tgtEl>
                                          <p:spTgt spid="32"/>
                                        </p:tgtEl>
                                        <p:attrNameLst>
                                          <p:attrName>ppt_w</p:attrName>
                                        </p:attrNameLst>
                                      </p:cBhvr>
                                      <p:tavLst>
                                        <p:tav tm="0">
                                          <p:val>
                                            <p:strVal val="ppt_w"/>
                                          </p:val>
                                        </p:tav>
                                        <p:tav tm="100000">
                                          <p:val>
                                            <p:fltVal val="0"/>
                                          </p:val>
                                        </p:tav>
                                      </p:tavLst>
                                    </p:anim>
                                    <p:anim calcmode="lin" valueType="num">
                                      <p:cBhvr>
                                        <p:cTn id="421" dur="1250"/>
                                        <p:tgtEl>
                                          <p:spTgt spid="32"/>
                                        </p:tgtEl>
                                        <p:attrNameLst>
                                          <p:attrName>ppt_h</p:attrName>
                                        </p:attrNameLst>
                                      </p:cBhvr>
                                      <p:tavLst>
                                        <p:tav tm="0">
                                          <p:val>
                                            <p:strVal val="ppt_h"/>
                                          </p:val>
                                        </p:tav>
                                        <p:tav tm="100000">
                                          <p:val>
                                            <p:fltVal val="0"/>
                                          </p:val>
                                        </p:tav>
                                      </p:tavLst>
                                    </p:anim>
                                    <p:anim calcmode="lin" valueType="num">
                                      <p:cBhvr>
                                        <p:cTn id="422" dur="1250"/>
                                        <p:tgtEl>
                                          <p:spTgt spid="32"/>
                                        </p:tgtEl>
                                        <p:attrNameLst>
                                          <p:attrName>style.rotation</p:attrName>
                                        </p:attrNameLst>
                                      </p:cBhvr>
                                      <p:tavLst>
                                        <p:tav tm="0">
                                          <p:val>
                                            <p:fltVal val="0"/>
                                          </p:val>
                                        </p:tav>
                                        <p:tav tm="100000">
                                          <p:val>
                                            <p:fltVal val="360"/>
                                          </p:val>
                                        </p:tav>
                                      </p:tavLst>
                                    </p:anim>
                                    <p:animEffect transition="out" filter="fade">
                                      <p:cBhvr>
                                        <p:cTn id="423" dur="1250"/>
                                        <p:tgtEl>
                                          <p:spTgt spid="32"/>
                                        </p:tgtEl>
                                      </p:cBhvr>
                                    </p:animEffect>
                                    <p:set>
                                      <p:cBhvr>
                                        <p:cTn id="424" dur="1" fill="hold">
                                          <p:stCondLst>
                                            <p:cond delay="1249"/>
                                          </p:stCondLst>
                                        </p:cTn>
                                        <p:tgtEl>
                                          <p:spTgt spid="32"/>
                                        </p:tgtEl>
                                        <p:attrNameLst>
                                          <p:attrName>style.visibility</p:attrName>
                                        </p:attrNameLst>
                                      </p:cBhvr>
                                      <p:to>
                                        <p:strVal val="hidden"/>
                                      </p:to>
                                    </p:set>
                                  </p:childTnLst>
                                </p:cTn>
                              </p:par>
                              <p:par>
                                <p:cTn id="425" presetID="49" presetClass="exit" presetSubtype="0" accel="100000" fill="hold" grpId="1" nodeType="withEffect">
                                  <p:stCondLst>
                                    <p:cond delay="0"/>
                                  </p:stCondLst>
                                  <p:childTnLst>
                                    <p:anim calcmode="lin" valueType="num">
                                      <p:cBhvr>
                                        <p:cTn id="426" dur="1250"/>
                                        <p:tgtEl>
                                          <p:spTgt spid="33"/>
                                        </p:tgtEl>
                                        <p:attrNameLst>
                                          <p:attrName>ppt_w</p:attrName>
                                        </p:attrNameLst>
                                      </p:cBhvr>
                                      <p:tavLst>
                                        <p:tav tm="0">
                                          <p:val>
                                            <p:strVal val="ppt_w"/>
                                          </p:val>
                                        </p:tav>
                                        <p:tav tm="100000">
                                          <p:val>
                                            <p:fltVal val="0"/>
                                          </p:val>
                                        </p:tav>
                                      </p:tavLst>
                                    </p:anim>
                                    <p:anim calcmode="lin" valueType="num">
                                      <p:cBhvr>
                                        <p:cTn id="427" dur="1250"/>
                                        <p:tgtEl>
                                          <p:spTgt spid="33"/>
                                        </p:tgtEl>
                                        <p:attrNameLst>
                                          <p:attrName>ppt_h</p:attrName>
                                        </p:attrNameLst>
                                      </p:cBhvr>
                                      <p:tavLst>
                                        <p:tav tm="0">
                                          <p:val>
                                            <p:strVal val="ppt_h"/>
                                          </p:val>
                                        </p:tav>
                                        <p:tav tm="100000">
                                          <p:val>
                                            <p:fltVal val="0"/>
                                          </p:val>
                                        </p:tav>
                                      </p:tavLst>
                                    </p:anim>
                                    <p:anim calcmode="lin" valueType="num">
                                      <p:cBhvr>
                                        <p:cTn id="428" dur="1250"/>
                                        <p:tgtEl>
                                          <p:spTgt spid="33"/>
                                        </p:tgtEl>
                                        <p:attrNameLst>
                                          <p:attrName>style.rotation</p:attrName>
                                        </p:attrNameLst>
                                      </p:cBhvr>
                                      <p:tavLst>
                                        <p:tav tm="0">
                                          <p:val>
                                            <p:fltVal val="0"/>
                                          </p:val>
                                        </p:tav>
                                        <p:tav tm="100000">
                                          <p:val>
                                            <p:fltVal val="360"/>
                                          </p:val>
                                        </p:tav>
                                      </p:tavLst>
                                    </p:anim>
                                    <p:animEffect transition="out" filter="fade">
                                      <p:cBhvr>
                                        <p:cTn id="429" dur="1250"/>
                                        <p:tgtEl>
                                          <p:spTgt spid="33"/>
                                        </p:tgtEl>
                                      </p:cBhvr>
                                    </p:animEffect>
                                    <p:set>
                                      <p:cBhvr>
                                        <p:cTn id="430" dur="1" fill="hold">
                                          <p:stCondLst>
                                            <p:cond delay="1249"/>
                                          </p:stCondLst>
                                        </p:cTn>
                                        <p:tgtEl>
                                          <p:spTgt spid="33"/>
                                        </p:tgtEl>
                                        <p:attrNameLst>
                                          <p:attrName>style.visibility</p:attrName>
                                        </p:attrNameLst>
                                      </p:cBhvr>
                                      <p:to>
                                        <p:strVal val="hidden"/>
                                      </p:to>
                                    </p:set>
                                  </p:childTnLst>
                                </p:cTn>
                              </p:par>
                              <p:par>
                                <p:cTn id="431" presetID="49" presetClass="exit" presetSubtype="0" accel="100000" fill="hold" grpId="1" nodeType="withEffect">
                                  <p:stCondLst>
                                    <p:cond delay="0"/>
                                  </p:stCondLst>
                                  <p:childTnLst>
                                    <p:anim calcmode="lin" valueType="num">
                                      <p:cBhvr>
                                        <p:cTn id="432" dur="1250"/>
                                        <p:tgtEl>
                                          <p:spTgt spid="34"/>
                                        </p:tgtEl>
                                        <p:attrNameLst>
                                          <p:attrName>ppt_w</p:attrName>
                                        </p:attrNameLst>
                                      </p:cBhvr>
                                      <p:tavLst>
                                        <p:tav tm="0">
                                          <p:val>
                                            <p:strVal val="ppt_w"/>
                                          </p:val>
                                        </p:tav>
                                        <p:tav tm="100000">
                                          <p:val>
                                            <p:fltVal val="0"/>
                                          </p:val>
                                        </p:tav>
                                      </p:tavLst>
                                    </p:anim>
                                    <p:anim calcmode="lin" valueType="num">
                                      <p:cBhvr>
                                        <p:cTn id="433" dur="1250"/>
                                        <p:tgtEl>
                                          <p:spTgt spid="34"/>
                                        </p:tgtEl>
                                        <p:attrNameLst>
                                          <p:attrName>ppt_h</p:attrName>
                                        </p:attrNameLst>
                                      </p:cBhvr>
                                      <p:tavLst>
                                        <p:tav tm="0">
                                          <p:val>
                                            <p:strVal val="ppt_h"/>
                                          </p:val>
                                        </p:tav>
                                        <p:tav tm="100000">
                                          <p:val>
                                            <p:fltVal val="0"/>
                                          </p:val>
                                        </p:tav>
                                      </p:tavLst>
                                    </p:anim>
                                    <p:anim calcmode="lin" valueType="num">
                                      <p:cBhvr>
                                        <p:cTn id="434" dur="1250"/>
                                        <p:tgtEl>
                                          <p:spTgt spid="34"/>
                                        </p:tgtEl>
                                        <p:attrNameLst>
                                          <p:attrName>style.rotation</p:attrName>
                                        </p:attrNameLst>
                                      </p:cBhvr>
                                      <p:tavLst>
                                        <p:tav tm="0">
                                          <p:val>
                                            <p:fltVal val="0"/>
                                          </p:val>
                                        </p:tav>
                                        <p:tav tm="100000">
                                          <p:val>
                                            <p:fltVal val="360"/>
                                          </p:val>
                                        </p:tav>
                                      </p:tavLst>
                                    </p:anim>
                                    <p:animEffect transition="out" filter="fade">
                                      <p:cBhvr>
                                        <p:cTn id="435" dur="1250"/>
                                        <p:tgtEl>
                                          <p:spTgt spid="34"/>
                                        </p:tgtEl>
                                      </p:cBhvr>
                                    </p:animEffect>
                                    <p:set>
                                      <p:cBhvr>
                                        <p:cTn id="436" dur="1" fill="hold">
                                          <p:stCondLst>
                                            <p:cond delay="1249"/>
                                          </p:stCondLst>
                                        </p:cTn>
                                        <p:tgtEl>
                                          <p:spTgt spid="34"/>
                                        </p:tgtEl>
                                        <p:attrNameLst>
                                          <p:attrName>style.visibility</p:attrName>
                                        </p:attrNameLst>
                                      </p:cBhvr>
                                      <p:to>
                                        <p:strVal val="hidden"/>
                                      </p:to>
                                    </p:set>
                                  </p:childTnLst>
                                </p:cTn>
                              </p:par>
                              <p:par>
                                <p:cTn id="437" presetID="49" presetClass="exit" presetSubtype="0" accel="100000" fill="hold" grpId="1" nodeType="withEffect">
                                  <p:stCondLst>
                                    <p:cond delay="0"/>
                                  </p:stCondLst>
                                  <p:childTnLst>
                                    <p:anim calcmode="lin" valueType="num">
                                      <p:cBhvr>
                                        <p:cTn id="438" dur="1250"/>
                                        <p:tgtEl>
                                          <p:spTgt spid="35"/>
                                        </p:tgtEl>
                                        <p:attrNameLst>
                                          <p:attrName>ppt_w</p:attrName>
                                        </p:attrNameLst>
                                      </p:cBhvr>
                                      <p:tavLst>
                                        <p:tav tm="0">
                                          <p:val>
                                            <p:strVal val="ppt_w"/>
                                          </p:val>
                                        </p:tav>
                                        <p:tav tm="100000">
                                          <p:val>
                                            <p:fltVal val="0"/>
                                          </p:val>
                                        </p:tav>
                                      </p:tavLst>
                                    </p:anim>
                                    <p:anim calcmode="lin" valueType="num">
                                      <p:cBhvr>
                                        <p:cTn id="439" dur="1250"/>
                                        <p:tgtEl>
                                          <p:spTgt spid="35"/>
                                        </p:tgtEl>
                                        <p:attrNameLst>
                                          <p:attrName>ppt_h</p:attrName>
                                        </p:attrNameLst>
                                      </p:cBhvr>
                                      <p:tavLst>
                                        <p:tav tm="0">
                                          <p:val>
                                            <p:strVal val="ppt_h"/>
                                          </p:val>
                                        </p:tav>
                                        <p:tav tm="100000">
                                          <p:val>
                                            <p:fltVal val="0"/>
                                          </p:val>
                                        </p:tav>
                                      </p:tavLst>
                                    </p:anim>
                                    <p:anim calcmode="lin" valueType="num">
                                      <p:cBhvr>
                                        <p:cTn id="440" dur="1250"/>
                                        <p:tgtEl>
                                          <p:spTgt spid="35"/>
                                        </p:tgtEl>
                                        <p:attrNameLst>
                                          <p:attrName>style.rotation</p:attrName>
                                        </p:attrNameLst>
                                      </p:cBhvr>
                                      <p:tavLst>
                                        <p:tav tm="0">
                                          <p:val>
                                            <p:fltVal val="0"/>
                                          </p:val>
                                        </p:tav>
                                        <p:tav tm="100000">
                                          <p:val>
                                            <p:fltVal val="360"/>
                                          </p:val>
                                        </p:tav>
                                      </p:tavLst>
                                    </p:anim>
                                    <p:animEffect transition="out" filter="fade">
                                      <p:cBhvr>
                                        <p:cTn id="441" dur="1250"/>
                                        <p:tgtEl>
                                          <p:spTgt spid="35"/>
                                        </p:tgtEl>
                                      </p:cBhvr>
                                    </p:animEffect>
                                    <p:set>
                                      <p:cBhvr>
                                        <p:cTn id="442" dur="1" fill="hold">
                                          <p:stCondLst>
                                            <p:cond delay="1249"/>
                                          </p:stCondLst>
                                        </p:cTn>
                                        <p:tgtEl>
                                          <p:spTgt spid="35"/>
                                        </p:tgtEl>
                                        <p:attrNameLst>
                                          <p:attrName>style.visibility</p:attrName>
                                        </p:attrNameLst>
                                      </p:cBhvr>
                                      <p:to>
                                        <p:strVal val="hidden"/>
                                      </p:to>
                                    </p:set>
                                  </p:childTnLst>
                                </p:cTn>
                              </p:par>
                              <p:par>
                                <p:cTn id="443" presetID="49" presetClass="exit" presetSubtype="0" accel="100000" fill="hold" grpId="1" nodeType="withEffect">
                                  <p:stCondLst>
                                    <p:cond delay="0"/>
                                  </p:stCondLst>
                                  <p:childTnLst>
                                    <p:anim calcmode="lin" valueType="num">
                                      <p:cBhvr>
                                        <p:cTn id="444" dur="1250"/>
                                        <p:tgtEl>
                                          <p:spTgt spid="36"/>
                                        </p:tgtEl>
                                        <p:attrNameLst>
                                          <p:attrName>ppt_w</p:attrName>
                                        </p:attrNameLst>
                                      </p:cBhvr>
                                      <p:tavLst>
                                        <p:tav tm="0">
                                          <p:val>
                                            <p:strVal val="ppt_w"/>
                                          </p:val>
                                        </p:tav>
                                        <p:tav tm="100000">
                                          <p:val>
                                            <p:fltVal val="0"/>
                                          </p:val>
                                        </p:tav>
                                      </p:tavLst>
                                    </p:anim>
                                    <p:anim calcmode="lin" valueType="num">
                                      <p:cBhvr>
                                        <p:cTn id="445" dur="1250"/>
                                        <p:tgtEl>
                                          <p:spTgt spid="36"/>
                                        </p:tgtEl>
                                        <p:attrNameLst>
                                          <p:attrName>ppt_h</p:attrName>
                                        </p:attrNameLst>
                                      </p:cBhvr>
                                      <p:tavLst>
                                        <p:tav tm="0">
                                          <p:val>
                                            <p:strVal val="ppt_h"/>
                                          </p:val>
                                        </p:tav>
                                        <p:tav tm="100000">
                                          <p:val>
                                            <p:fltVal val="0"/>
                                          </p:val>
                                        </p:tav>
                                      </p:tavLst>
                                    </p:anim>
                                    <p:anim calcmode="lin" valueType="num">
                                      <p:cBhvr>
                                        <p:cTn id="446" dur="1250"/>
                                        <p:tgtEl>
                                          <p:spTgt spid="36"/>
                                        </p:tgtEl>
                                        <p:attrNameLst>
                                          <p:attrName>style.rotation</p:attrName>
                                        </p:attrNameLst>
                                      </p:cBhvr>
                                      <p:tavLst>
                                        <p:tav tm="0">
                                          <p:val>
                                            <p:fltVal val="0"/>
                                          </p:val>
                                        </p:tav>
                                        <p:tav tm="100000">
                                          <p:val>
                                            <p:fltVal val="360"/>
                                          </p:val>
                                        </p:tav>
                                      </p:tavLst>
                                    </p:anim>
                                    <p:animEffect transition="out" filter="fade">
                                      <p:cBhvr>
                                        <p:cTn id="447" dur="1250"/>
                                        <p:tgtEl>
                                          <p:spTgt spid="36"/>
                                        </p:tgtEl>
                                      </p:cBhvr>
                                    </p:animEffect>
                                    <p:set>
                                      <p:cBhvr>
                                        <p:cTn id="448" dur="1" fill="hold">
                                          <p:stCondLst>
                                            <p:cond delay="1249"/>
                                          </p:stCondLst>
                                        </p:cTn>
                                        <p:tgtEl>
                                          <p:spTgt spid="36"/>
                                        </p:tgtEl>
                                        <p:attrNameLst>
                                          <p:attrName>style.visibility</p:attrName>
                                        </p:attrNameLst>
                                      </p:cBhvr>
                                      <p:to>
                                        <p:strVal val="hidden"/>
                                      </p:to>
                                    </p:set>
                                  </p:childTnLst>
                                </p:cTn>
                              </p:par>
                              <p:par>
                                <p:cTn id="449" presetID="49" presetClass="exit" presetSubtype="0" accel="100000" fill="hold" grpId="1" nodeType="withEffect">
                                  <p:stCondLst>
                                    <p:cond delay="0"/>
                                  </p:stCondLst>
                                  <p:childTnLst>
                                    <p:anim calcmode="lin" valueType="num">
                                      <p:cBhvr>
                                        <p:cTn id="450" dur="1250"/>
                                        <p:tgtEl>
                                          <p:spTgt spid="37"/>
                                        </p:tgtEl>
                                        <p:attrNameLst>
                                          <p:attrName>ppt_w</p:attrName>
                                        </p:attrNameLst>
                                      </p:cBhvr>
                                      <p:tavLst>
                                        <p:tav tm="0">
                                          <p:val>
                                            <p:strVal val="ppt_w"/>
                                          </p:val>
                                        </p:tav>
                                        <p:tav tm="100000">
                                          <p:val>
                                            <p:fltVal val="0"/>
                                          </p:val>
                                        </p:tav>
                                      </p:tavLst>
                                    </p:anim>
                                    <p:anim calcmode="lin" valueType="num">
                                      <p:cBhvr>
                                        <p:cTn id="451" dur="1250"/>
                                        <p:tgtEl>
                                          <p:spTgt spid="37"/>
                                        </p:tgtEl>
                                        <p:attrNameLst>
                                          <p:attrName>ppt_h</p:attrName>
                                        </p:attrNameLst>
                                      </p:cBhvr>
                                      <p:tavLst>
                                        <p:tav tm="0">
                                          <p:val>
                                            <p:strVal val="ppt_h"/>
                                          </p:val>
                                        </p:tav>
                                        <p:tav tm="100000">
                                          <p:val>
                                            <p:fltVal val="0"/>
                                          </p:val>
                                        </p:tav>
                                      </p:tavLst>
                                    </p:anim>
                                    <p:anim calcmode="lin" valueType="num">
                                      <p:cBhvr>
                                        <p:cTn id="452" dur="1250"/>
                                        <p:tgtEl>
                                          <p:spTgt spid="37"/>
                                        </p:tgtEl>
                                        <p:attrNameLst>
                                          <p:attrName>style.rotation</p:attrName>
                                        </p:attrNameLst>
                                      </p:cBhvr>
                                      <p:tavLst>
                                        <p:tav tm="0">
                                          <p:val>
                                            <p:fltVal val="0"/>
                                          </p:val>
                                        </p:tav>
                                        <p:tav tm="100000">
                                          <p:val>
                                            <p:fltVal val="360"/>
                                          </p:val>
                                        </p:tav>
                                      </p:tavLst>
                                    </p:anim>
                                    <p:animEffect transition="out" filter="fade">
                                      <p:cBhvr>
                                        <p:cTn id="453" dur="1250"/>
                                        <p:tgtEl>
                                          <p:spTgt spid="37"/>
                                        </p:tgtEl>
                                      </p:cBhvr>
                                    </p:animEffect>
                                    <p:set>
                                      <p:cBhvr>
                                        <p:cTn id="454" dur="1" fill="hold">
                                          <p:stCondLst>
                                            <p:cond delay="1249"/>
                                          </p:stCondLst>
                                        </p:cTn>
                                        <p:tgtEl>
                                          <p:spTgt spid="37"/>
                                        </p:tgtEl>
                                        <p:attrNameLst>
                                          <p:attrName>style.visibility</p:attrName>
                                        </p:attrNameLst>
                                      </p:cBhvr>
                                      <p:to>
                                        <p:strVal val="hidden"/>
                                      </p:to>
                                    </p:set>
                                  </p:childTnLst>
                                </p:cTn>
                              </p:par>
                              <p:par>
                                <p:cTn id="455" presetID="49" presetClass="exit" presetSubtype="0" accel="100000" fill="hold" grpId="1" nodeType="withEffect">
                                  <p:stCondLst>
                                    <p:cond delay="0"/>
                                  </p:stCondLst>
                                  <p:childTnLst>
                                    <p:anim calcmode="lin" valueType="num">
                                      <p:cBhvr>
                                        <p:cTn id="456" dur="1250"/>
                                        <p:tgtEl>
                                          <p:spTgt spid="38"/>
                                        </p:tgtEl>
                                        <p:attrNameLst>
                                          <p:attrName>ppt_w</p:attrName>
                                        </p:attrNameLst>
                                      </p:cBhvr>
                                      <p:tavLst>
                                        <p:tav tm="0">
                                          <p:val>
                                            <p:strVal val="ppt_w"/>
                                          </p:val>
                                        </p:tav>
                                        <p:tav tm="100000">
                                          <p:val>
                                            <p:fltVal val="0"/>
                                          </p:val>
                                        </p:tav>
                                      </p:tavLst>
                                    </p:anim>
                                    <p:anim calcmode="lin" valueType="num">
                                      <p:cBhvr>
                                        <p:cTn id="457" dur="1250"/>
                                        <p:tgtEl>
                                          <p:spTgt spid="38"/>
                                        </p:tgtEl>
                                        <p:attrNameLst>
                                          <p:attrName>ppt_h</p:attrName>
                                        </p:attrNameLst>
                                      </p:cBhvr>
                                      <p:tavLst>
                                        <p:tav tm="0">
                                          <p:val>
                                            <p:strVal val="ppt_h"/>
                                          </p:val>
                                        </p:tav>
                                        <p:tav tm="100000">
                                          <p:val>
                                            <p:fltVal val="0"/>
                                          </p:val>
                                        </p:tav>
                                      </p:tavLst>
                                    </p:anim>
                                    <p:anim calcmode="lin" valueType="num">
                                      <p:cBhvr>
                                        <p:cTn id="458" dur="1250"/>
                                        <p:tgtEl>
                                          <p:spTgt spid="38"/>
                                        </p:tgtEl>
                                        <p:attrNameLst>
                                          <p:attrName>style.rotation</p:attrName>
                                        </p:attrNameLst>
                                      </p:cBhvr>
                                      <p:tavLst>
                                        <p:tav tm="0">
                                          <p:val>
                                            <p:fltVal val="0"/>
                                          </p:val>
                                        </p:tav>
                                        <p:tav tm="100000">
                                          <p:val>
                                            <p:fltVal val="360"/>
                                          </p:val>
                                        </p:tav>
                                      </p:tavLst>
                                    </p:anim>
                                    <p:animEffect transition="out" filter="fade">
                                      <p:cBhvr>
                                        <p:cTn id="459" dur="1250"/>
                                        <p:tgtEl>
                                          <p:spTgt spid="38"/>
                                        </p:tgtEl>
                                      </p:cBhvr>
                                    </p:animEffect>
                                    <p:set>
                                      <p:cBhvr>
                                        <p:cTn id="460" dur="1" fill="hold">
                                          <p:stCondLst>
                                            <p:cond delay="124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40" grpId="0"/>
      <p:bldP spid="4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703607" y="-5404338"/>
            <a:ext cx="10808678" cy="10808676"/>
            <a:chOff x="703607" y="1477108"/>
            <a:chExt cx="10808678" cy="10808676"/>
          </a:xfrm>
        </p:grpSpPr>
        <p:sp>
          <p:nvSpPr>
            <p:cNvPr id="3" name="椭圆 2"/>
            <p:cNvSpPr/>
            <p:nvPr/>
          </p:nvSpPr>
          <p:spPr>
            <a:xfrm>
              <a:off x="703607" y="1477108"/>
              <a:ext cx="10808678" cy="10808676"/>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椭圆 3"/>
            <p:cNvSpPr/>
            <p:nvPr/>
          </p:nvSpPr>
          <p:spPr>
            <a:xfrm>
              <a:off x="3480322" y="4230376"/>
              <a:ext cx="5255249" cy="5255248"/>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2508960" y="3259015"/>
              <a:ext cx="7197972" cy="7197970"/>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1547668" y="2321169"/>
              <a:ext cx="9120556" cy="9120554"/>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p:nvGrpSpPr>
        <p:grpSpPr>
          <a:xfrm rot="10800000">
            <a:off x="2565922" y="906574"/>
            <a:ext cx="6444243" cy="4497765"/>
            <a:chOff x="3508288" y="1855851"/>
            <a:chExt cx="5525966" cy="3856855"/>
          </a:xfrm>
        </p:grpSpPr>
        <p:cxnSp>
          <p:nvCxnSpPr>
            <p:cNvPr id="7" name="直接连接符 6"/>
            <p:cNvCxnSpPr/>
            <p:nvPr/>
          </p:nvCxnSpPr>
          <p:spPr>
            <a:xfrm>
              <a:off x="4358984" y="1855851"/>
              <a:ext cx="1615096" cy="3767709"/>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508288" y="3212163"/>
              <a:ext cx="2013251" cy="2477428"/>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6492900" y="2552198"/>
              <a:ext cx="1070566" cy="2706901"/>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0800000" flipV="1">
              <a:off x="6668156" y="3976718"/>
              <a:ext cx="2366098" cy="1735988"/>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grpSp>
      <p:sp>
        <p:nvSpPr>
          <p:cNvPr id="15" name="椭圆 14"/>
          <p:cNvSpPr>
            <a:spLocks noChangeAspect="1"/>
          </p:cNvSpPr>
          <p:nvPr/>
        </p:nvSpPr>
        <p:spPr>
          <a:xfrm>
            <a:off x="4142171" y="1707717"/>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4739579" y="3289496"/>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7524689" y="4277710"/>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8222303" y="2856725"/>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stretch>
            <a:fillRect/>
          </a:stretch>
        </p:blipFill>
        <p:spPr>
          <a:xfrm>
            <a:off x="792452" y="464788"/>
            <a:ext cx="10250016" cy="5098259"/>
          </a:xfrm>
          <a:prstGeom prst="rect">
            <a:avLst/>
          </a:prstGeom>
        </p:spPr>
      </p:pic>
    </p:spTree>
    <p:extLst>
      <p:ext uri="{BB962C8B-B14F-4D97-AF65-F5344CB8AC3E}">
        <p14:creationId xmlns:p14="http://schemas.microsoft.com/office/powerpoint/2010/main" val="39033758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6" name="组合 365"/>
          <p:cNvGrpSpPr/>
          <p:nvPr/>
        </p:nvGrpSpPr>
        <p:grpSpPr>
          <a:xfrm>
            <a:off x="251801" y="194356"/>
            <a:ext cx="2049965" cy="756696"/>
            <a:chOff x="251801" y="194356"/>
            <a:chExt cx="2049965" cy="756696"/>
          </a:xfrm>
        </p:grpSpPr>
        <p:sp>
          <p:nvSpPr>
            <p:cNvPr id="367" name="文本框 366"/>
            <p:cNvSpPr txBox="1"/>
            <p:nvPr/>
          </p:nvSpPr>
          <p:spPr>
            <a:xfrm>
              <a:off x="278714" y="194356"/>
              <a:ext cx="2023052" cy="533223"/>
            </a:xfrm>
            <a:prstGeom prst="rect">
              <a:avLst/>
            </a:prstGeom>
            <a:noFill/>
          </p:spPr>
          <p:txBody>
            <a:bodyPr wrap="square" rtlCol="0">
              <a:spAutoFit/>
            </a:bodyPr>
            <a:lstStyle/>
            <a:p>
              <a:pPr>
                <a:lnSpc>
                  <a:spcPct val="130000"/>
                </a:lnSpc>
              </a:pPr>
              <a:r>
                <a:rPr lang="en-US" altLang="zh-CN" sz="2400" spc="200" dirty="0" smtClean="0">
                  <a:solidFill>
                    <a:schemeClr val="bg1">
                      <a:lumMod val="95000"/>
                    </a:schemeClr>
                  </a:solidFill>
                  <a:latin typeface="Source Han Sans Heavy" panose="020B0A00000000000000" pitchFamily="34" charset="-122"/>
                  <a:ea typeface="Source Han Sans Heavy" panose="020B0A00000000000000" pitchFamily="34" charset="-122"/>
                  <a:cs typeface="Segoe UI Light" panose="020B0502040204020203" pitchFamily="34" charset="0"/>
                </a:rPr>
                <a:t>DOC-APIS</a:t>
              </a:r>
              <a:endParaRPr lang="zh-CN" altLang="en-US" sz="1600" spc="200" dirty="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endParaRPr>
            </a:p>
          </p:txBody>
        </p:sp>
        <p:sp>
          <p:nvSpPr>
            <p:cNvPr id="368" name="文本框 367"/>
            <p:cNvSpPr txBox="1"/>
            <p:nvPr/>
          </p:nvSpPr>
          <p:spPr>
            <a:xfrm>
              <a:off x="278714" y="638146"/>
              <a:ext cx="1050214" cy="312906"/>
            </a:xfrm>
            <a:prstGeom prst="rect">
              <a:avLst/>
            </a:prstGeom>
            <a:noFill/>
          </p:spPr>
          <p:txBody>
            <a:bodyPr wrap="square" rtlCol="0">
              <a:spAutoFit/>
            </a:bodyPr>
            <a:lstStyle/>
            <a:p>
              <a:pPr>
                <a:lnSpc>
                  <a:spcPct val="130000"/>
                </a:lnSpc>
              </a:pPr>
              <a:r>
                <a:rPr lang="en-US" altLang="zh-CN" sz="1200" dirty="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d</a:t>
              </a:r>
              <a:r>
                <a:rPr lang="en-US" altLang="zh-CN" sz="1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oc-</a:t>
              </a:r>
              <a:r>
                <a:rPr lang="en-US" altLang="zh-CN" sz="1200" dirty="0" err="1"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apis</a:t>
              </a:r>
              <a:endParaRPr lang="zh-CN" altLang="en-US" sz="1200" dirty="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endParaRPr>
            </a:p>
          </p:txBody>
        </p:sp>
        <p:cxnSp>
          <p:nvCxnSpPr>
            <p:cNvPr id="369" name="直接连接符 368"/>
            <p:cNvCxnSpPr/>
            <p:nvPr/>
          </p:nvCxnSpPr>
          <p:spPr>
            <a:xfrm>
              <a:off x="251801" y="314325"/>
              <a:ext cx="0" cy="589102"/>
            </a:xfrm>
            <a:prstGeom prst="line">
              <a:avLst/>
            </a:prstGeom>
            <a:ln w="12700">
              <a:solidFill>
                <a:srgbClr val="05DAE3"/>
              </a:solidFill>
            </a:ln>
          </p:spPr>
          <p:style>
            <a:lnRef idx="1">
              <a:schemeClr val="accent1"/>
            </a:lnRef>
            <a:fillRef idx="0">
              <a:schemeClr val="accent1"/>
            </a:fillRef>
            <a:effectRef idx="0">
              <a:schemeClr val="accent1"/>
            </a:effectRef>
            <a:fontRef idx="minor">
              <a:schemeClr val="tx1"/>
            </a:fontRef>
          </p:style>
        </p:cxnSp>
      </p:grpSp>
      <p:sp>
        <p:nvSpPr>
          <p:cNvPr id="370" name="等腰三角形 369"/>
          <p:cNvSpPr/>
          <p:nvPr/>
        </p:nvSpPr>
        <p:spPr>
          <a:xfrm>
            <a:off x="4254303" y="903427"/>
            <a:ext cx="3684876" cy="1663943"/>
          </a:xfrm>
          <a:prstGeom prst="triangle">
            <a:avLst/>
          </a:prstGeom>
          <a:gradFill>
            <a:gsLst>
              <a:gs pos="0">
                <a:srgbClr val="05DAE3">
                  <a:alpha val="40000"/>
                </a:srgbClr>
              </a:gs>
              <a:gs pos="69000">
                <a:srgbClr val="05DAE3">
                  <a:alpha val="0"/>
                </a:srgbClr>
              </a:gs>
              <a:gs pos="14000">
                <a:srgbClr val="05DAE3">
                  <a:alpha val="15000"/>
                </a:srgbClr>
              </a:gs>
            </a:gsLst>
            <a:lin ang="5400000" scaled="1"/>
          </a:gradFill>
          <a:ln>
            <a:gradFill>
              <a:gsLst>
                <a:gs pos="0">
                  <a:srgbClr val="05DAE3"/>
                </a:gs>
                <a:gs pos="83000">
                  <a:srgbClr val="05DAE3">
                    <a:alpha val="0"/>
                  </a:srgbClr>
                </a:gs>
                <a:gs pos="14000">
                  <a:srgbClr val="05DAE3"/>
                </a:gs>
              </a:gsLst>
              <a:lin ang="5400000" scaled="1"/>
            </a:gra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等腰三角形 370"/>
          <p:cNvSpPr/>
          <p:nvPr/>
        </p:nvSpPr>
        <p:spPr>
          <a:xfrm>
            <a:off x="2911929" y="449665"/>
            <a:ext cx="6406242" cy="2892802"/>
          </a:xfrm>
          <a:prstGeom prst="triangle">
            <a:avLst/>
          </a:prstGeom>
          <a:gradFill>
            <a:gsLst>
              <a:gs pos="0">
                <a:srgbClr val="05DAE3">
                  <a:alpha val="32000"/>
                </a:srgbClr>
              </a:gs>
              <a:gs pos="83000">
                <a:srgbClr val="05DAE3">
                  <a:alpha val="0"/>
                </a:srgbClr>
              </a:gs>
              <a:gs pos="14000">
                <a:srgbClr val="05DAE3">
                  <a:alpha val="16000"/>
                </a:srgbClr>
              </a:gs>
            </a:gsLst>
            <a:lin ang="5400000" scaled="1"/>
          </a:gradFill>
          <a:ln>
            <a:gradFill>
              <a:gsLst>
                <a:gs pos="0">
                  <a:srgbClr val="05DAE3"/>
                </a:gs>
                <a:gs pos="83000">
                  <a:srgbClr val="05DAE3">
                    <a:alpha val="0"/>
                  </a:srgbClr>
                </a:gs>
                <a:gs pos="14000">
                  <a:srgbClr val="05DAE3"/>
                </a:gs>
              </a:gsLst>
              <a:lin ang="5400000" scaled="1"/>
            </a:gra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8" name="文本框 427"/>
          <p:cNvSpPr txBox="1"/>
          <p:nvPr/>
        </p:nvSpPr>
        <p:spPr>
          <a:xfrm>
            <a:off x="346773" y="5955695"/>
            <a:ext cx="11511398" cy="309380"/>
          </a:xfrm>
          <a:prstGeom prst="rect">
            <a:avLst/>
          </a:prstGeom>
          <a:noFill/>
        </p:spPr>
        <p:txBody>
          <a:bodyPr wrap="square" rtlCol="0">
            <a:spAutoFit/>
          </a:bodyPr>
          <a:lstStyle/>
          <a:p>
            <a:pPr algn="ctr">
              <a:lnSpc>
                <a:spcPct val="130000"/>
              </a:lnSpc>
            </a:pPr>
            <a:r>
              <a:rPr lang="zh-CN" altLang="en-US" sz="12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持续精进</a:t>
            </a:r>
            <a:r>
              <a:rPr lang="en-US" altLang="zh-CN" sz="12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a:t>
            </a:r>
            <a:endParaRPr lang="en-US" altLang="zh-TW" sz="1200" spc="200" dirty="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endParaRPr>
          </a:p>
        </p:txBody>
      </p:sp>
      <p:cxnSp>
        <p:nvCxnSpPr>
          <p:cNvPr id="431" name="直接连接符 430"/>
          <p:cNvCxnSpPr/>
          <p:nvPr/>
        </p:nvCxnSpPr>
        <p:spPr>
          <a:xfrm>
            <a:off x="740229" y="3279410"/>
            <a:ext cx="10914742" cy="0"/>
          </a:xfrm>
          <a:prstGeom prst="line">
            <a:avLst/>
          </a:prstGeom>
          <a:ln w="25400">
            <a:gradFill>
              <a:gsLst>
                <a:gs pos="0">
                  <a:srgbClr val="05DAE3">
                    <a:alpha val="0"/>
                  </a:srgbClr>
                </a:gs>
                <a:gs pos="4700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445" name="组合 444"/>
          <p:cNvGrpSpPr/>
          <p:nvPr/>
        </p:nvGrpSpPr>
        <p:grpSpPr>
          <a:xfrm>
            <a:off x="892811" y="2891831"/>
            <a:ext cx="775158" cy="775158"/>
            <a:chOff x="10725180" y="689552"/>
            <a:chExt cx="775158" cy="775158"/>
          </a:xfrm>
        </p:grpSpPr>
        <p:sp useBgFill="1">
          <p:nvSpPr>
            <p:cNvPr id="446" name="椭圆 445"/>
            <p:cNvSpPr/>
            <p:nvPr/>
          </p:nvSpPr>
          <p:spPr>
            <a:xfrm>
              <a:off x="10725180" y="689552"/>
              <a:ext cx="775158" cy="775158"/>
            </a:xfrm>
            <a:prstGeom prst="ellipse">
              <a:avLst/>
            </a:prstGeom>
            <a:ln w="15875">
              <a:gradFill>
                <a:gsLst>
                  <a:gs pos="0">
                    <a:srgbClr val="05DAE3"/>
                  </a:gs>
                  <a:gs pos="58000">
                    <a:srgbClr val="22B9FE"/>
                  </a:gs>
                  <a:gs pos="83000">
                    <a:srgbClr val="05DAE3"/>
                  </a:gs>
                  <a:gs pos="100000">
                    <a:srgbClr val="22B9F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47" name="组合 446"/>
            <p:cNvGrpSpPr/>
            <p:nvPr/>
          </p:nvGrpSpPr>
          <p:grpSpPr>
            <a:xfrm>
              <a:off x="10964912" y="978269"/>
              <a:ext cx="261694" cy="299324"/>
              <a:chOff x="2351088" y="4405313"/>
              <a:chExt cx="242888" cy="277813"/>
            </a:xfrm>
          </p:grpSpPr>
          <p:sp>
            <p:nvSpPr>
              <p:cNvPr id="448" name="Freeform 214"/>
              <p:cNvSpPr>
                <a:spLocks/>
              </p:cNvSpPr>
              <p:nvPr/>
            </p:nvSpPr>
            <p:spPr bwMode="auto">
              <a:xfrm>
                <a:off x="2351088" y="4405313"/>
                <a:ext cx="242888" cy="128588"/>
              </a:xfrm>
              <a:custGeom>
                <a:avLst/>
                <a:gdLst>
                  <a:gd name="T0" fmla="*/ 232 w 251"/>
                  <a:gd name="T1" fmla="*/ 75 h 133"/>
                  <a:gd name="T2" fmla="*/ 232 w 251"/>
                  <a:gd name="T3" fmla="*/ 72 h 133"/>
                  <a:gd name="T4" fmla="*/ 186 w 251"/>
                  <a:gd name="T5" fmla="*/ 26 h 133"/>
                  <a:gd name="T6" fmla="*/ 163 w 251"/>
                  <a:gd name="T7" fmla="*/ 32 h 133"/>
                  <a:gd name="T8" fmla="*/ 111 w 251"/>
                  <a:gd name="T9" fmla="*/ 0 h 133"/>
                  <a:gd name="T10" fmla="*/ 60 w 251"/>
                  <a:gd name="T11" fmla="*/ 33 h 133"/>
                  <a:gd name="T12" fmla="*/ 44 w 251"/>
                  <a:gd name="T13" fmla="*/ 27 h 133"/>
                  <a:gd name="T14" fmla="*/ 17 w 251"/>
                  <a:gd name="T15" fmla="*/ 53 h 133"/>
                  <a:gd name="T16" fmla="*/ 19 w 251"/>
                  <a:gd name="T17" fmla="*/ 61 h 133"/>
                  <a:gd name="T18" fmla="*/ 0 w 251"/>
                  <a:gd name="T19" fmla="*/ 95 h 133"/>
                  <a:gd name="T20" fmla="*/ 38 w 251"/>
                  <a:gd name="T21" fmla="*/ 133 h 133"/>
                  <a:gd name="T22" fmla="*/ 38 w 251"/>
                  <a:gd name="T23" fmla="*/ 133 h 133"/>
                  <a:gd name="T24" fmla="*/ 38 w 251"/>
                  <a:gd name="T25" fmla="*/ 133 h 133"/>
                  <a:gd name="T26" fmla="*/ 38 w 251"/>
                  <a:gd name="T27" fmla="*/ 133 h 133"/>
                  <a:gd name="T28" fmla="*/ 38 w 251"/>
                  <a:gd name="T29" fmla="*/ 133 h 133"/>
                  <a:gd name="T30" fmla="*/ 218 w 251"/>
                  <a:gd name="T31" fmla="*/ 133 h 133"/>
                  <a:gd name="T32" fmla="*/ 220 w 251"/>
                  <a:gd name="T33" fmla="*/ 133 h 133"/>
                  <a:gd name="T34" fmla="*/ 251 w 251"/>
                  <a:gd name="T35" fmla="*/ 103 h 133"/>
                  <a:gd name="T36" fmla="*/ 232 w 251"/>
                  <a:gd name="T37" fmla="*/ 7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1" h="133">
                    <a:moveTo>
                      <a:pt x="232" y="75"/>
                    </a:moveTo>
                    <a:cubicBezTo>
                      <a:pt x="232" y="74"/>
                      <a:pt x="232" y="73"/>
                      <a:pt x="232" y="72"/>
                    </a:cubicBezTo>
                    <a:cubicBezTo>
                      <a:pt x="232" y="47"/>
                      <a:pt x="211" y="26"/>
                      <a:pt x="186" y="26"/>
                    </a:cubicBezTo>
                    <a:cubicBezTo>
                      <a:pt x="177" y="26"/>
                      <a:pt x="170" y="28"/>
                      <a:pt x="163" y="32"/>
                    </a:cubicBezTo>
                    <a:cubicBezTo>
                      <a:pt x="154" y="13"/>
                      <a:pt x="134" y="0"/>
                      <a:pt x="111" y="0"/>
                    </a:cubicBezTo>
                    <a:cubicBezTo>
                      <a:pt x="89" y="0"/>
                      <a:pt x="69" y="13"/>
                      <a:pt x="60" y="33"/>
                    </a:cubicBezTo>
                    <a:cubicBezTo>
                      <a:pt x="55" y="29"/>
                      <a:pt x="50" y="27"/>
                      <a:pt x="44" y="27"/>
                    </a:cubicBezTo>
                    <a:cubicBezTo>
                      <a:pt x="29" y="27"/>
                      <a:pt x="17" y="39"/>
                      <a:pt x="17" y="53"/>
                    </a:cubicBezTo>
                    <a:cubicBezTo>
                      <a:pt x="17" y="56"/>
                      <a:pt x="18" y="59"/>
                      <a:pt x="19" y="61"/>
                    </a:cubicBezTo>
                    <a:cubicBezTo>
                      <a:pt x="7" y="68"/>
                      <a:pt x="0" y="80"/>
                      <a:pt x="0" y="95"/>
                    </a:cubicBezTo>
                    <a:cubicBezTo>
                      <a:pt x="0" y="116"/>
                      <a:pt x="17" y="133"/>
                      <a:pt x="38" y="133"/>
                    </a:cubicBezTo>
                    <a:cubicBezTo>
                      <a:pt x="38" y="133"/>
                      <a:pt x="38" y="133"/>
                      <a:pt x="38" y="133"/>
                    </a:cubicBezTo>
                    <a:cubicBezTo>
                      <a:pt x="38" y="133"/>
                      <a:pt x="38" y="133"/>
                      <a:pt x="38" y="133"/>
                    </a:cubicBezTo>
                    <a:cubicBezTo>
                      <a:pt x="38" y="133"/>
                      <a:pt x="38" y="133"/>
                      <a:pt x="38" y="133"/>
                    </a:cubicBezTo>
                    <a:cubicBezTo>
                      <a:pt x="38" y="133"/>
                      <a:pt x="38" y="133"/>
                      <a:pt x="38" y="133"/>
                    </a:cubicBezTo>
                    <a:cubicBezTo>
                      <a:pt x="218" y="133"/>
                      <a:pt x="218" y="133"/>
                      <a:pt x="218" y="133"/>
                    </a:cubicBezTo>
                    <a:cubicBezTo>
                      <a:pt x="219" y="133"/>
                      <a:pt x="219" y="133"/>
                      <a:pt x="220" y="133"/>
                    </a:cubicBezTo>
                    <a:cubicBezTo>
                      <a:pt x="237" y="133"/>
                      <a:pt x="251" y="120"/>
                      <a:pt x="251" y="103"/>
                    </a:cubicBezTo>
                    <a:cubicBezTo>
                      <a:pt x="251" y="90"/>
                      <a:pt x="243" y="79"/>
                      <a:pt x="232" y="7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49" name="Freeform 215"/>
              <p:cNvSpPr>
                <a:spLocks/>
              </p:cNvSpPr>
              <p:nvPr/>
            </p:nvSpPr>
            <p:spPr bwMode="auto">
              <a:xfrm>
                <a:off x="2466975" y="4541838"/>
                <a:ext cx="93663" cy="141288"/>
              </a:xfrm>
              <a:custGeom>
                <a:avLst/>
                <a:gdLst>
                  <a:gd name="T0" fmla="*/ 51 w 59"/>
                  <a:gd name="T1" fmla="*/ 47 h 89"/>
                  <a:gd name="T2" fmla="*/ 0 w 59"/>
                  <a:gd name="T3" fmla="*/ 0 h 89"/>
                  <a:gd name="T4" fmla="*/ 21 w 59"/>
                  <a:gd name="T5" fmla="*/ 37 h 89"/>
                  <a:gd name="T6" fmla="*/ 4 w 59"/>
                  <a:gd name="T7" fmla="*/ 37 h 89"/>
                  <a:gd name="T8" fmla="*/ 59 w 59"/>
                  <a:gd name="T9" fmla="*/ 89 h 89"/>
                  <a:gd name="T10" fmla="*/ 34 w 59"/>
                  <a:gd name="T11" fmla="*/ 47 h 89"/>
                  <a:gd name="T12" fmla="*/ 51 w 59"/>
                  <a:gd name="T13" fmla="*/ 47 h 89"/>
                </a:gdLst>
                <a:ahLst/>
                <a:cxnLst>
                  <a:cxn ang="0">
                    <a:pos x="T0" y="T1"/>
                  </a:cxn>
                  <a:cxn ang="0">
                    <a:pos x="T2" y="T3"/>
                  </a:cxn>
                  <a:cxn ang="0">
                    <a:pos x="T4" y="T5"/>
                  </a:cxn>
                  <a:cxn ang="0">
                    <a:pos x="T6" y="T7"/>
                  </a:cxn>
                  <a:cxn ang="0">
                    <a:pos x="T8" y="T9"/>
                  </a:cxn>
                  <a:cxn ang="0">
                    <a:pos x="T10" y="T11"/>
                  </a:cxn>
                  <a:cxn ang="0">
                    <a:pos x="T12" y="T13"/>
                  </a:cxn>
                </a:cxnLst>
                <a:rect l="0" t="0" r="r" b="b"/>
                <a:pathLst>
                  <a:path w="59" h="89">
                    <a:moveTo>
                      <a:pt x="51" y="47"/>
                    </a:moveTo>
                    <a:lnTo>
                      <a:pt x="0" y="0"/>
                    </a:lnTo>
                    <a:lnTo>
                      <a:pt x="21" y="37"/>
                    </a:lnTo>
                    <a:lnTo>
                      <a:pt x="4" y="37"/>
                    </a:lnTo>
                    <a:lnTo>
                      <a:pt x="59" y="89"/>
                    </a:lnTo>
                    <a:lnTo>
                      <a:pt x="34" y="47"/>
                    </a:lnTo>
                    <a:lnTo>
                      <a:pt x="51" y="47"/>
                    </a:lnTo>
                    <a:close/>
                  </a:path>
                </a:pathLst>
              </a:custGeom>
              <a:solidFill>
                <a:srgbClr val="D40F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0" name="Freeform 216"/>
              <p:cNvSpPr>
                <a:spLocks/>
              </p:cNvSpPr>
              <p:nvPr/>
            </p:nvSpPr>
            <p:spPr bwMode="auto">
              <a:xfrm>
                <a:off x="2413000" y="4557713"/>
                <a:ext cx="49213" cy="74613"/>
              </a:xfrm>
              <a:custGeom>
                <a:avLst/>
                <a:gdLst>
                  <a:gd name="T0" fmla="*/ 26 w 31"/>
                  <a:gd name="T1" fmla="*/ 25 h 47"/>
                  <a:gd name="T2" fmla="*/ 0 w 31"/>
                  <a:gd name="T3" fmla="*/ 0 h 47"/>
                  <a:gd name="T4" fmla="*/ 11 w 31"/>
                  <a:gd name="T5" fmla="*/ 20 h 47"/>
                  <a:gd name="T6" fmla="*/ 2 w 31"/>
                  <a:gd name="T7" fmla="*/ 20 h 47"/>
                  <a:gd name="T8" fmla="*/ 31 w 31"/>
                  <a:gd name="T9" fmla="*/ 47 h 47"/>
                  <a:gd name="T10" fmla="*/ 17 w 31"/>
                  <a:gd name="T11" fmla="*/ 25 h 47"/>
                  <a:gd name="T12" fmla="*/ 26 w 31"/>
                  <a:gd name="T13" fmla="*/ 25 h 47"/>
                </a:gdLst>
                <a:ahLst/>
                <a:cxnLst>
                  <a:cxn ang="0">
                    <a:pos x="T0" y="T1"/>
                  </a:cxn>
                  <a:cxn ang="0">
                    <a:pos x="T2" y="T3"/>
                  </a:cxn>
                  <a:cxn ang="0">
                    <a:pos x="T4" y="T5"/>
                  </a:cxn>
                  <a:cxn ang="0">
                    <a:pos x="T6" y="T7"/>
                  </a:cxn>
                  <a:cxn ang="0">
                    <a:pos x="T8" y="T9"/>
                  </a:cxn>
                  <a:cxn ang="0">
                    <a:pos x="T10" y="T11"/>
                  </a:cxn>
                  <a:cxn ang="0">
                    <a:pos x="T12" y="T13"/>
                  </a:cxn>
                </a:cxnLst>
                <a:rect l="0" t="0" r="r" b="b"/>
                <a:pathLst>
                  <a:path w="31" h="47">
                    <a:moveTo>
                      <a:pt x="26" y="25"/>
                    </a:moveTo>
                    <a:lnTo>
                      <a:pt x="0" y="0"/>
                    </a:lnTo>
                    <a:lnTo>
                      <a:pt x="11" y="20"/>
                    </a:lnTo>
                    <a:lnTo>
                      <a:pt x="2" y="20"/>
                    </a:lnTo>
                    <a:lnTo>
                      <a:pt x="31" y="47"/>
                    </a:lnTo>
                    <a:lnTo>
                      <a:pt x="17" y="25"/>
                    </a:lnTo>
                    <a:lnTo>
                      <a:pt x="26"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 name="组合 2"/>
          <p:cNvGrpSpPr/>
          <p:nvPr/>
        </p:nvGrpSpPr>
        <p:grpSpPr>
          <a:xfrm>
            <a:off x="3300616" y="2891831"/>
            <a:ext cx="775158" cy="775158"/>
            <a:chOff x="3300616" y="2891831"/>
            <a:chExt cx="775158" cy="775158"/>
          </a:xfrm>
        </p:grpSpPr>
        <p:sp useBgFill="1">
          <p:nvSpPr>
            <p:cNvPr id="452" name="椭圆 451"/>
            <p:cNvSpPr/>
            <p:nvPr/>
          </p:nvSpPr>
          <p:spPr>
            <a:xfrm>
              <a:off x="3300616" y="2891831"/>
              <a:ext cx="775158" cy="775158"/>
            </a:xfrm>
            <a:prstGeom prst="ellipse">
              <a:avLst/>
            </a:prstGeom>
            <a:ln w="15875">
              <a:gradFill>
                <a:gsLst>
                  <a:gs pos="0">
                    <a:srgbClr val="05DAE3"/>
                  </a:gs>
                  <a:gs pos="58000">
                    <a:srgbClr val="22B9FE"/>
                  </a:gs>
                  <a:gs pos="83000">
                    <a:srgbClr val="05DAE3"/>
                  </a:gs>
                  <a:gs pos="100000">
                    <a:srgbClr val="22B9F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80" name="组合 479"/>
            <p:cNvGrpSpPr/>
            <p:nvPr/>
          </p:nvGrpSpPr>
          <p:grpSpPr>
            <a:xfrm>
              <a:off x="3527219" y="3132590"/>
              <a:ext cx="321952" cy="320784"/>
              <a:chOff x="3527219" y="3132590"/>
              <a:chExt cx="321952" cy="320784"/>
            </a:xfrm>
            <a:solidFill>
              <a:schemeClr val="bg1"/>
            </a:solidFill>
          </p:grpSpPr>
          <p:sp>
            <p:nvSpPr>
              <p:cNvPr id="477" name="Freeform 9"/>
              <p:cNvSpPr>
                <a:spLocks noEditPoints="1"/>
              </p:cNvSpPr>
              <p:nvPr/>
            </p:nvSpPr>
            <p:spPr bwMode="auto">
              <a:xfrm>
                <a:off x="3570568" y="3132590"/>
                <a:ext cx="235253" cy="320784"/>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8" name="Freeform 10"/>
              <p:cNvSpPr>
                <a:spLocks noEditPoints="1"/>
              </p:cNvSpPr>
              <p:nvPr/>
            </p:nvSpPr>
            <p:spPr bwMode="auto">
              <a:xfrm>
                <a:off x="3527219" y="3163768"/>
                <a:ext cx="321952" cy="170229"/>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9" name="Freeform 11"/>
              <p:cNvSpPr>
                <a:spLocks/>
              </p:cNvSpPr>
              <p:nvPr/>
            </p:nvSpPr>
            <p:spPr bwMode="auto">
              <a:xfrm>
                <a:off x="3630590" y="3200282"/>
                <a:ext cx="115376" cy="11554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solidFill>
                <a:srgbClr val="05D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 name="组合 3"/>
          <p:cNvGrpSpPr/>
          <p:nvPr/>
        </p:nvGrpSpPr>
        <p:grpSpPr>
          <a:xfrm>
            <a:off x="5708421" y="2891831"/>
            <a:ext cx="775158" cy="775158"/>
            <a:chOff x="5708421" y="2891831"/>
            <a:chExt cx="775158" cy="775158"/>
          </a:xfrm>
        </p:grpSpPr>
        <p:sp useBgFill="1">
          <p:nvSpPr>
            <p:cNvPr id="458" name="椭圆 457"/>
            <p:cNvSpPr/>
            <p:nvPr/>
          </p:nvSpPr>
          <p:spPr>
            <a:xfrm>
              <a:off x="5708421" y="2891831"/>
              <a:ext cx="775158" cy="775158"/>
            </a:xfrm>
            <a:prstGeom prst="ellipse">
              <a:avLst/>
            </a:prstGeom>
            <a:ln w="15875">
              <a:gradFill>
                <a:gsLst>
                  <a:gs pos="0">
                    <a:srgbClr val="05DAE3"/>
                  </a:gs>
                  <a:gs pos="58000">
                    <a:srgbClr val="22B9FE"/>
                  </a:gs>
                  <a:gs pos="83000">
                    <a:srgbClr val="05DAE3"/>
                  </a:gs>
                  <a:gs pos="100000">
                    <a:srgbClr val="22B9F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84" name="组合 483"/>
            <p:cNvGrpSpPr/>
            <p:nvPr/>
          </p:nvGrpSpPr>
          <p:grpSpPr>
            <a:xfrm>
              <a:off x="5939063" y="3182783"/>
              <a:ext cx="313874" cy="267068"/>
              <a:chOff x="5185149" y="3757773"/>
              <a:chExt cx="667095" cy="567616"/>
            </a:xfrm>
          </p:grpSpPr>
          <p:sp>
            <p:nvSpPr>
              <p:cNvPr id="482" name="Freeform 16"/>
              <p:cNvSpPr>
                <a:spLocks noEditPoints="1"/>
              </p:cNvSpPr>
              <p:nvPr/>
            </p:nvSpPr>
            <p:spPr bwMode="auto">
              <a:xfrm>
                <a:off x="5185149" y="3757773"/>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83" name="Freeform 17"/>
              <p:cNvSpPr>
                <a:spLocks noEditPoints="1"/>
              </p:cNvSpPr>
              <p:nvPr/>
            </p:nvSpPr>
            <p:spPr bwMode="auto">
              <a:xfrm>
                <a:off x="5256832" y="3757773"/>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solidFill>
                <a:srgbClr val="BB1055"/>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 name="组合 1"/>
          <p:cNvGrpSpPr/>
          <p:nvPr/>
        </p:nvGrpSpPr>
        <p:grpSpPr>
          <a:xfrm>
            <a:off x="8116226" y="2891831"/>
            <a:ext cx="775158" cy="775158"/>
            <a:chOff x="8116226" y="2891831"/>
            <a:chExt cx="775158" cy="775158"/>
          </a:xfrm>
        </p:grpSpPr>
        <p:sp useBgFill="1">
          <p:nvSpPr>
            <p:cNvPr id="464" name="椭圆 463"/>
            <p:cNvSpPr/>
            <p:nvPr/>
          </p:nvSpPr>
          <p:spPr>
            <a:xfrm>
              <a:off x="8116226" y="2891831"/>
              <a:ext cx="775158" cy="775158"/>
            </a:xfrm>
            <a:prstGeom prst="ellipse">
              <a:avLst/>
            </a:prstGeom>
            <a:ln w="15875">
              <a:gradFill>
                <a:gsLst>
                  <a:gs pos="0">
                    <a:srgbClr val="05DAE3"/>
                  </a:gs>
                  <a:gs pos="58000">
                    <a:srgbClr val="22B9FE"/>
                  </a:gs>
                  <a:gs pos="83000">
                    <a:srgbClr val="05DAE3"/>
                  </a:gs>
                  <a:gs pos="100000">
                    <a:srgbClr val="22B9F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85" name="组合 484"/>
            <p:cNvGrpSpPr/>
            <p:nvPr/>
          </p:nvGrpSpPr>
          <p:grpSpPr>
            <a:xfrm>
              <a:off x="8385089" y="3093666"/>
              <a:ext cx="275532" cy="359708"/>
              <a:chOff x="6548410" y="5124435"/>
              <a:chExt cx="538723" cy="703303"/>
            </a:xfrm>
            <a:solidFill>
              <a:schemeClr val="bg1"/>
            </a:solidFill>
          </p:grpSpPr>
          <p:sp>
            <p:nvSpPr>
              <p:cNvPr id="486" name="Freeform 21"/>
              <p:cNvSpPr>
                <a:spLocks noEditPoints="1"/>
              </p:cNvSpPr>
              <p:nvPr/>
            </p:nvSpPr>
            <p:spPr bwMode="auto">
              <a:xfrm>
                <a:off x="6597784" y="5124435"/>
                <a:ext cx="439976" cy="450948"/>
              </a:xfrm>
              <a:custGeom>
                <a:avLst/>
                <a:gdLst>
                  <a:gd name="T0" fmla="*/ 16 w 509"/>
                  <a:gd name="T1" fmla="*/ 394 h 522"/>
                  <a:gd name="T2" fmla="*/ 111 w 509"/>
                  <a:gd name="T3" fmla="*/ 413 h 522"/>
                  <a:gd name="T4" fmla="*/ 129 w 509"/>
                  <a:gd name="T5" fmla="*/ 414 h 522"/>
                  <a:gd name="T6" fmla="*/ 254 w 509"/>
                  <a:gd name="T7" fmla="*/ 394 h 522"/>
                  <a:gd name="T8" fmla="*/ 380 w 509"/>
                  <a:gd name="T9" fmla="*/ 414 h 522"/>
                  <a:gd name="T10" fmla="*/ 398 w 509"/>
                  <a:gd name="T11" fmla="*/ 413 h 522"/>
                  <a:gd name="T12" fmla="*/ 493 w 509"/>
                  <a:gd name="T13" fmla="*/ 394 h 522"/>
                  <a:gd name="T14" fmla="*/ 509 w 509"/>
                  <a:gd name="T15" fmla="*/ 410 h 522"/>
                  <a:gd name="T16" fmla="*/ 509 w 509"/>
                  <a:gd name="T17" fmla="*/ 432 h 522"/>
                  <a:gd name="T18" fmla="*/ 254 w 509"/>
                  <a:gd name="T19" fmla="*/ 522 h 522"/>
                  <a:gd name="T20" fmla="*/ 0 w 509"/>
                  <a:gd name="T21" fmla="*/ 432 h 522"/>
                  <a:gd name="T22" fmla="*/ 0 w 509"/>
                  <a:gd name="T23" fmla="*/ 410 h 522"/>
                  <a:gd name="T24" fmla="*/ 16 w 509"/>
                  <a:gd name="T25" fmla="*/ 394 h 522"/>
                  <a:gd name="T26" fmla="*/ 385 w 509"/>
                  <a:gd name="T27" fmla="*/ 337 h 522"/>
                  <a:gd name="T28" fmla="*/ 366 w 509"/>
                  <a:gd name="T29" fmla="*/ 334 h 522"/>
                  <a:gd name="T30" fmla="*/ 254 w 509"/>
                  <a:gd name="T31" fmla="*/ 356 h 522"/>
                  <a:gd name="T32" fmla="*/ 142 w 509"/>
                  <a:gd name="T33" fmla="*/ 334 h 522"/>
                  <a:gd name="T34" fmla="*/ 124 w 509"/>
                  <a:gd name="T35" fmla="*/ 337 h 522"/>
                  <a:gd name="T36" fmla="*/ 83 w 509"/>
                  <a:gd name="T37" fmla="*/ 305 h 522"/>
                  <a:gd name="T38" fmla="*/ 70 w 509"/>
                  <a:gd name="T39" fmla="*/ 80 h 522"/>
                  <a:gd name="T40" fmla="*/ 150 w 509"/>
                  <a:gd name="T41" fmla="*/ 0 h 522"/>
                  <a:gd name="T42" fmla="*/ 199 w 509"/>
                  <a:gd name="T43" fmla="*/ 7 h 522"/>
                  <a:gd name="T44" fmla="*/ 254 w 509"/>
                  <a:gd name="T45" fmla="*/ 0 h 522"/>
                  <a:gd name="T46" fmla="*/ 310 w 509"/>
                  <a:gd name="T47" fmla="*/ 7 h 522"/>
                  <a:gd name="T48" fmla="*/ 359 w 509"/>
                  <a:gd name="T49" fmla="*/ 0 h 522"/>
                  <a:gd name="T50" fmla="*/ 439 w 509"/>
                  <a:gd name="T51" fmla="*/ 80 h 522"/>
                  <a:gd name="T52" fmla="*/ 426 w 509"/>
                  <a:gd name="T53" fmla="*/ 305 h 522"/>
                  <a:gd name="T54" fmla="*/ 385 w 509"/>
                  <a:gd name="T55" fmla="*/ 33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9" h="522">
                    <a:moveTo>
                      <a:pt x="16" y="394"/>
                    </a:moveTo>
                    <a:cubicBezTo>
                      <a:pt x="65" y="394"/>
                      <a:pt x="88" y="405"/>
                      <a:pt x="111" y="413"/>
                    </a:cubicBezTo>
                    <a:cubicBezTo>
                      <a:pt x="117" y="415"/>
                      <a:pt x="122" y="416"/>
                      <a:pt x="129" y="414"/>
                    </a:cubicBezTo>
                    <a:cubicBezTo>
                      <a:pt x="157" y="407"/>
                      <a:pt x="205" y="394"/>
                      <a:pt x="254" y="394"/>
                    </a:cubicBezTo>
                    <a:cubicBezTo>
                      <a:pt x="304" y="394"/>
                      <a:pt x="352" y="407"/>
                      <a:pt x="380" y="414"/>
                    </a:cubicBezTo>
                    <a:cubicBezTo>
                      <a:pt x="387" y="416"/>
                      <a:pt x="392" y="415"/>
                      <a:pt x="398" y="413"/>
                    </a:cubicBezTo>
                    <a:cubicBezTo>
                      <a:pt x="421" y="405"/>
                      <a:pt x="444" y="394"/>
                      <a:pt x="493" y="394"/>
                    </a:cubicBezTo>
                    <a:cubicBezTo>
                      <a:pt x="501" y="394"/>
                      <a:pt x="509" y="402"/>
                      <a:pt x="509" y="410"/>
                    </a:cubicBezTo>
                    <a:cubicBezTo>
                      <a:pt x="509" y="432"/>
                      <a:pt x="509" y="432"/>
                      <a:pt x="509" y="432"/>
                    </a:cubicBezTo>
                    <a:cubicBezTo>
                      <a:pt x="509" y="492"/>
                      <a:pt x="366" y="522"/>
                      <a:pt x="254" y="522"/>
                    </a:cubicBezTo>
                    <a:cubicBezTo>
                      <a:pt x="143" y="522"/>
                      <a:pt x="0" y="492"/>
                      <a:pt x="0" y="432"/>
                    </a:cubicBezTo>
                    <a:cubicBezTo>
                      <a:pt x="0" y="410"/>
                      <a:pt x="0" y="410"/>
                      <a:pt x="0" y="410"/>
                    </a:cubicBezTo>
                    <a:cubicBezTo>
                      <a:pt x="0" y="401"/>
                      <a:pt x="7" y="394"/>
                      <a:pt x="16" y="394"/>
                    </a:cubicBezTo>
                    <a:close/>
                    <a:moveTo>
                      <a:pt x="385" y="337"/>
                    </a:moveTo>
                    <a:cubicBezTo>
                      <a:pt x="378" y="336"/>
                      <a:pt x="373" y="333"/>
                      <a:pt x="366" y="334"/>
                    </a:cubicBezTo>
                    <a:cubicBezTo>
                      <a:pt x="338" y="341"/>
                      <a:pt x="305" y="356"/>
                      <a:pt x="254" y="356"/>
                    </a:cubicBezTo>
                    <a:cubicBezTo>
                      <a:pt x="204" y="356"/>
                      <a:pt x="171" y="341"/>
                      <a:pt x="142" y="334"/>
                    </a:cubicBezTo>
                    <a:cubicBezTo>
                      <a:pt x="136" y="333"/>
                      <a:pt x="131" y="336"/>
                      <a:pt x="124" y="337"/>
                    </a:cubicBezTo>
                    <a:cubicBezTo>
                      <a:pt x="107" y="338"/>
                      <a:pt x="84" y="323"/>
                      <a:pt x="83" y="305"/>
                    </a:cubicBezTo>
                    <a:cubicBezTo>
                      <a:pt x="70" y="80"/>
                      <a:pt x="70" y="80"/>
                      <a:pt x="70" y="80"/>
                    </a:cubicBezTo>
                    <a:cubicBezTo>
                      <a:pt x="68" y="36"/>
                      <a:pt x="106" y="0"/>
                      <a:pt x="150" y="0"/>
                    </a:cubicBezTo>
                    <a:cubicBezTo>
                      <a:pt x="171" y="0"/>
                      <a:pt x="184" y="7"/>
                      <a:pt x="199" y="7"/>
                    </a:cubicBezTo>
                    <a:cubicBezTo>
                      <a:pt x="214" y="7"/>
                      <a:pt x="233" y="0"/>
                      <a:pt x="254" y="0"/>
                    </a:cubicBezTo>
                    <a:cubicBezTo>
                      <a:pt x="276" y="0"/>
                      <a:pt x="295" y="7"/>
                      <a:pt x="310" y="7"/>
                    </a:cubicBezTo>
                    <a:cubicBezTo>
                      <a:pt x="325" y="7"/>
                      <a:pt x="338" y="0"/>
                      <a:pt x="359" y="0"/>
                    </a:cubicBezTo>
                    <a:cubicBezTo>
                      <a:pt x="403" y="0"/>
                      <a:pt x="439" y="36"/>
                      <a:pt x="439" y="80"/>
                    </a:cubicBezTo>
                    <a:cubicBezTo>
                      <a:pt x="439" y="155"/>
                      <a:pt x="426" y="230"/>
                      <a:pt x="426" y="305"/>
                    </a:cubicBezTo>
                    <a:cubicBezTo>
                      <a:pt x="426" y="323"/>
                      <a:pt x="402" y="338"/>
                      <a:pt x="385" y="337"/>
                    </a:cubicBezTo>
                    <a:close/>
                  </a:path>
                </a:pathLst>
              </a:custGeom>
              <a:solidFill>
                <a:srgbClr val="BB1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7" name="Freeform 22"/>
              <p:cNvSpPr>
                <a:spLocks noEditPoints="1"/>
              </p:cNvSpPr>
              <p:nvPr/>
            </p:nvSpPr>
            <p:spPr bwMode="auto">
              <a:xfrm>
                <a:off x="6548410" y="5257562"/>
                <a:ext cx="538723" cy="570176"/>
              </a:xfrm>
              <a:custGeom>
                <a:avLst/>
                <a:gdLst>
                  <a:gd name="T0" fmla="*/ 100 w 623"/>
                  <a:gd name="T1" fmla="*/ 153 h 660"/>
                  <a:gd name="T2" fmla="*/ 73 w 623"/>
                  <a:gd name="T3" fmla="*/ 183 h 660"/>
                  <a:gd name="T4" fmla="*/ 43 w 623"/>
                  <a:gd name="T5" fmla="*/ 156 h 660"/>
                  <a:gd name="T6" fmla="*/ 30 w 623"/>
                  <a:gd name="T7" fmla="*/ 45 h 660"/>
                  <a:gd name="T8" fmla="*/ 94 w 623"/>
                  <a:gd name="T9" fmla="*/ 41 h 660"/>
                  <a:gd name="T10" fmla="*/ 100 w 623"/>
                  <a:gd name="T11" fmla="*/ 153 h 660"/>
                  <a:gd name="T12" fmla="*/ 76 w 623"/>
                  <a:gd name="T13" fmla="*/ 502 h 660"/>
                  <a:gd name="T14" fmla="*/ 57 w 623"/>
                  <a:gd name="T15" fmla="*/ 521 h 660"/>
                  <a:gd name="T16" fmla="*/ 38 w 623"/>
                  <a:gd name="T17" fmla="*/ 502 h 660"/>
                  <a:gd name="T18" fmla="*/ 38 w 623"/>
                  <a:gd name="T19" fmla="*/ 487 h 660"/>
                  <a:gd name="T20" fmla="*/ 78 w 623"/>
                  <a:gd name="T21" fmla="*/ 440 h 660"/>
                  <a:gd name="T22" fmla="*/ 289 w 623"/>
                  <a:gd name="T23" fmla="*/ 406 h 660"/>
                  <a:gd name="T24" fmla="*/ 334 w 623"/>
                  <a:gd name="T25" fmla="*/ 406 h 660"/>
                  <a:gd name="T26" fmla="*/ 545 w 623"/>
                  <a:gd name="T27" fmla="*/ 440 h 660"/>
                  <a:gd name="T28" fmla="*/ 585 w 623"/>
                  <a:gd name="T29" fmla="*/ 487 h 660"/>
                  <a:gd name="T30" fmla="*/ 585 w 623"/>
                  <a:gd name="T31" fmla="*/ 502 h 660"/>
                  <a:gd name="T32" fmla="*/ 566 w 623"/>
                  <a:gd name="T33" fmla="*/ 521 h 660"/>
                  <a:gd name="T34" fmla="*/ 547 w 623"/>
                  <a:gd name="T35" fmla="*/ 502 h 660"/>
                  <a:gd name="T36" fmla="*/ 547 w 623"/>
                  <a:gd name="T37" fmla="*/ 490 h 660"/>
                  <a:gd name="T38" fmla="*/ 538 w 623"/>
                  <a:gd name="T39" fmla="*/ 481 h 660"/>
                  <a:gd name="T40" fmla="*/ 341 w 623"/>
                  <a:gd name="T41" fmla="*/ 468 h 660"/>
                  <a:gd name="T42" fmla="*/ 334 w 623"/>
                  <a:gd name="T43" fmla="*/ 470 h 660"/>
                  <a:gd name="T44" fmla="*/ 331 w 623"/>
                  <a:gd name="T45" fmla="*/ 477 h 660"/>
                  <a:gd name="T46" fmla="*/ 331 w 623"/>
                  <a:gd name="T47" fmla="*/ 502 h 660"/>
                  <a:gd name="T48" fmla="*/ 311 w 623"/>
                  <a:gd name="T49" fmla="*/ 521 h 660"/>
                  <a:gd name="T50" fmla="*/ 292 w 623"/>
                  <a:gd name="T51" fmla="*/ 502 h 660"/>
                  <a:gd name="T52" fmla="*/ 292 w 623"/>
                  <a:gd name="T53" fmla="*/ 477 h 660"/>
                  <a:gd name="T54" fmla="*/ 289 w 623"/>
                  <a:gd name="T55" fmla="*/ 470 h 660"/>
                  <a:gd name="T56" fmla="*/ 282 w 623"/>
                  <a:gd name="T57" fmla="*/ 468 h 660"/>
                  <a:gd name="T58" fmla="*/ 85 w 623"/>
                  <a:gd name="T59" fmla="*/ 481 h 660"/>
                  <a:gd name="T60" fmla="*/ 76 w 623"/>
                  <a:gd name="T61" fmla="*/ 490 h 660"/>
                  <a:gd name="T62" fmla="*/ 76 w 623"/>
                  <a:gd name="T63" fmla="*/ 502 h 660"/>
                  <a:gd name="T64" fmla="*/ 566 w 623"/>
                  <a:gd name="T65" fmla="*/ 545 h 660"/>
                  <a:gd name="T66" fmla="*/ 623 w 623"/>
                  <a:gd name="T67" fmla="*/ 602 h 660"/>
                  <a:gd name="T68" fmla="*/ 566 w 623"/>
                  <a:gd name="T69" fmla="*/ 660 h 660"/>
                  <a:gd name="T70" fmla="*/ 509 w 623"/>
                  <a:gd name="T71" fmla="*/ 602 h 660"/>
                  <a:gd name="T72" fmla="*/ 566 w 623"/>
                  <a:gd name="T73" fmla="*/ 545 h 660"/>
                  <a:gd name="T74" fmla="*/ 57 w 623"/>
                  <a:gd name="T75" fmla="*/ 545 h 660"/>
                  <a:gd name="T76" fmla="*/ 114 w 623"/>
                  <a:gd name="T77" fmla="*/ 602 h 660"/>
                  <a:gd name="T78" fmla="*/ 57 w 623"/>
                  <a:gd name="T79" fmla="*/ 660 h 660"/>
                  <a:gd name="T80" fmla="*/ 0 w 623"/>
                  <a:gd name="T81" fmla="*/ 602 h 660"/>
                  <a:gd name="T82" fmla="*/ 57 w 623"/>
                  <a:gd name="T83" fmla="*/ 545 h 660"/>
                  <a:gd name="T84" fmla="*/ 311 w 623"/>
                  <a:gd name="T85" fmla="*/ 545 h 660"/>
                  <a:gd name="T86" fmla="*/ 369 w 623"/>
                  <a:gd name="T87" fmla="*/ 602 h 660"/>
                  <a:gd name="T88" fmla="*/ 311 w 623"/>
                  <a:gd name="T89" fmla="*/ 660 h 660"/>
                  <a:gd name="T90" fmla="*/ 254 w 623"/>
                  <a:gd name="T91" fmla="*/ 602 h 660"/>
                  <a:gd name="T92" fmla="*/ 311 w 623"/>
                  <a:gd name="T93" fmla="*/ 545 h 660"/>
                  <a:gd name="T94" fmla="*/ 580 w 623"/>
                  <a:gd name="T95" fmla="*/ 156 h 660"/>
                  <a:gd name="T96" fmla="*/ 550 w 623"/>
                  <a:gd name="T97" fmla="*/ 183 h 660"/>
                  <a:gd name="T98" fmla="*/ 523 w 623"/>
                  <a:gd name="T99" fmla="*/ 153 h 660"/>
                  <a:gd name="T100" fmla="*/ 529 w 623"/>
                  <a:gd name="T101" fmla="*/ 41 h 660"/>
                  <a:gd name="T102" fmla="*/ 593 w 623"/>
                  <a:gd name="T103" fmla="*/ 45 h 660"/>
                  <a:gd name="T104" fmla="*/ 580 w 623"/>
                  <a:gd name="T105" fmla="*/ 156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 h="660">
                    <a:moveTo>
                      <a:pt x="100" y="153"/>
                    </a:moveTo>
                    <a:cubicBezTo>
                      <a:pt x="101" y="169"/>
                      <a:pt x="89" y="182"/>
                      <a:pt x="73" y="183"/>
                    </a:cubicBezTo>
                    <a:cubicBezTo>
                      <a:pt x="57" y="184"/>
                      <a:pt x="44" y="172"/>
                      <a:pt x="43" y="156"/>
                    </a:cubicBezTo>
                    <a:cubicBezTo>
                      <a:pt x="30" y="45"/>
                      <a:pt x="30" y="45"/>
                      <a:pt x="30" y="45"/>
                    </a:cubicBezTo>
                    <a:cubicBezTo>
                      <a:pt x="29" y="12"/>
                      <a:pt x="91" y="0"/>
                      <a:pt x="94" y="41"/>
                    </a:cubicBezTo>
                    <a:cubicBezTo>
                      <a:pt x="100" y="153"/>
                      <a:pt x="100" y="153"/>
                      <a:pt x="100" y="153"/>
                    </a:cubicBezTo>
                    <a:close/>
                    <a:moveTo>
                      <a:pt x="76" y="502"/>
                    </a:moveTo>
                    <a:cubicBezTo>
                      <a:pt x="76" y="513"/>
                      <a:pt x="68" y="521"/>
                      <a:pt x="57" y="521"/>
                    </a:cubicBezTo>
                    <a:cubicBezTo>
                      <a:pt x="47" y="521"/>
                      <a:pt x="38" y="513"/>
                      <a:pt x="38" y="502"/>
                    </a:cubicBezTo>
                    <a:cubicBezTo>
                      <a:pt x="38" y="487"/>
                      <a:pt x="38" y="487"/>
                      <a:pt x="38" y="487"/>
                    </a:cubicBezTo>
                    <a:cubicBezTo>
                      <a:pt x="38" y="464"/>
                      <a:pt x="55" y="444"/>
                      <a:pt x="78" y="440"/>
                    </a:cubicBezTo>
                    <a:cubicBezTo>
                      <a:pt x="289" y="406"/>
                      <a:pt x="289" y="406"/>
                      <a:pt x="289" y="406"/>
                    </a:cubicBezTo>
                    <a:cubicBezTo>
                      <a:pt x="304" y="406"/>
                      <a:pt x="319" y="406"/>
                      <a:pt x="334" y="406"/>
                    </a:cubicBezTo>
                    <a:cubicBezTo>
                      <a:pt x="545" y="440"/>
                      <a:pt x="545" y="440"/>
                      <a:pt x="545" y="440"/>
                    </a:cubicBezTo>
                    <a:cubicBezTo>
                      <a:pt x="568" y="444"/>
                      <a:pt x="585" y="464"/>
                      <a:pt x="585" y="487"/>
                    </a:cubicBezTo>
                    <a:cubicBezTo>
                      <a:pt x="585" y="502"/>
                      <a:pt x="585" y="502"/>
                      <a:pt x="585" y="502"/>
                    </a:cubicBezTo>
                    <a:cubicBezTo>
                      <a:pt x="585" y="513"/>
                      <a:pt x="576" y="521"/>
                      <a:pt x="566" y="521"/>
                    </a:cubicBezTo>
                    <a:cubicBezTo>
                      <a:pt x="555" y="521"/>
                      <a:pt x="547" y="513"/>
                      <a:pt x="547" y="502"/>
                    </a:cubicBezTo>
                    <a:cubicBezTo>
                      <a:pt x="547" y="498"/>
                      <a:pt x="547" y="494"/>
                      <a:pt x="547" y="490"/>
                    </a:cubicBezTo>
                    <a:cubicBezTo>
                      <a:pt x="547" y="485"/>
                      <a:pt x="543" y="481"/>
                      <a:pt x="538" y="481"/>
                    </a:cubicBezTo>
                    <a:cubicBezTo>
                      <a:pt x="341" y="468"/>
                      <a:pt x="341" y="468"/>
                      <a:pt x="341" y="468"/>
                    </a:cubicBezTo>
                    <a:cubicBezTo>
                      <a:pt x="338" y="468"/>
                      <a:pt x="336" y="468"/>
                      <a:pt x="334" y="470"/>
                    </a:cubicBezTo>
                    <a:cubicBezTo>
                      <a:pt x="332" y="472"/>
                      <a:pt x="331" y="475"/>
                      <a:pt x="331" y="477"/>
                    </a:cubicBezTo>
                    <a:cubicBezTo>
                      <a:pt x="331" y="502"/>
                      <a:pt x="331" y="502"/>
                      <a:pt x="331" y="502"/>
                    </a:cubicBezTo>
                    <a:cubicBezTo>
                      <a:pt x="331" y="513"/>
                      <a:pt x="322" y="521"/>
                      <a:pt x="311" y="521"/>
                    </a:cubicBezTo>
                    <a:cubicBezTo>
                      <a:pt x="301" y="521"/>
                      <a:pt x="292" y="513"/>
                      <a:pt x="292" y="502"/>
                    </a:cubicBezTo>
                    <a:cubicBezTo>
                      <a:pt x="292" y="477"/>
                      <a:pt x="292" y="477"/>
                      <a:pt x="292" y="477"/>
                    </a:cubicBezTo>
                    <a:cubicBezTo>
                      <a:pt x="292" y="475"/>
                      <a:pt x="291" y="472"/>
                      <a:pt x="289" y="470"/>
                    </a:cubicBezTo>
                    <a:cubicBezTo>
                      <a:pt x="287" y="468"/>
                      <a:pt x="285" y="468"/>
                      <a:pt x="282" y="468"/>
                    </a:cubicBezTo>
                    <a:cubicBezTo>
                      <a:pt x="85" y="481"/>
                      <a:pt x="85" y="481"/>
                      <a:pt x="85" y="481"/>
                    </a:cubicBezTo>
                    <a:cubicBezTo>
                      <a:pt x="80" y="481"/>
                      <a:pt x="76" y="485"/>
                      <a:pt x="76" y="490"/>
                    </a:cubicBezTo>
                    <a:cubicBezTo>
                      <a:pt x="76" y="502"/>
                      <a:pt x="76" y="502"/>
                      <a:pt x="76" y="502"/>
                    </a:cubicBezTo>
                    <a:close/>
                    <a:moveTo>
                      <a:pt x="566" y="545"/>
                    </a:moveTo>
                    <a:cubicBezTo>
                      <a:pt x="597" y="545"/>
                      <a:pt x="623" y="571"/>
                      <a:pt x="623" y="602"/>
                    </a:cubicBezTo>
                    <a:cubicBezTo>
                      <a:pt x="623" y="634"/>
                      <a:pt x="597" y="660"/>
                      <a:pt x="566" y="660"/>
                    </a:cubicBezTo>
                    <a:cubicBezTo>
                      <a:pt x="534" y="660"/>
                      <a:pt x="509" y="634"/>
                      <a:pt x="509" y="602"/>
                    </a:cubicBezTo>
                    <a:cubicBezTo>
                      <a:pt x="509" y="571"/>
                      <a:pt x="534" y="545"/>
                      <a:pt x="566" y="545"/>
                    </a:cubicBezTo>
                    <a:close/>
                    <a:moveTo>
                      <a:pt x="57" y="545"/>
                    </a:moveTo>
                    <a:cubicBezTo>
                      <a:pt x="89" y="545"/>
                      <a:pt x="114" y="571"/>
                      <a:pt x="114" y="602"/>
                    </a:cubicBezTo>
                    <a:cubicBezTo>
                      <a:pt x="114" y="634"/>
                      <a:pt x="89" y="660"/>
                      <a:pt x="57" y="660"/>
                    </a:cubicBezTo>
                    <a:cubicBezTo>
                      <a:pt x="26" y="660"/>
                      <a:pt x="0" y="634"/>
                      <a:pt x="0" y="602"/>
                    </a:cubicBezTo>
                    <a:cubicBezTo>
                      <a:pt x="0" y="571"/>
                      <a:pt x="26" y="545"/>
                      <a:pt x="57" y="545"/>
                    </a:cubicBezTo>
                    <a:close/>
                    <a:moveTo>
                      <a:pt x="311" y="545"/>
                    </a:moveTo>
                    <a:cubicBezTo>
                      <a:pt x="343" y="545"/>
                      <a:pt x="369" y="571"/>
                      <a:pt x="369" y="602"/>
                    </a:cubicBezTo>
                    <a:cubicBezTo>
                      <a:pt x="369" y="634"/>
                      <a:pt x="343" y="660"/>
                      <a:pt x="311" y="660"/>
                    </a:cubicBezTo>
                    <a:cubicBezTo>
                      <a:pt x="280" y="660"/>
                      <a:pt x="254" y="634"/>
                      <a:pt x="254" y="602"/>
                    </a:cubicBezTo>
                    <a:cubicBezTo>
                      <a:pt x="254" y="571"/>
                      <a:pt x="280" y="545"/>
                      <a:pt x="311" y="545"/>
                    </a:cubicBezTo>
                    <a:close/>
                    <a:moveTo>
                      <a:pt x="580" y="156"/>
                    </a:moveTo>
                    <a:cubicBezTo>
                      <a:pt x="579" y="172"/>
                      <a:pt x="566" y="184"/>
                      <a:pt x="550" y="183"/>
                    </a:cubicBezTo>
                    <a:cubicBezTo>
                      <a:pt x="534" y="182"/>
                      <a:pt x="522" y="169"/>
                      <a:pt x="523" y="153"/>
                    </a:cubicBezTo>
                    <a:cubicBezTo>
                      <a:pt x="529" y="41"/>
                      <a:pt x="529" y="41"/>
                      <a:pt x="529" y="41"/>
                    </a:cubicBezTo>
                    <a:cubicBezTo>
                      <a:pt x="532" y="0"/>
                      <a:pt x="594" y="12"/>
                      <a:pt x="593" y="45"/>
                    </a:cubicBezTo>
                    <a:cubicBezTo>
                      <a:pt x="580" y="156"/>
                      <a:pt x="580" y="156"/>
                      <a:pt x="580"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grpSp>
      <p:grpSp>
        <p:nvGrpSpPr>
          <p:cNvPr id="5" name="组合 4"/>
          <p:cNvGrpSpPr/>
          <p:nvPr/>
        </p:nvGrpSpPr>
        <p:grpSpPr>
          <a:xfrm>
            <a:off x="10524032" y="2891831"/>
            <a:ext cx="775158" cy="775158"/>
            <a:chOff x="10524032" y="2891831"/>
            <a:chExt cx="775158" cy="775158"/>
          </a:xfrm>
        </p:grpSpPr>
        <p:sp useBgFill="1">
          <p:nvSpPr>
            <p:cNvPr id="470" name="椭圆 469"/>
            <p:cNvSpPr/>
            <p:nvPr/>
          </p:nvSpPr>
          <p:spPr>
            <a:xfrm>
              <a:off x="10524032" y="2891831"/>
              <a:ext cx="775158" cy="775158"/>
            </a:xfrm>
            <a:prstGeom prst="ellipse">
              <a:avLst/>
            </a:prstGeom>
            <a:ln w="15875">
              <a:gradFill>
                <a:gsLst>
                  <a:gs pos="0">
                    <a:srgbClr val="05DAE3"/>
                  </a:gs>
                  <a:gs pos="58000">
                    <a:srgbClr val="22B9FE"/>
                  </a:gs>
                  <a:gs pos="83000">
                    <a:srgbClr val="05DAE3"/>
                  </a:gs>
                  <a:gs pos="100000">
                    <a:srgbClr val="22B9F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88" name="组合 487"/>
            <p:cNvGrpSpPr/>
            <p:nvPr/>
          </p:nvGrpSpPr>
          <p:grpSpPr>
            <a:xfrm>
              <a:off x="10748026" y="3114973"/>
              <a:ext cx="346218" cy="328874"/>
              <a:chOff x="5099014" y="3772690"/>
              <a:chExt cx="591389" cy="561764"/>
            </a:xfrm>
          </p:grpSpPr>
          <p:sp>
            <p:nvSpPr>
              <p:cNvPr id="489" name="Freeform 14"/>
              <p:cNvSpPr>
                <a:spLocks/>
              </p:cNvSpPr>
              <p:nvPr/>
            </p:nvSpPr>
            <p:spPr bwMode="auto">
              <a:xfrm>
                <a:off x="5099014" y="3772690"/>
                <a:ext cx="591389" cy="561764"/>
              </a:xfrm>
              <a:custGeom>
                <a:avLst/>
                <a:gdLst>
                  <a:gd name="T0" fmla="*/ 359 w 684"/>
                  <a:gd name="T1" fmla="*/ 57 h 650"/>
                  <a:gd name="T2" fmla="*/ 331 w 684"/>
                  <a:gd name="T3" fmla="*/ 28 h 650"/>
                  <a:gd name="T4" fmla="*/ 360 w 684"/>
                  <a:gd name="T5" fmla="*/ 0 h 650"/>
                  <a:gd name="T6" fmla="*/ 360 w 684"/>
                  <a:gd name="T7" fmla="*/ 0 h 650"/>
                  <a:gd name="T8" fmla="*/ 360 w 684"/>
                  <a:gd name="T9" fmla="*/ 0 h 650"/>
                  <a:gd name="T10" fmla="*/ 360 w 684"/>
                  <a:gd name="T11" fmla="*/ 0 h 650"/>
                  <a:gd name="T12" fmla="*/ 361 w 684"/>
                  <a:gd name="T13" fmla="*/ 0 h 650"/>
                  <a:gd name="T14" fmla="*/ 361 w 684"/>
                  <a:gd name="T15" fmla="*/ 0 h 650"/>
                  <a:gd name="T16" fmla="*/ 589 w 684"/>
                  <a:gd name="T17" fmla="*/ 95 h 650"/>
                  <a:gd name="T18" fmla="*/ 684 w 684"/>
                  <a:gd name="T19" fmla="*/ 325 h 650"/>
                  <a:gd name="T20" fmla="*/ 589 w 684"/>
                  <a:gd name="T21" fmla="*/ 554 h 650"/>
                  <a:gd name="T22" fmla="*/ 359 w 684"/>
                  <a:gd name="T23" fmla="*/ 650 h 650"/>
                  <a:gd name="T24" fmla="*/ 130 w 684"/>
                  <a:gd name="T25" fmla="*/ 554 h 650"/>
                  <a:gd name="T26" fmla="*/ 34 w 684"/>
                  <a:gd name="T27" fmla="*/ 325 h 650"/>
                  <a:gd name="T28" fmla="*/ 43 w 684"/>
                  <a:gd name="T29" fmla="*/ 253 h 650"/>
                  <a:gd name="T30" fmla="*/ 56 w 684"/>
                  <a:gd name="T31" fmla="*/ 210 h 650"/>
                  <a:gd name="T32" fmla="*/ 15 w 684"/>
                  <a:gd name="T33" fmla="*/ 193 h 650"/>
                  <a:gd name="T34" fmla="*/ 5 w 684"/>
                  <a:gd name="T35" fmla="*/ 187 h 650"/>
                  <a:gd name="T36" fmla="*/ 1 w 684"/>
                  <a:gd name="T37" fmla="*/ 176 h 650"/>
                  <a:gd name="T38" fmla="*/ 2 w 684"/>
                  <a:gd name="T39" fmla="*/ 165 h 650"/>
                  <a:gd name="T40" fmla="*/ 9 w 684"/>
                  <a:gd name="T41" fmla="*/ 155 h 650"/>
                  <a:gd name="T42" fmla="*/ 124 w 684"/>
                  <a:gd name="T43" fmla="*/ 66 h 650"/>
                  <a:gd name="T44" fmla="*/ 134 w 684"/>
                  <a:gd name="T45" fmla="*/ 61 h 650"/>
                  <a:gd name="T46" fmla="*/ 146 w 684"/>
                  <a:gd name="T47" fmla="*/ 63 h 650"/>
                  <a:gd name="T48" fmla="*/ 155 w 684"/>
                  <a:gd name="T49" fmla="*/ 70 h 650"/>
                  <a:gd name="T50" fmla="*/ 159 w 684"/>
                  <a:gd name="T51" fmla="*/ 80 h 650"/>
                  <a:gd name="T52" fmla="*/ 180 w 684"/>
                  <a:gd name="T53" fmla="*/ 224 h 650"/>
                  <a:gd name="T54" fmla="*/ 178 w 684"/>
                  <a:gd name="T55" fmla="*/ 236 h 650"/>
                  <a:gd name="T56" fmla="*/ 171 w 684"/>
                  <a:gd name="T57" fmla="*/ 245 h 650"/>
                  <a:gd name="T58" fmla="*/ 161 w 684"/>
                  <a:gd name="T59" fmla="*/ 249 h 650"/>
                  <a:gd name="T60" fmla="*/ 149 w 684"/>
                  <a:gd name="T61" fmla="*/ 248 h 650"/>
                  <a:gd name="T62" fmla="*/ 108 w 684"/>
                  <a:gd name="T63" fmla="*/ 231 h 650"/>
                  <a:gd name="T64" fmla="*/ 98 w 684"/>
                  <a:gd name="T65" fmla="*/ 266 h 650"/>
                  <a:gd name="T66" fmla="*/ 92 w 684"/>
                  <a:gd name="T67" fmla="*/ 325 h 650"/>
                  <a:gd name="T68" fmla="*/ 170 w 684"/>
                  <a:gd name="T69" fmla="*/ 514 h 650"/>
                  <a:gd name="T70" fmla="*/ 359 w 684"/>
                  <a:gd name="T71" fmla="*/ 592 h 650"/>
                  <a:gd name="T72" fmla="*/ 549 w 684"/>
                  <a:gd name="T73" fmla="*/ 514 h 650"/>
                  <a:gd name="T74" fmla="*/ 627 w 684"/>
                  <a:gd name="T75" fmla="*/ 325 h 650"/>
                  <a:gd name="T76" fmla="*/ 549 w 684"/>
                  <a:gd name="T77" fmla="*/ 136 h 650"/>
                  <a:gd name="T78" fmla="*/ 360 w 684"/>
                  <a:gd name="T79" fmla="*/ 57 h 650"/>
                  <a:gd name="T80" fmla="*/ 360 w 684"/>
                  <a:gd name="T81" fmla="*/ 57 h 650"/>
                  <a:gd name="T82" fmla="*/ 360 w 684"/>
                  <a:gd name="T83" fmla="*/ 57 h 650"/>
                  <a:gd name="T84" fmla="*/ 360 w 684"/>
                  <a:gd name="T85" fmla="*/ 57 h 650"/>
                  <a:gd name="T86" fmla="*/ 359 w 684"/>
                  <a:gd name="T87" fmla="*/ 5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4" h="650">
                    <a:moveTo>
                      <a:pt x="359" y="57"/>
                    </a:moveTo>
                    <a:cubicBezTo>
                      <a:pt x="343" y="57"/>
                      <a:pt x="331" y="44"/>
                      <a:pt x="331" y="28"/>
                    </a:cubicBezTo>
                    <a:cubicBezTo>
                      <a:pt x="331" y="13"/>
                      <a:pt x="344" y="0"/>
                      <a:pt x="360" y="0"/>
                    </a:cubicBezTo>
                    <a:cubicBezTo>
                      <a:pt x="360" y="0"/>
                      <a:pt x="360" y="0"/>
                      <a:pt x="360" y="0"/>
                    </a:cubicBezTo>
                    <a:cubicBezTo>
                      <a:pt x="360" y="0"/>
                      <a:pt x="360" y="0"/>
                      <a:pt x="360" y="0"/>
                    </a:cubicBezTo>
                    <a:cubicBezTo>
                      <a:pt x="360" y="0"/>
                      <a:pt x="360" y="0"/>
                      <a:pt x="360" y="0"/>
                    </a:cubicBezTo>
                    <a:cubicBezTo>
                      <a:pt x="361" y="0"/>
                      <a:pt x="361" y="0"/>
                      <a:pt x="361" y="0"/>
                    </a:cubicBezTo>
                    <a:cubicBezTo>
                      <a:pt x="361" y="0"/>
                      <a:pt x="361" y="0"/>
                      <a:pt x="361" y="0"/>
                    </a:cubicBezTo>
                    <a:cubicBezTo>
                      <a:pt x="450" y="0"/>
                      <a:pt x="531" y="37"/>
                      <a:pt x="589" y="95"/>
                    </a:cubicBezTo>
                    <a:cubicBezTo>
                      <a:pt x="648" y="154"/>
                      <a:pt x="684" y="235"/>
                      <a:pt x="684" y="325"/>
                    </a:cubicBezTo>
                    <a:cubicBezTo>
                      <a:pt x="684" y="414"/>
                      <a:pt x="648" y="496"/>
                      <a:pt x="589" y="554"/>
                    </a:cubicBezTo>
                    <a:cubicBezTo>
                      <a:pt x="530" y="613"/>
                      <a:pt x="449" y="650"/>
                      <a:pt x="359" y="650"/>
                    </a:cubicBezTo>
                    <a:cubicBezTo>
                      <a:pt x="270" y="650"/>
                      <a:pt x="188" y="613"/>
                      <a:pt x="130" y="554"/>
                    </a:cubicBezTo>
                    <a:cubicBezTo>
                      <a:pt x="71" y="496"/>
                      <a:pt x="34" y="414"/>
                      <a:pt x="34" y="325"/>
                    </a:cubicBezTo>
                    <a:cubicBezTo>
                      <a:pt x="34" y="301"/>
                      <a:pt x="37" y="277"/>
                      <a:pt x="43" y="253"/>
                    </a:cubicBezTo>
                    <a:cubicBezTo>
                      <a:pt x="46" y="238"/>
                      <a:pt x="50" y="224"/>
                      <a:pt x="56" y="210"/>
                    </a:cubicBezTo>
                    <a:cubicBezTo>
                      <a:pt x="15" y="193"/>
                      <a:pt x="15" y="193"/>
                      <a:pt x="15" y="193"/>
                    </a:cubicBezTo>
                    <a:cubicBezTo>
                      <a:pt x="11" y="192"/>
                      <a:pt x="8" y="190"/>
                      <a:pt x="5" y="187"/>
                    </a:cubicBezTo>
                    <a:cubicBezTo>
                      <a:pt x="3" y="183"/>
                      <a:pt x="1" y="180"/>
                      <a:pt x="1" y="176"/>
                    </a:cubicBezTo>
                    <a:cubicBezTo>
                      <a:pt x="0" y="172"/>
                      <a:pt x="1" y="168"/>
                      <a:pt x="2" y="165"/>
                    </a:cubicBezTo>
                    <a:cubicBezTo>
                      <a:pt x="4" y="161"/>
                      <a:pt x="6" y="158"/>
                      <a:pt x="9" y="155"/>
                    </a:cubicBezTo>
                    <a:cubicBezTo>
                      <a:pt x="124" y="66"/>
                      <a:pt x="124" y="66"/>
                      <a:pt x="124" y="66"/>
                    </a:cubicBezTo>
                    <a:cubicBezTo>
                      <a:pt x="127" y="63"/>
                      <a:pt x="131" y="62"/>
                      <a:pt x="134" y="61"/>
                    </a:cubicBezTo>
                    <a:cubicBezTo>
                      <a:pt x="138" y="61"/>
                      <a:pt x="142" y="61"/>
                      <a:pt x="146" y="63"/>
                    </a:cubicBezTo>
                    <a:cubicBezTo>
                      <a:pt x="149" y="64"/>
                      <a:pt x="153" y="67"/>
                      <a:pt x="155" y="70"/>
                    </a:cubicBezTo>
                    <a:cubicBezTo>
                      <a:pt x="157" y="73"/>
                      <a:pt x="159" y="76"/>
                      <a:pt x="159" y="80"/>
                    </a:cubicBezTo>
                    <a:cubicBezTo>
                      <a:pt x="180" y="224"/>
                      <a:pt x="180" y="224"/>
                      <a:pt x="180" y="224"/>
                    </a:cubicBezTo>
                    <a:cubicBezTo>
                      <a:pt x="180" y="228"/>
                      <a:pt x="180" y="232"/>
                      <a:pt x="178" y="236"/>
                    </a:cubicBezTo>
                    <a:cubicBezTo>
                      <a:pt x="177" y="239"/>
                      <a:pt x="175" y="242"/>
                      <a:pt x="171" y="245"/>
                    </a:cubicBezTo>
                    <a:cubicBezTo>
                      <a:pt x="168" y="247"/>
                      <a:pt x="165" y="249"/>
                      <a:pt x="161" y="249"/>
                    </a:cubicBezTo>
                    <a:cubicBezTo>
                      <a:pt x="157" y="250"/>
                      <a:pt x="153" y="249"/>
                      <a:pt x="149" y="248"/>
                    </a:cubicBezTo>
                    <a:cubicBezTo>
                      <a:pt x="108" y="231"/>
                      <a:pt x="108" y="231"/>
                      <a:pt x="108" y="231"/>
                    </a:cubicBezTo>
                    <a:cubicBezTo>
                      <a:pt x="104" y="243"/>
                      <a:pt x="101" y="254"/>
                      <a:pt x="98" y="266"/>
                    </a:cubicBezTo>
                    <a:cubicBezTo>
                      <a:pt x="94" y="285"/>
                      <a:pt x="92" y="305"/>
                      <a:pt x="92" y="325"/>
                    </a:cubicBezTo>
                    <a:cubicBezTo>
                      <a:pt x="92" y="399"/>
                      <a:pt x="122" y="466"/>
                      <a:pt x="170" y="514"/>
                    </a:cubicBezTo>
                    <a:cubicBezTo>
                      <a:pt x="219" y="562"/>
                      <a:pt x="285" y="592"/>
                      <a:pt x="359" y="592"/>
                    </a:cubicBezTo>
                    <a:cubicBezTo>
                      <a:pt x="433" y="592"/>
                      <a:pt x="500" y="562"/>
                      <a:pt x="549" y="514"/>
                    </a:cubicBezTo>
                    <a:cubicBezTo>
                      <a:pt x="597" y="466"/>
                      <a:pt x="627" y="399"/>
                      <a:pt x="627" y="325"/>
                    </a:cubicBezTo>
                    <a:cubicBezTo>
                      <a:pt x="627" y="251"/>
                      <a:pt x="597" y="184"/>
                      <a:pt x="549" y="136"/>
                    </a:cubicBezTo>
                    <a:cubicBezTo>
                      <a:pt x="501" y="87"/>
                      <a:pt x="434" y="57"/>
                      <a:pt x="360" y="57"/>
                    </a:cubicBezTo>
                    <a:cubicBezTo>
                      <a:pt x="360" y="57"/>
                      <a:pt x="360" y="57"/>
                      <a:pt x="360" y="57"/>
                    </a:cubicBezTo>
                    <a:cubicBezTo>
                      <a:pt x="360" y="57"/>
                      <a:pt x="360" y="57"/>
                      <a:pt x="360" y="57"/>
                    </a:cubicBezTo>
                    <a:cubicBezTo>
                      <a:pt x="360" y="57"/>
                      <a:pt x="360" y="57"/>
                      <a:pt x="360" y="57"/>
                    </a:cubicBezTo>
                    <a:cubicBezTo>
                      <a:pt x="359" y="57"/>
                      <a:pt x="359" y="57"/>
                      <a:pt x="359" y="5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0" name="Freeform 15"/>
              <p:cNvSpPr>
                <a:spLocks noEditPoints="1"/>
              </p:cNvSpPr>
              <p:nvPr/>
            </p:nvSpPr>
            <p:spPr bwMode="auto">
              <a:xfrm>
                <a:off x="5268348" y="3850225"/>
                <a:ext cx="217976" cy="344885"/>
              </a:xfrm>
              <a:custGeom>
                <a:avLst/>
                <a:gdLst>
                  <a:gd name="T0" fmla="*/ 51 w 252"/>
                  <a:gd name="T1" fmla="*/ 388 h 399"/>
                  <a:gd name="T2" fmla="*/ 11 w 252"/>
                  <a:gd name="T3" fmla="*/ 388 h 399"/>
                  <a:gd name="T4" fmla="*/ 11 w 252"/>
                  <a:gd name="T5" fmla="*/ 347 h 399"/>
                  <a:gd name="T6" fmla="*/ 84 w 252"/>
                  <a:gd name="T7" fmla="*/ 274 h 399"/>
                  <a:gd name="T8" fmla="*/ 75 w 252"/>
                  <a:gd name="T9" fmla="*/ 235 h 399"/>
                  <a:gd name="T10" fmla="*/ 101 w 252"/>
                  <a:gd name="T11" fmla="*/ 172 h 399"/>
                  <a:gd name="T12" fmla="*/ 144 w 252"/>
                  <a:gd name="T13" fmla="*/ 149 h 399"/>
                  <a:gd name="T14" fmla="*/ 144 w 252"/>
                  <a:gd name="T15" fmla="*/ 19 h 399"/>
                  <a:gd name="T16" fmla="*/ 163 w 252"/>
                  <a:gd name="T17" fmla="*/ 0 h 399"/>
                  <a:gd name="T18" fmla="*/ 183 w 252"/>
                  <a:gd name="T19" fmla="*/ 19 h 399"/>
                  <a:gd name="T20" fmla="*/ 183 w 252"/>
                  <a:gd name="T21" fmla="*/ 149 h 399"/>
                  <a:gd name="T22" fmla="*/ 226 w 252"/>
                  <a:gd name="T23" fmla="*/ 172 h 399"/>
                  <a:gd name="T24" fmla="*/ 252 w 252"/>
                  <a:gd name="T25" fmla="*/ 235 h 399"/>
                  <a:gd name="T26" fmla="*/ 226 w 252"/>
                  <a:gd name="T27" fmla="*/ 297 h 399"/>
                  <a:gd name="T28" fmla="*/ 163 w 252"/>
                  <a:gd name="T29" fmla="*/ 323 h 399"/>
                  <a:gd name="T30" fmla="*/ 125 w 252"/>
                  <a:gd name="T31" fmla="*/ 314 h 399"/>
                  <a:gd name="T32" fmla="*/ 51 w 252"/>
                  <a:gd name="T33" fmla="*/ 388 h 399"/>
                  <a:gd name="T34" fmla="*/ 190 w 252"/>
                  <a:gd name="T35" fmla="*/ 208 h 399"/>
                  <a:gd name="T36" fmla="*/ 163 w 252"/>
                  <a:gd name="T37" fmla="*/ 197 h 399"/>
                  <a:gd name="T38" fmla="*/ 137 w 252"/>
                  <a:gd name="T39" fmla="*/ 208 h 399"/>
                  <a:gd name="T40" fmla="*/ 126 w 252"/>
                  <a:gd name="T41" fmla="*/ 235 h 399"/>
                  <a:gd name="T42" fmla="*/ 137 w 252"/>
                  <a:gd name="T43" fmla="*/ 261 h 399"/>
                  <a:gd name="T44" fmla="*/ 163 w 252"/>
                  <a:gd name="T45" fmla="*/ 272 h 399"/>
                  <a:gd name="T46" fmla="*/ 190 w 252"/>
                  <a:gd name="T47" fmla="*/ 261 h 399"/>
                  <a:gd name="T48" fmla="*/ 201 w 252"/>
                  <a:gd name="T49" fmla="*/ 235 h 399"/>
                  <a:gd name="T50" fmla="*/ 190 w 252"/>
                  <a:gd name="T51" fmla="*/ 2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2" h="399">
                    <a:moveTo>
                      <a:pt x="51" y="388"/>
                    </a:moveTo>
                    <a:cubicBezTo>
                      <a:pt x="40" y="399"/>
                      <a:pt x="22" y="399"/>
                      <a:pt x="11" y="388"/>
                    </a:cubicBezTo>
                    <a:cubicBezTo>
                      <a:pt x="0" y="377"/>
                      <a:pt x="0" y="359"/>
                      <a:pt x="11" y="347"/>
                    </a:cubicBezTo>
                    <a:cubicBezTo>
                      <a:pt x="84" y="274"/>
                      <a:pt x="84" y="274"/>
                      <a:pt x="84" y="274"/>
                    </a:cubicBezTo>
                    <a:cubicBezTo>
                      <a:pt x="78" y="262"/>
                      <a:pt x="75" y="249"/>
                      <a:pt x="75" y="235"/>
                    </a:cubicBezTo>
                    <a:cubicBezTo>
                      <a:pt x="75" y="210"/>
                      <a:pt x="85" y="188"/>
                      <a:pt x="101" y="172"/>
                    </a:cubicBezTo>
                    <a:cubicBezTo>
                      <a:pt x="113" y="161"/>
                      <a:pt x="128" y="152"/>
                      <a:pt x="144" y="149"/>
                    </a:cubicBezTo>
                    <a:cubicBezTo>
                      <a:pt x="144" y="19"/>
                      <a:pt x="144" y="19"/>
                      <a:pt x="144" y="19"/>
                    </a:cubicBezTo>
                    <a:cubicBezTo>
                      <a:pt x="144" y="8"/>
                      <a:pt x="153" y="0"/>
                      <a:pt x="163" y="0"/>
                    </a:cubicBezTo>
                    <a:cubicBezTo>
                      <a:pt x="174" y="0"/>
                      <a:pt x="183" y="8"/>
                      <a:pt x="183" y="19"/>
                    </a:cubicBezTo>
                    <a:cubicBezTo>
                      <a:pt x="183" y="149"/>
                      <a:pt x="183" y="149"/>
                      <a:pt x="183" y="149"/>
                    </a:cubicBezTo>
                    <a:cubicBezTo>
                      <a:pt x="199" y="152"/>
                      <a:pt x="214" y="161"/>
                      <a:pt x="226" y="172"/>
                    </a:cubicBezTo>
                    <a:cubicBezTo>
                      <a:pt x="242" y="188"/>
                      <a:pt x="252" y="210"/>
                      <a:pt x="252" y="235"/>
                    </a:cubicBezTo>
                    <a:cubicBezTo>
                      <a:pt x="252" y="259"/>
                      <a:pt x="242" y="281"/>
                      <a:pt x="226" y="297"/>
                    </a:cubicBezTo>
                    <a:cubicBezTo>
                      <a:pt x="210" y="313"/>
                      <a:pt x="188" y="323"/>
                      <a:pt x="163" y="323"/>
                    </a:cubicBezTo>
                    <a:cubicBezTo>
                      <a:pt x="150" y="323"/>
                      <a:pt x="136" y="320"/>
                      <a:pt x="125" y="314"/>
                    </a:cubicBezTo>
                    <a:cubicBezTo>
                      <a:pt x="51" y="388"/>
                      <a:pt x="51" y="388"/>
                      <a:pt x="51" y="388"/>
                    </a:cubicBezTo>
                    <a:close/>
                    <a:moveTo>
                      <a:pt x="190" y="208"/>
                    </a:moveTo>
                    <a:cubicBezTo>
                      <a:pt x="183" y="201"/>
                      <a:pt x="174" y="197"/>
                      <a:pt x="163" y="197"/>
                    </a:cubicBezTo>
                    <a:cubicBezTo>
                      <a:pt x="153" y="197"/>
                      <a:pt x="144" y="201"/>
                      <a:pt x="137" y="208"/>
                    </a:cubicBezTo>
                    <a:cubicBezTo>
                      <a:pt x="130" y="215"/>
                      <a:pt x="126" y="224"/>
                      <a:pt x="126" y="235"/>
                    </a:cubicBezTo>
                    <a:cubicBezTo>
                      <a:pt x="126" y="245"/>
                      <a:pt x="130" y="254"/>
                      <a:pt x="137" y="261"/>
                    </a:cubicBezTo>
                    <a:cubicBezTo>
                      <a:pt x="144" y="268"/>
                      <a:pt x="153" y="272"/>
                      <a:pt x="163" y="272"/>
                    </a:cubicBezTo>
                    <a:cubicBezTo>
                      <a:pt x="174" y="272"/>
                      <a:pt x="183" y="268"/>
                      <a:pt x="190" y="261"/>
                    </a:cubicBezTo>
                    <a:cubicBezTo>
                      <a:pt x="197" y="254"/>
                      <a:pt x="201" y="245"/>
                      <a:pt x="201" y="235"/>
                    </a:cubicBezTo>
                    <a:cubicBezTo>
                      <a:pt x="201" y="224"/>
                      <a:pt x="197" y="215"/>
                      <a:pt x="190" y="208"/>
                    </a:cubicBezTo>
                    <a:close/>
                  </a:path>
                </a:pathLst>
              </a:custGeom>
              <a:solidFill>
                <a:srgbClr val="BB1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491" name="直接连接符 490"/>
          <p:cNvCxnSpPr/>
          <p:nvPr/>
        </p:nvCxnSpPr>
        <p:spPr>
          <a:xfrm>
            <a:off x="285114" y="1508334"/>
            <a:ext cx="2489513" cy="0"/>
          </a:xfrm>
          <a:prstGeom prst="line">
            <a:avLst/>
          </a:prstGeom>
          <a:ln>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492" name="文本框 491"/>
          <p:cNvSpPr txBox="1"/>
          <p:nvPr/>
        </p:nvSpPr>
        <p:spPr>
          <a:xfrm>
            <a:off x="37930" y="1199968"/>
            <a:ext cx="1674943" cy="338554"/>
          </a:xfrm>
          <a:prstGeom prst="rect">
            <a:avLst/>
          </a:prstGeom>
          <a:noFill/>
        </p:spPr>
        <p:txBody>
          <a:bodyPr wrap="square" rtlCol="0">
            <a:spAutoFit/>
          </a:bodyPr>
          <a:lstStyle/>
          <a:p>
            <a:r>
              <a:rPr lang="zh-CN" altLang="en-US" sz="1600" spc="200" dirty="0" smtClean="0">
                <a:solidFill>
                  <a:schemeClr val="bg1"/>
                </a:solidFill>
                <a:latin typeface="Source Han Sans Light" panose="020B0300000000000000" pitchFamily="34" charset="-122"/>
                <a:ea typeface="Source Han Sans Light" panose="020B0300000000000000" pitchFamily="34" charset="-122"/>
              </a:rPr>
              <a:t>「</a:t>
            </a:r>
            <a:r>
              <a:rPr lang="zh-CN" altLang="en-US" sz="1600" spc="200" dirty="0" smtClean="0">
                <a:ln w="3175">
                  <a:noFill/>
                </a:ln>
                <a:solidFill>
                  <a:srgbClr val="6DFEFB"/>
                </a:solidFill>
                <a:latin typeface="Source Han Sans Heavy" panose="020B0A00000000000000" pitchFamily="34" charset="-122"/>
                <a:ea typeface="Source Han Sans Heavy" panose="020B0A00000000000000" pitchFamily="34" charset="-122"/>
              </a:rPr>
              <a:t>未来</a:t>
            </a:r>
            <a:r>
              <a:rPr lang="zh-CN" altLang="en-US" sz="1600" spc="200" dirty="0" smtClean="0">
                <a:ln w="3175">
                  <a:noFill/>
                </a:ln>
                <a:solidFill>
                  <a:schemeClr val="bg1"/>
                </a:solidFill>
                <a:latin typeface="Source Han Sans Heavy" panose="020B0A00000000000000" pitchFamily="34" charset="-122"/>
                <a:ea typeface="Source Han Sans Heavy" panose="020B0A00000000000000" pitchFamily="34" charset="-122"/>
              </a:rPr>
              <a:t>规划</a:t>
            </a:r>
            <a:r>
              <a:rPr lang="zh-CN" altLang="en-US" sz="1600" spc="200" dirty="0" smtClean="0">
                <a:solidFill>
                  <a:schemeClr val="bg1"/>
                </a:solidFill>
                <a:latin typeface="Source Han Sans Light" panose="020B0300000000000000" pitchFamily="34" charset="-122"/>
                <a:ea typeface="Source Han Sans Light" panose="020B0300000000000000" pitchFamily="34" charset="-122"/>
              </a:rPr>
              <a:t>」</a:t>
            </a:r>
            <a:endParaRPr lang="zh-CN" altLang="en-US" sz="1600" spc="200" dirty="0">
              <a:solidFill>
                <a:schemeClr val="bg1"/>
              </a:solidFill>
              <a:latin typeface="Source Han Sans Light" panose="020B0300000000000000" pitchFamily="34" charset="-122"/>
              <a:ea typeface="Source Han Sans Light" panose="020B0300000000000000" pitchFamily="34" charset="-122"/>
            </a:endParaRPr>
          </a:p>
        </p:txBody>
      </p:sp>
      <p:sp>
        <p:nvSpPr>
          <p:cNvPr id="493" name="文本框 492"/>
          <p:cNvSpPr txBox="1"/>
          <p:nvPr/>
        </p:nvSpPr>
        <p:spPr>
          <a:xfrm>
            <a:off x="149275" y="1543862"/>
            <a:ext cx="3273193" cy="276999"/>
          </a:xfrm>
          <a:prstGeom prst="rect">
            <a:avLst/>
          </a:prstGeom>
          <a:noFill/>
        </p:spPr>
        <p:txBody>
          <a:bodyPr wrap="square" rtlCol="0">
            <a:spAutoFit/>
          </a:bodyPr>
          <a:lstStyle/>
          <a:p>
            <a:r>
              <a:rPr lang="en-US" altLang="zh-CN" sz="1200" dirty="0" smtClean="0">
                <a:solidFill>
                  <a:schemeClr val="bg1">
                    <a:lumMod val="65000"/>
                  </a:schemeClr>
                </a:solidFill>
                <a:latin typeface="Segoe UI Light" panose="020B0502040204020203" pitchFamily="34" charset="0"/>
                <a:cs typeface="Segoe UI Light" panose="020B0502040204020203" pitchFamily="34" charset="0"/>
              </a:rPr>
              <a:t>Plan of doc-</a:t>
            </a:r>
            <a:r>
              <a:rPr lang="en-US" altLang="zh-CN" sz="1200" dirty="0" err="1" smtClean="0">
                <a:solidFill>
                  <a:schemeClr val="bg1">
                    <a:lumMod val="65000"/>
                  </a:schemeClr>
                </a:solidFill>
                <a:latin typeface="Segoe UI Light" panose="020B0502040204020203" pitchFamily="34" charset="0"/>
                <a:cs typeface="Segoe UI Light" panose="020B0502040204020203" pitchFamily="34" charset="0"/>
              </a:rPr>
              <a:t>apis</a:t>
            </a:r>
            <a:endParaRPr lang="zh-CN" alt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494" name="文本框 493"/>
          <p:cNvSpPr txBox="1"/>
          <p:nvPr/>
        </p:nvSpPr>
        <p:spPr>
          <a:xfrm>
            <a:off x="568881" y="3820113"/>
            <a:ext cx="1389017" cy="369332"/>
          </a:xfrm>
          <a:prstGeom prst="rect">
            <a:avLst/>
          </a:prstGeom>
          <a:noFill/>
        </p:spPr>
        <p:txBody>
          <a:bodyPr wrap="square" rtlCol="0">
            <a:spAutoFit/>
          </a:bodyPr>
          <a:lstStyle/>
          <a:p>
            <a:pPr algn="ctr"/>
            <a:r>
              <a:rPr lang="en-US" altLang="zh-CN" dirty="0" smtClean="0">
                <a:solidFill>
                  <a:schemeClr val="bg1"/>
                </a:solidFill>
                <a:latin typeface="Agency FB" panose="020B0503020202020204" pitchFamily="34" charset="0"/>
              </a:rPr>
              <a:t>01</a:t>
            </a:r>
            <a:endParaRPr lang="zh-CN" altLang="en-US" dirty="0">
              <a:solidFill>
                <a:schemeClr val="bg1"/>
              </a:solidFill>
              <a:latin typeface="Agency FB" panose="020B0503020202020204" pitchFamily="34" charset="0"/>
            </a:endParaRPr>
          </a:p>
        </p:txBody>
      </p:sp>
      <p:sp>
        <p:nvSpPr>
          <p:cNvPr id="495" name="文本框 494"/>
          <p:cNvSpPr txBox="1"/>
          <p:nvPr/>
        </p:nvSpPr>
        <p:spPr>
          <a:xfrm>
            <a:off x="2980775" y="3820113"/>
            <a:ext cx="1389017" cy="369332"/>
          </a:xfrm>
          <a:prstGeom prst="rect">
            <a:avLst/>
          </a:prstGeom>
          <a:noFill/>
        </p:spPr>
        <p:txBody>
          <a:bodyPr wrap="square" rtlCol="0">
            <a:spAutoFit/>
          </a:bodyPr>
          <a:lstStyle/>
          <a:p>
            <a:pPr algn="ctr"/>
            <a:r>
              <a:rPr lang="en-US" altLang="zh-CN" dirty="0" smtClean="0">
                <a:solidFill>
                  <a:schemeClr val="bg1"/>
                </a:solidFill>
                <a:latin typeface="Agency FB" panose="020B0503020202020204" pitchFamily="34" charset="0"/>
              </a:rPr>
              <a:t>02</a:t>
            </a:r>
            <a:endParaRPr lang="zh-CN" altLang="en-US" dirty="0">
              <a:solidFill>
                <a:schemeClr val="bg1"/>
              </a:solidFill>
              <a:latin typeface="Agency FB" panose="020B0503020202020204" pitchFamily="34" charset="0"/>
            </a:endParaRPr>
          </a:p>
        </p:txBody>
      </p:sp>
      <p:sp>
        <p:nvSpPr>
          <p:cNvPr id="496" name="文本框 495"/>
          <p:cNvSpPr txBox="1"/>
          <p:nvPr/>
        </p:nvSpPr>
        <p:spPr>
          <a:xfrm>
            <a:off x="5392669" y="3820113"/>
            <a:ext cx="1389017" cy="369332"/>
          </a:xfrm>
          <a:prstGeom prst="rect">
            <a:avLst/>
          </a:prstGeom>
          <a:noFill/>
        </p:spPr>
        <p:txBody>
          <a:bodyPr wrap="square" rtlCol="0">
            <a:spAutoFit/>
          </a:bodyPr>
          <a:lstStyle/>
          <a:p>
            <a:pPr algn="ctr"/>
            <a:r>
              <a:rPr lang="en-US" altLang="zh-CN" dirty="0" smtClean="0">
                <a:solidFill>
                  <a:schemeClr val="bg1"/>
                </a:solidFill>
                <a:latin typeface="Agency FB" panose="020B0503020202020204" pitchFamily="34" charset="0"/>
              </a:rPr>
              <a:t>03</a:t>
            </a:r>
            <a:endParaRPr lang="zh-CN" altLang="en-US" dirty="0">
              <a:solidFill>
                <a:schemeClr val="bg1"/>
              </a:solidFill>
              <a:latin typeface="Agency FB" panose="020B0503020202020204" pitchFamily="34" charset="0"/>
            </a:endParaRPr>
          </a:p>
        </p:txBody>
      </p:sp>
      <p:sp>
        <p:nvSpPr>
          <p:cNvPr id="497" name="文本框 496"/>
          <p:cNvSpPr txBox="1"/>
          <p:nvPr/>
        </p:nvSpPr>
        <p:spPr>
          <a:xfrm>
            <a:off x="7804563" y="3820113"/>
            <a:ext cx="1389017" cy="369332"/>
          </a:xfrm>
          <a:prstGeom prst="rect">
            <a:avLst/>
          </a:prstGeom>
          <a:noFill/>
        </p:spPr>
        <p:txBody>
          <a:bodyPr wrap="square" rtlCol="0">
            <a:spAutoFit/>
          </a:bodyPr>
          <a:lstStyle/>
          <a:p>
            <a:pPr algn="ctr"/>
            <a:r>
              <a:rPr lang="en-US" altLang="zh-CN" dirty="0" smtClean="0">
                <a:solidFill>
                  <a:schemeClr val="bg1"/>
                </a:solidFill>
                <a:latin typeface="Agency FB" panose="020B0503020202020204" pitchFamily="34" charset="0"/>
              </a:rPr>
              <a:t>04</a:t>
            </a:r>
            <a:endParaRPr lang="zh-CN" altLang="en-US" dirty="0">
              <a:solidFill>
                <a:schemeClr val="bg1"/>
              </a:solidFill>
              <a:latin typeface="Agency FB" panose="020B0503020202020204" pitchFamily="34" charset="0"/>
            </a:endParaRPr>
          </a:p>
        </p:txBody>
      </p:sp>
      <p:sp>
        <p:nvSpPr>
          <p:cNvPr id="498" name="文本框 497"/>
          <p:cNvSpPr txBox="1"/>
          <p:nvPr/>
        </p:nvSpPr>
        <p:spPr>
          <a:xfrm>
            <a:off x="10216456" y="3820113"/>
            <a:ext cx="1389017" cy="369332"/>
          </a:xfrm>
          <a:prstGeom prst="rect">
            <a:avLst/>
          </a:prstGeom>
          <a:noFill/>
        </p:spPr>
        <p:txBody>
          <a:bodyPr wrap="square" rtlCol="0">
            <a:spAutoFit/>
          </a:bodyPr>
          <a:lstStyle/>
          <a:p>
            <a:pPr algn="ctr"/>
            <a:r>
              <a:rPr lang="en-US" altLang="zh-CN" dirty="0" smtClean="0">
                <a:solidFill>
                  <a:schemeClr val="bg1"/>
                </a:solidFill>
                <a:latin typeface="Agency FB" panose="020B0503020202020204" pitchFamily="34" charset="0"/>
              </a:rPr>
              <a:t>05</a:t>
            </a:r>
            <a:endParaRPr lang="zh-CN" altLang="en-US" dirty="0">
              <a:solidFill>
                <a:schemeClr val="bg1"/>
              </a:solidFill>
              <a:latin typeface="Agency FB" panose="020B0503020202020204" pitchFamily="34" charset="0"/>
            </a:endParaRPr>
          </a:p>
        </p:txBody>
      </p:sp>
      <p:sp>
        <p:nvSpPr>
          <p:cNvPr id="499" name="文本框 498"/>
          <p:cNvSpPr txBox="1"/>
          <p:nvPr/>
        </p:nvSpPr>
        <p:spPr>
          <a:xfrm>
            <a:off x="401483" y="4299260"/>
            <a:ext cx="1723811" cy="261610"/>
          </a:xfrm>
          <a:prstGeom prst="rect">
            <a:avLst/>
          </a:prstGeom>
          <a:noFill/>
        </p:spPr>
        <p:txBody>
          <a:bodyPr wrap="square" rtlCol="0">
            <a:spAutoFit/>
          </a:bodyPr>
          <a:lstStyle/>
          <a:p>
            <a:pPr algn="ctr"/>
            <a:r>
              <a:rPr lang="zh-CN" altLang="en-US" sz="1100" dirty="0" smtClean="0">
                <a:solidFill>
                  <a:schemeClr val="bg1">
                    <a:lumMod val="95000"/>
                  </a:schemeClr>
                </a:solidFill>
                <a:latin typeface="Segoe UI Light" panose="020B0502040204020203" pitchFamily="34" charset="0"/>
                <a:cs typeface="Segoe UI Light" panose="020B0502040204020203" pitchFamily="34" charset="0"/>
              </a:rPr>
              <a:t>支持自定义水印</a:t>
            </a:r>
            <a:endParaRPr lang="zh-CN" altLang="en-US" sz="1100" dirty="0">
              <a:solidFill>
                <a:schemeClr val="bg1">
                  <a:lumMod val="95000"/>
                </a:schemeClr>
              </a:solidFill>
              <a:latin typeface="Segoe UI Light" panose="020B0502040204020203" pitchFamily="34" charset="0"/>
              <a:cs typeface="Segoe UI Light" panose="020B0502040204020203" pitchFamily="34" charset="0"/>
            </a:endParaRPr>
          </a:p>
        </p:txBody>
      </p:sp>
      <p:sp>
        <p:nvSpPr>
          <p:cNvPr id="500" name="文本框 499"/>
          <p:cNvSpPr txBox="1"/>
          <p:nvPr/>
        </p:nvSpPr>
        <p:spPr>
          <a:xfrm>
            <a:off x="2826288" y="4299260"/>
            <a:ext cx="1723811" cy="261610"/>
          </a:xfrm>
          <a:prstGeom prst="rect">
            <a:avLst/>
          </a:prstGeom>
          <a:noFill/>
        </p:spPr>
        <p:txBody>
          <a:bodyPr wrap="square" rtlCol="0">
            <a:spAutoFit/>
          </a:bodyPr>
          <a:lstStyle/>
          <a:p>
            <a:pPr algn="ctr"/>
            <a:r>
              <a:rPr lang="zh-CN" altLang="en-US" sz="1100" dirty="0" smtClean="0">
                <a:solidFill>
                  <a:schemeClr val="bg1">
                    <a:lumMod val="95000"/>
                  </a:schemeClr>
                </a:solidFill>
                <a:latin typeface="Segoe UI Light" panose="020B0502040204020203" pitchFamily="34" charset="0"/>
                <a:cs typeface="Segoe UI Light" panose="020B0502040204020203" pitchFamily="34" charset="0"/>
              </a:rPr>
              <a:t>支持</a:t>
            </a:r>
            <a:r>
              <a:rPr lang="en-US" altLang="zh-CN" sz="1100" dirty="0" smtClean="0">
                <a:solidFill>
                  <a:schemeClr val="bg1">
                    <a:lumMod val="95000"/>
                  </a:schemeClr>
                </a:solidFill>
                <a:latin typeface="Segoe UI Light" panose="020B0502040204020203" pitchFamily="34" charset="0"/>
                <a:cs typeface="Segoe UI Light" panose="020B0502040204020203" pitchFamily="34" charset="0"/>
              </a:rPr>
              <a:t>pdf</a:t>
            </a:r>
            <a:r>
              <a:rPr lang="zh-CN" altLang="en-US" sz="1100" dirty="0" smtClean="0">
                <a:solidFill>
                  <a:schemeClr val="bg1">
                    <a:lumMod val="95000"/>
                  </a:schemeClr>
                </a:solidFill>
                <a:latin typeface="Segoe UI Light" panose="020B0502040204020203" pitchFamily="34" charset="0"/>
                <a:cs typeface="Segoe UI Light" panose="020B0502040204020203" pitchFamily="34" charset="0"/>
              </a:rPr>
              <a:t>及</a:t>
            </a:r>
            <a:r>
              <a:rPr lang="en-US" altLang="zh-CN" sz="1100" dirty="0" smtClean="0">
                <a:solidFill>
                  <a:schemeClr val="bg1">
                    <a:lumMod val="95000"/>
                  </a:schemeClr>
                </a:solidFill>
                <a:latin typeface="Segoe UI Light" panose="020B0502040204020203" pitchFamily="34" charset="0"/>
                <a:cs typeface="Segoe UI Light" panose="020B0502040204020203" pitchFamily="34" charset="0"/>
              </a:rPr>
              <a:t>word</a:t>
            </a:r>
            <a:r>
              <a:rPr lang="zh-CN" altLang="en-US" sz="1100" dirty="0" smtClean="0">
                <a:solidFill>
                  <a:schemeClr val="bg1">
                    <a:lumMod val="95000"/>
                  </a:schemeClr>
                </a:solidFill>
                <a:latin typeface="Segoe UI Light" panose="020B0502040204020203" pitchFamily="34" charset="0"/>
                <a:cs typeface="Segoe UI Light" panose="020B0502040204020203" pitchFamily="34" charset="0"/>
              </a:rPr>
              <a:t>等格式</a:t>
            </a:r>
            <a:endParaRPr lang="zh-CN" altLang="en-US" sz="1100" dirty="0">
              <a:solidFill>
                <a:schemeClr val="bg1">
                  <a:lumMod val="95000"/>
                </a:schemeClr>
              </a:solidFill>
              <a:latin typeface="Segoe UI Light" panose="020B0502040204020203" pitchFamily="34" charset="0"/>
              <a:cs typeface="Segoe UI Light" panose="020B0502040204020203" pitchFamily="34" charset="0"/>
            </a:endParaRPr>
          </a:p>
        </p:txBody>
      </p:sp>
      <p:sp>
        <p:nvSpPr>
          <p:cNvPr id="501" name="文本框 500"/>
          <p:cNvSpPr txBox="1"/>
          <p:nvPr/>
        </p:nvSpPr>
        <p:spPr>
          <a:xfrm>
            <a:off x="5222518" y="4299260"/>
            <a:ext cx="1723811" cy="430887"/>
          </a:xfrm>
          <a:prstGeom prst="rect">
            <a:avLst/>
          </a:prstGeom>
          <a:noFill/>
        </p:spPr>
        <p:txBody>
          <a:bodyPr wrap="square" rtlCol="0">
            <a:spAutoFit/>
          </a:bodyPr>
          <a:lstStyle/>
          <a:p>
            <a:pPr algn="ctr"/>
            <a:r>
              <a:rPr lang="zh-CN" altLang="en-US" sz="1100" dirty="0" smtClean="0">
                <a:solidFill>
                  <a:schemeClr val="bg1">
                    <a:lumMod val="95000"/>
                  </a:schemeClr>
                </a:solidFill>
                <a:latin typeface="Segoe UI Light" panose="020B0502040204020203" pitchFamily="34" charset="0"/>
                <a:cs typeface="Segoe UI Light" panose="020B0502040204020203" pitchFamily="34" charset="0"/>
              </a:rPr>
              <a:t>支持自定义</a:t>
            </a:r>
            <a:r>
              <a:rPr lang="en-US" altLang="zh-CN" sz="1100" dirty="0" err="1" smtClean="0">
                <a:solidFill>
                  <a:schemeClr val="bg1">
                    <a:lumMod val="95000"/>
                  </a:schemeClr>
                </a:solidFill>
                <a:latin typeface="Segoe UI Light" panose="020B0502040204020203" pitchFamily="34" charset="0"/>
                <a:cs typeface="Segoe UI Light" panose="020B0502040204020203" pitchFamily="34" charset="0"/>
              </a:rPr>
              <a:t>logo,banner</a:t>
            </a:r>
            <a:r>
              <a:rPr lang="en-US" altLang="zh-CN" sz="1100" dirty="0" smtClean="0">
                <a:solidFill>
                  <a:schemeClr val="bg1">
                    <a:lumMod val="95000"/>
                  </a:schemeClr>
                </a:solidFill>
                <a:latin typeface="Segoe UI Light" panose="020B0502040204020203" pitchFamily="34" charset="0"/>
                <a:cs typeface="Segoe UI Light" panose="020B0502040204020203" pitchFamily="34" charset="0"/>
              </a:rPr>
              <a:t>,</a:t>
            </a:r>
            <a:r>
              <a:rPr lang="zh-CN" altLang="en-US" sz="1100" dirty="0" smtClean="0">
                <a:solidFill>
                  <a:schemeClr val="bg1">
                    <a:lumMod val="95000"/>
                  </a:schemeClr>
                </a:solidFill>
                <a:latin typeface="Segoe UI Light" panose="020B0502040204020203" pitchFamily="34" charset="0"/>
                <a:cs typeface="Segoe UI Light" panose="020B0502040204020203" pitchFamily="34" charset="0"/>
              </a:rPr>
              <a:t>广告等</a:t>
            </a:r>
            <a:endParaRPr lang="zh-CN" altLang="en-US" sz="1100" dirty="0">
              <a:solidFill>
                <a:schemeClr val="bg1">
                  <a:lumMod val="95000"/>
                </a:schemeClr>
              </a:solidFill>
              <a:latin typeface="Segoe UI Light" panose="020B0502040204020203" pitchFamily="34" charset="0"/>
              <a:cs typeface="Segoe UI Light" panose="020B0502040204020203" pitchFamily="34" charset="0"/>
            </a:endParaRPr>
          </a:p>
        </p:txBody>
      </p:sp>
      <p:sp>
        <p:nvSpPr>
          <p:cNvPr id="502" name="文本框 501"/>
          <p:cNvSpPr txBox="1"/>
          <p:nvPr/>
        </p:nvSpPr>
        <p:spPr>
          <a:xfrm>
            <a:off x="7637165" y="4299260"/>
            <a:ext cx="1723811" cy="261610"/>
          </a:xfrm>
          <a:prstGeom prst="rect">
            <a:avLst/>
          </a:prstGeom>
          <a:noFill/>
        </p:spPr>
        <p:txBody>
          <a:bodyPr wrap="square" rtlCol="0">
            <a:spAutoFit/>
          </a:bodyPr>
          <a:lstStyle/>
          <a:p>
            <a:pPr algn="ctr"/>
            <a:r>
              <a:rPr lang="zh-CN" altLang="en-US" sz="1100" dirty="0" smtClean="0">
                <a:solidFill>
                  <a:schemeClr val="bg1">
                    <a:lumMod val="95000"/>
                  </a:schemeClr>
                </a:solidFill>
                <a:latin typeface="Segoe UI Light" panose="020B0502040204020203" pitchFamily="34" charset="0"/>
                <a:cs typeface="Segoe UI Light" panose="020B0502040204020203" pitchFamily="34" charset="0"/>
              </a:rPr>
              <a:t>支持切换护眼模式皮肤</a:t>
            </a:r>
            <a:endParaRPr lang="zh-CN" altLang="en-US" sz="1100" dirty="0">
              <a:solidFill>
                <a:schemeClr val="bg1">
                  <a:lumMod val="95000"/>
                </a:schemeClr>
              </a:solidFill>
              <a:latin typeface="Segoe UI Light" panose="020B0502040204020203" pitchFamily="34" charset="0"/>
              <a:cs typeface="Segoe UI Light" panose="020B0502040204020203" pitchFamily="34" charset="0"/>
            </a:endParaRPr>
          </a:p>
        </p:txBody>
      </p:sp>
      <p:sp>
        <p:nvSpPr>
          <p:cNvPr id="503" name="文本框 502"/>
          <p:cNvSpPr txBox="1"/>
          <p:nvPr/>
        </p:nvSpPr>
        <p:spPr>
          <a:xfrm>
            <a:off x="10059229" y="4299260"/>
            <a:ext cx="1723811" cy="261610"/>
          </a:xfrm>
          <a:prstGeom prst="rect">
            <a:avLst/>
          </a:prstGeom>
          <a:noFill/>
        </p:spPr>
        <p:txBody>
          <a:bodyPr wrap="square" rtlCol="0">
            <a:spAutoFit/>
          </a:bodyPr>
          <a:lstStyle/>
          <a:p>
            <a:pPr algn="ctr"/>
            <a:r>
              <a:rPr lang="zh-CN" altLang="en-US" sz="1100" dirty="0" smtClean="0">
                <a:solidFill>
                  <a:schemeClr val="bg1">
                    <a:lumMod val="95000"/>
                  </a:schemeClr>
                </a:solidFill>
                <a:latin typeface="Segoe UI Light" panose="020B0502040204020203" pitchFamily="34" charset="0"/>
                <a:cs typeface="Segoe UI Light" panose="020B0502040204020203" pitchFamily="34" charset="0"/>
              </a:rPr>
              <a:t>其它</a:t>
            </a:r>
            <a:r>
              <a:rPr lang="en-US" altLang="zh-CN" sz="1100" dirty="0" smtClean="0">
                <a:solidFill>
                  <a:schemeClr val="bg1">
                    <a:lumMod val="95000"/>
                  </a:schemeClr>
                </a:solidFill>
                <a:latin typeface="Segoe UI Light" panose="020B0502040204020203" pitchFamily="34" charset="0"/>
                <a:cs typeface="Segoe UI Light" panose="020B0502040204020203" pitchFamily="34" charset="0"/>
              </a:rPr>
              <a:t>…</a:t>
            </a:r>
            <a:endParaRPr lang="zh-CN" altLang="en-US" sz="1100" dirty="0">
              <a:solidFill>
                <a:schemeClr val="bg1">
                  <a:lumMod val="95000"/>
                </a:schemeClr>
              </a:solidFill>
              <a:latin typeface="Segoe UI Light" panose="020B0502040204020203" pitchFamily="34" charset="0"/>
              <a:cs typeface="Segoe UI Light" panose="020B0502040204020203" pitchFamily="34" charset="0"/>
            </a:endParaRPr>
          </a:p>
        </p:txBody>
      </p:sp>
      <p:grpSp>
        <p:nvGrpSpPr>
          <p:cNvPr id="504" name="组合 503"/>
          <p:cNvGrpSpPr/>
          <p:nvPr/>
        </p:nvGrpSpPr>
        <p:grpSpPr>
          <a:xfrm>
            <a:off x="10150006" y="406211"/>
            <a:ext cx="1682473" cy="1820972"/>
            <a:chOff x="9335397" y="854667"/>
            <a:chExt cx="1682473" cy="1820972"/>
          </a:xfrm>
        </p:grpSpPr>
        <p:sp>
          <p:nvSpPr>
            <p:cNvPr id="505" name="Freeform 617"/>
            <p:cNvSpPr>
              <a:spLocks/>
            </p:cNvSpPr>
            <p:nvPr/>
          </p:nvSpPr>
          <p:spPr bwMode="auto">
            <a:xfrm>
              <a:off x="10852559" y="2063719"/>
              <a:ext cx="79308" cy="39653"/>
            </a:xfrm>
            <a:custGeom>
              <a:avLst/>
              <a:gdLst>
                <a:gd name="T0" fmla="*/ 0 w 224"/>
                <a:gd name="T1" fmla="*/ 112 h 112"/>
                <a:gd name="T2" fmla="*/ 28 w 224"/>
                <a:gd name="T3" fmla="*/ 88 h 112"/>
                <a:gd name="T4" fmla="*/ 56 w 224"/>
                <a:gd name="T5" fmla="*/ 112 h 112"/>
                <a:gd name="T6" fmla="*/ 84 w 224"/>
                <a:gd name="T7" fmla="*/ 88 h 112"/>
                <a:gd name="T8" fmla="*/ 112 w 224"/>
                <a:gd name="T9" fmla="*/ 112 h 112"/>
                <a:gd name="T10" fmla="*/ 140 w 224"/>
                <a:gd name="T11" fmla="*/ 88 h 112"/>
                <a:gd name="T12" fmla="*/ 168 w 224"/>
                <a:gd name="T13" fmla="*/ 112 h 112"/>
                <a:gd name="T14" fmla="*/ 196 w 224"/>
                <a:gd name="T15" fmla="*/ 88 h 112"/>
                <a:gd name="T16" fmla="*/ 224 w 224"/>
                <a:gd name="T17" fmla="*/ 112 h 112"/>
                <a:gd name="T18" fmla="*/ 112 w 224"/>
                <a:gd name="T19" fmla="*/ 0 h 112"/>
                <a:gd name="T20" fmla="*/ 0 w 224"/>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12">
                  <a:moveTo>
                    <a:pt x="0" y="112"/>
                  </a:moveTo>
                  <a:cubicBezTo>
                    <a:pt x="0" y="97"/>
                    <a:pt x="13" y="88"/>
                    <a:pt x="28" y="88"/>
                  </a:cubicBezTo>
                  <a:cubicBezTo>
                    <a:pt x="43" y="88"/>
                    <a:pt x="56" y="100"/>
                    <a:pt x="56" y="112"/>
                  </a:cubicBezTo>
                  <a:cubicBezTo>
                    <a:pt x="56" y="100"/>
                    <a:pt x="69" y="88"/>
                    <a:pt x="84" y="88"/>
                  </a:cubicBezTo>
                  <a:cubicBezTo>
                    <a:pt x="99" y="88"/>
                    <a:pt x="112" y="100"/>
                    <a:pt x="112" y="112"/>
                  </a:cubicBezTo>
                  <a:cubicBezTo>
                    <a:pt x="112" y="100"/>
                    <a:pt x="125" y="88"/>
                    <a:pt x="140" y="88"/>
                  </a:cubicBezTo>
                  <a:cubicBezTo>
                    <a:pt x="155" y="88"/>
                    <a:pt x="168" y="100"/>
                    <a:pt x="168" y="112"/>
                  </a:cubicBezTo>
                  <a:cubicBezTo>
                    <a:pt x="168" y="100"/>
                    <a:pt x="181" y="88"/>
                    <a:pt x="196" y="88"/>
                  </a:cubicBezTo>
                  <a:cubicBezTo>
                    <a:pt x="211" y="88"/>
                    <a:pt x="224" y="97"/>
                    <a:pt x="224" y="112"/>
                  </a:cubicBezTo>
                  <a:cubicBezTo>
                    <a:pt x="224" y="50"/>
                    <a:pt x="174" y="0"/>
                    <a:pt x="112" y="0"/>
                  </a:cubicBezTo>
                  <a:cubicBezTo>
                    <a:pt x="50" y="0"/>
                    <a:pt x="0" y="50"/>
                    <a:pt x="0" y="112"/>
                  </a:cubicBezTo>
                  <a:close/>
                </a:path>
              </a:pathLst>
            </a:custGeom>
            <a:noFill/>
            <a:ln w="31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06" name="Freeform 618"/>
            <p:cNvSpPr>
              <a:spLocks/>
            </p:cNvSpPr>
            <p:nvPr/>
          </p:nvSpPr>
          <p:spPr bwMode="auto">
            <a:xfrm>
              <a:off x="10892213" y="2103372"/>
              <a:ext cx="11223" cy="33967"/>
            </a:xfrm>
            <a:custGeom>
              <a:avLst/>
              <a:gdLst>
                <a:gd name="T0" fmla="*/ 32 w 32"/>
                <a:gd name="T1" fmla="*/ 80 h 96"/>
                <a:gd name="T2" fmla="*/ 16 w 32"/>
                <a:gd name="T3" fmla="*/ 96 h 96"/>
                <a:gd name="T4" fmla="*/ 0 w 32"/>
                <a:gd name="T5" fmla="*/ 80 h 96"/>
                <a:gd name="T6" fmla="*/ 0 w 32"/>
                <a:gd name="T7" fmla="*/ 0 h 96"/>
              </a:gdLst>
              <a:ahLst/>
              <a:cxnLst>
                <a:cxn ang="0">
                  <a:pos x="T0" y="T1"/>
                </a:cxn>
                <a:cxn ang="0">
                  <a:pos x="T2" y="T3"/>
                </a:cxn>
                <a:cxn ang="0">
                  <a:pos x="T4" y="T5"/>
                </a:cxn>
                <a:cxn ang="0">
                  <a:pos x="T6" y="T7"/>
                </a:cxn>
              </a:cxnLst>
              <a:rect l="0" t="0" r="r" b="b"/>
              <a:pathLst>
                <a:path w="32" h="96">
                  <a:moveTo>
                    <a:pt x="32" y="80"/>
                  </a:moveTo>
                  <a:cubicBezTo>
                    <a:pt x="32" y="89"/>
                    <a:pt x="25" y="96"/>
                    <a:pt x="16" y="96"/>
                  </a:cubicBezTo>
                  <a:cubicBezTo>
                    <a:pt x="7" y="96"/>
                    <a:pt x="0" y="89"/>
                    <a:pt x="0" y="80"/>
                  </a:cubicBezTo>
                  <a:cubicBezTo>
                    <a:pt x="0" y="0"/>
                    <a:pt x="0" y="0"/>
                    <a:pt x="0" y="0"/>
                  </a:cubicBez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07" name="组合 506"/>
            <p:cNvGrpSpPr/>
            <p:nvPr/>
          </p:nvGrpSpPr>
          <p:grpSpPr>
            <a:xfrm>
              <a:off x="9335397" y="854667"/>
              <a:ext cx="1682473" cy="1820972"/>
              <a:chOff x="9335397" y="854667"/>
              <a:chExt cx="1682473" cy="1820972"/>
            </a:xfrm>
          </p:grpSpPr>
          <p:grpSp>
            <p:nvGrpSpPr>
              <p:cNvPr id="508" name="组合 507"/>
              <p:cNvGrpSpPr/>
              <p:nvPr/>
            </p:nvGrpSpPr>
            <p:grpSpPr>
              <a:xfrm>
                <a:off x="9335397" y="854667"/>
                <a:ext cx="1682473" cy="1820972"/>
                <a:chOff x="9335397" y="854667"/>
                <a:chExt cx="1682473" cy="1820972"/>
              </a:xfrm>
            </p:grpSpPr>
            <p:grpSp>
              <p:nvGrpSpPr>
                <p:cNvPr id="514" name="组合 513"/>
                <p:cNvGrpSpPr/>
                <p:nvPr/>
              </p:nvGrpSpPr>
              <p:grpSpPr>
                <a:xfrm>
                  <a:off x="9335397" y="854667"/>
                  <a:ext cx="1500554" cy="1500554"/>
                  <a:chOff x="9901436" y="656492"/>
                  <a:chExt cx="1500554" cy="1500554"/>
                </a:xfrm>
              </p:grpSpPr>
              <p:sp>
                <p:nvSpPr>
                  <p:cNvPr id="523" name="椭圆 522"/>
                  <p:cNvSpPr/>
                  <p:nvPr/>
                </p:nvSpPr>
                <p:spPr>
                  <a:xfrm>
                    <a:off x="9918044" y="675640"/>
                    <a:ext cx="1460626" cy="1460626"/>
                  </a:xfrm>
                  <a:prstGeom prst="ellipse">
                    <a:avLst/>
                  </a:prstGeom>
                  <a:blipFill dpi="0" rotWithShape="1">
                    <a:blip r:embed="rId2">
                      <a:extLst>
                        <a:ext uri="{BEBA8EAE-BF5A-486C-A8C5-ECC9F3942E4B}">
                          <a14:imgProps xmlns:a14="http://schemas.microsoft.com/office/drawing/2010/main">
                            <a14:imgLayer>
                              <a14:imgEffect>
                                <a14:colorTemperature colorTemp="4700"/>
                              </a14:imgEffect>
                              <a14:imgEffect>
                                <a14:brightnessContrast bright="-29000"/>
                              </a14:imgEffect>
                            </a14:imgLayer>
                          </a14:imgProps>
                        </a:ext>
                      </a:extLst>
                    </a:blip>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4" name="空心弧 523"/>
                  <p:cNvSpPr/>
                  <p:nvPr/>
                </p:nvSpPr>
                <p:spPr>
                  <a:xfrm rot="10800000">
                    <a:off x="9901436" y="656492"/>
                    <a:ext cx="1500554" cy="1500554"/>
                  </a:xfrm>
                  <a:prstGeom prst="blockArc">
                    <a:avLst>
                      <a:gd name="adj1" fmla="val 21582056"/>
                      <a:gd name="adj2" fmla="val 21567474"/>
                      <a:gd name="adj3" fmla="val 793"/>
                    </a:avLst>
                  </a:prstGeom>
                  <a:solidFill>
                    <a:srgbClr val="6DFEFB"/>
                  </a:solidFill>
                  <a:ln w="3175">
                    <a:gradFill>
                      <a:gsLst>
                        <a:gs pos="0">
                          <a:srgbClr val="05DAE3"/>
                        </a:gs>
                        <a:gs pos="100000">
                          <a:srgbClr val="05DAE3">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sp>
              <p:nvSpPr>
                <p:cNvPr id="515" name="椭圆 514"/>
                <p:cNvSpPr/>
                <p:nvPr/>
              </p:nvSpPr>
              <p:spPr>
                <a:xfrm>
                  <a:off x="9938394" y="2427073"/>
                  <a:ext cx="248566" cy="248566"/>
                </a:xfrm>
                <a:prstGeom prst="ellipse">
                  <a:avLst/>
                </a:prstGeom>
                <a:noFill/>
                <a:ln w="3175">
                  <a:solidFill>
                    <a:schemeClr val="bg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6" name="椭圆 515"/>
                <p:cNvSpPr/>
                <p:nvPr/>
              </p:nvSpPr>
              <p:spPr>
                <a:xfrm>
                  <a:off x="10451442" y="2302790"/>
                  <a:ext cx="248566" cy="248566"/>
                </a:xfrm>
                <a:prstGeom prst="ellipse">
                  <a:avLst/>
                </a:prstGeom>
                <a:noFill/>
                <a:ln w="3175">
                  <a:solidFill>
                    <a:schemeClr val="bg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7" name="椭圆 516"/>
                <p:cNvSpPr/>
                <p:nvPr/>
              </p:nvSpPr>
              <p:spPr>
                <a:xfrm>
                  <a:off x="10769304" y="1971982"/>
                  <a:ext cx="248566" cy="248566"/>
                </a:xfrm>
                <a:prstGeom prst="ellipse">
                  <a:avLst/>
                </a:prstGeom>
                <a:noFill/>
                <a:ln w="3175">
                  <a:solidFill>
                    <a:schemeClr val="bg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8" name="组合 517"/>
                <p:cNvGrpSpPr/>
                <p:nvPr/>
              </p:nvGrpSpPr>
              <p:grpSpPr>
                <a:xfrm>
                  <a:off x="10524881" y="2386705"/>
                  <a:ext cx="101680" cy="80740"/>
                  <a:chOff x="11018938" y="3043364"/>
                  <a:chExt cx="254112" cy="201779"/>
                </a:xfrm>
              </p:grpSpPr>
              <p:sp>
                <p:nvSpPr>
                  <p:cNvPr id="519" name="Freeform 600"/>
                  <p:cNvSpPr>
                    <a:spLocks/>
                  </p:cNvSpPr>
                  <p:nvPr/>
                </p:nvSpPr>
                <p:spPr bwMode="auto">
                  <a:xfrm>
                    <a:off x="11018938" y="3125862"/>
                    <a:ext cx="67884" cy="46671"/>
                  </a:xfrm>
                  <a:custGeom>
                    <a:avLst/>
                    <a:gdLst>
                      <a:gd name="T0" fmla="*/ 0 w 144"/>
                      <a:gd name="T1" fmla="*/ 0 h 99"/>
                      <a:gd name="T2" fmla="*/ 66 w 144"/>
                      <a:gd name="T3" fmla="*/ 99 h 99"/>
                      <a:gd name="T4" fmla="*/ 144 w 144"/>
                      <a:gd name="T5" fmla="*/ 10 h 99"/>
                    </a:gdLst>
                    <a:ahLst/>
                    <a:cxnLst>
                      <a:cxn ang="0">
                        <a:pos x="T0" y="T1"/>
                      </a:cxn>
                      <a:cxn ang="0">
                        <a:pos x="T2" y="T3"/>
                      </a:cxn>
                      <a:cxn ang="0">
                        <a:pos x="T4" y="T5"/>
                      </a:cxn>
                    </a:cxnLst>
                    <a:rect l="0" t="0" r="r" b="b"/>
                    <a:pathLst>
                      <a:path w="144" h="99">
                        <a:moveTo>
                          <a:pt x="0" y="0"/>
                        </a:moveTo>
                        <a:lnTo>
                          <a:pt x="66" y="99"/>
                        </a:lnTo>
                        <a:lnTo>
                          <a:pt x="144" y="10"/>
                        </a:ln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20" name="Freeform 601"/>
                  <p:cNvSpPr>
                    <a:spLocks/>
                  </p:cNvSpPr>
                  <p:nvPr/>
                </p:nvSpPr>
                <p:spPr bwMode="auto">
                  <a:xfrm>
                    <a:off x="11205166" y="3128219"/>
                    <a:ext cx="67884" cy="46671"/>
                  </a:xfrm>
                  <a:custGeom>
                    <a:avLst/>
                    <a:gdLst>
                      <a:gd name="T0" fmla="*/ 144 w 144"/>
                      <a:gd name="T1" fmla="*/ 99 h 99"/>
                      <a:gd name="T2" fmla="*/ 78 w 144"/>
                      <a:gd name="T3" fmla="*/ 0 h 99"/>
                      <a:gd name="T4" fmla="*/ 0 w 144"/>
                      <a:gd name="T5" fmla="*/ 92 h 99"/>
                    </a:gdLst>
                    <a:ahLst/>
                    <a:cxnLst>
                      <a:cxn ang="0">
                        <a:pos x="T0" y="T1"/>
                      </a:cxn>
                      <a:cxn ang="0">
                        <a:pos x="T2" y="T3"/>
                      </a:cxn>
                      <a:cxn ang="0">
                        <a:pos x="T4" y="T5"/>
                      </a:cxn>
                    </a:cxnLst>
                    <a:rect l="0" t="0" r="r" b="b"/>
                    <a:pathLst>
                      <a:path w="144" h="99">
                        <a:moveTo>
                          <a:pt x="144" y="99"/>
                        </a:moveTo>
                        <a:lnTo>
                          <a:pt x="78" y="0"/>
                        </a:lnTo>
                        <a:lnTo>
                          <a:pt x="0" y="92"/>
                        </a:ln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21" name="Freeform 602"/>
                  <p:cNvSpPr>
                    <a:spLocks/>
                  </p:cNvSpPr>
                  <p:nvPr/>
                </p:nvSpPr>
                <p:spPr bwMode="auto">
                  <a:xfrm>
                    <a:off x="11079290" y="3128229"/>
                    <a:ext cx="171598" cy="116914"/>
                  </a:xfrm>
                  <a:custGeom>
                    <a:avLst/>
                    <a:gdLst>
                      <a:gd name="T0" fmla="*/ 146 w 154"/>
                      <a:gd name="T1" fmla="*/ 0 h 105"/>
                      <a:gd name="T2" fmla="*/ 80 w 154"/>
                      <a:gd name="T3" fmla="*/ 98 h 105"/>
                      <a:gd name="T4" fmla="*/ 0 w 154"/>
                      <a:gd name="T5" fmla="*/ 76 h 105"/>
                    </a:gdLst>
                    <a:ahLst/>
                    <a:cxnLst>
                      <a:cxn ang="0">
                        <a:pos x="T0" y="T1"/>
                      </a:cxn>
                      <a:cxn ang="0">
                        <a:pos x="T2" y="T3"/>
                      </a:cxn>
                      <a:cxn ang="0">
                        <a:pos x="T4" y="T5"/>
                      </a:cxn>
                    </a:cxnLst>
                    <a:rect l="0" t="0" r="r" b="b"/>
                    <a:pathLst>
                      <a:path w="154" h="105">
                        <a:moveTo>
                          <a:pt x="146" y="0"/>
                        </a:moveTo>
                        <a:cubicBezTo>
                          <a:pt x="154" y="45"/>
                          <a:pt x="122" y="88"/>
                          <a:pt x="80" y="98"/>
                        </a:cubicBezTo>
                        <a:cubicBezTo>
                          <a:pt x="50" y="105"/>
                          <a:pt x="20" y="96"/>
                          <a:pt x="0" y="76"/>
                        </a:cubicBez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22" name="Freeform 603"/>
                  <p:cNvSpPr>
                    <a:spLocks/>
                  </p:cNvSpPr>
                  <p:nvPr/>
                </p:nvSpPr>
                <p:spPr bwMode="auto">
                  <a:xfrm>
                    <a:off x="11035930" y="3043364"/>
                    <a:ext cx="181497" cy="129170"/>
                  </a:xfrm>
                  <a:custGeom>
                    <a:avLst/>
                    <a:gdLst>
                      <a:gd name="T0" fmla="*/ 13 w 163"/>
                      <a:gd name="T1" fmla="*/ 116 h 116"/>
                      <a:gd name="T2" fmla="*/ 79 w 163"/>
                      <a:gd name="T3" fmla="*/ 8 h 116"/>
                      <a:gd name="T4" fmla="*/ 163 w 163"/>
                      <a:gd name="T5" fmla="*/ 34 h 116"/>
                    </a:gdLst>
                    <a:ahLst/>
                    <a:cxnLst>
                      <a:cxn ang="0">
                        <a:pos x="T0" y="T1"/>
                      </a:cxn>
                      <a:cxn ang="0">
                        <a:pos x="T2" y="T3"/>
                      </a:cxn>
                      <a:cxn ang="0">
                        <a:pos x="T4" y="T5"/>
                      </a:cxn>
                    </a:cxnLst>
                    <a:rect l="0" t="0" r="r" b="b"/>
                    <a:pathLst>
                      <a:path w="163" h="116">
                        <a:moveTo>
                          <a:pt x="13" y="116"/>
                        </a:moveTo>
                        <a:cubicBezTo>
                          <a:pt x="0" y="67"/>
                          <a:pt x="33" y="18"/>
                          <a:pt x="79" y="8"/>
                        </a:cubicBezTo>
                        <a:cubicBezTo>
                          <a:pt x="111" y="0"/>
                          <a:pt x="143" y="11"/>
                          <a:pt x="163" y="34"/>
                        </a:cubicBez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509" name="Freeform 620"/>
              <p:cNvSpPr>
                <a:spLocks/>
              </p:cNvSpPr>
              <p:nvPr/>
            </p:nvSpPr>
            <p:spPr bwMode="auto">
              <a:xfrm>
                <a:off x="10018972" y="2527269"/>
                <a:ext cx="87416" cy="63328"/>
              </a:xfrm>
              <a:custGeom>
                <a:avLst/>
                <a:gdLst>
                  <a:gd name="T0" fmla="*/ 232 w 232"/>
                  <a:gd name="T1" fmla="*/ 160 h 168"/>
                  <a:gd name="T2" fmla="*/ 224 w 232"/>
                  <a:gd name="T3" fmla="*/ 168 h 168"/>
                  <a:gd name="T4" fmla="*/ 8 w 232"/>
                  <a:gd name="T5" fmla="*/ 168 h 168"/>
                  <a:gd name="T6" fmla="*/ 0 w 232"/>
                  <a:gd name="T7" fmla="*/ 160 h 168"/>
                  <a:gd name="T8" fmla="*/ 0 w 232"/>
                  <a:gd name="T9" fmla="*/ 8 h 168"/>
                  <a:gd name="T10" fmla="*/ 8 w 232"/>
                  <a:gd name="T11" fmla="*/ 0 h 168"/>
                  <a:gd name="T12" fmla="*/ 224 w 232"/>
                  <a:gd name="T13" fmla="*/ 0 h 168"/>
                  <a:gd name="T14" fmla="*/ 232 w 232"/>
                  <a:gd name="T15" fmla="*/ 8 h 168"/>
                  <a:gd name="T16" fmla="*/ 232 w 232"/>
                  <a:gd name="T17" fmla="*/ 16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68">
                    <a:moveTo>
                      <a:pt x="232" y="160"/>
                    </a:moveTo>
                    <a:cubicBezTo>
                      <a:pt x="232" y="164"/>
                      <a:pt x="228" y="168"/>
                      <a:pt x="224" y="168"/>
                    </a:cubicBezTo>
                    <a:cubicBezTo>
                      <a:pt x="8" y="168"/>
                      <a:pt x="8" y="168"/>
                      <a:pt x="8" y="168"/>
                    </a:cubicBezTo>
                    <a:cubicBezTo>
                      <a:pt x="4" y="168"/>
                      <a:pt x="0" y="164"/>
                      <a:pt x="0" y="160"/>
                    </a:cubicBezTo>
                    <a:cubicBezTo>
                      <a:pt x="0" y="8"/>
                      <a:pt x="0" y="8"/>
                      <a:pt x="0" y="8"/>
                    </a:cubicBezTo>
                    <a:cubicBezTo>
                      <a:pt x="0" y="4"/>
                      <a:pt x="4" y="0"/>
                      <a:pt x="8" y="0"/>
                    </a:cubicBezTo>
                    <a:cubicBezTo>
                      <a:pt x="224" y="0"/>
                      <a:pt x="224" y="0"/>
                      <a:pt x="224" y="0"/>
                    </a:cubicBezTo>
                    <a:cubicBezTo>
                      <a:pt x="228" y="0"/>
                      <a:pt x="232" y="4"/>
                      <a:pt x="232" y="8"/>
                    </a:cubicBezTo>
                    <a:lnTo>
                      <a:pt x="232" y="160"/>
                    </a:lnTo>
                    <a:close/>
                  </a:path>
                </a:pathLst>
              </a:custGeom>
              <a:no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10" name="Freeform 621"/>
              <p:cNvSpPr>
                <a:spLocks/>
              </p:cNvSpPr>
              <p:nvPr/>
            </p:nvSpPr>
            <p:spPr bwMode="auto">
              <a:xfrm>
                <a:off x="10049121" y="2512115"/>
                <a:ext cx="27118" cy="15154"/>
              </a:xfrm>
              <a:custGeom>
                <a:avLst/>
                <a:gdLst>
                  <a:gd name="T0" fmla="*/ 0 w 72"/>
                  <a:gd name="T1" fmla="*/ 40 h 40"/>
                  <a:gd name="T2" fmla="*/ 0 w 72"/>
                  <a:gd name="T3" fmla="*/ 4 h 40"/>
                  <a:gd name="T4" fmla="*/ 4 w 72"/>
                  <a:gd name="T5" fmla="*/ 0 h 40"/>
                  <a:gd name="T6" fmla="*/ 68 w 72"/>
                  <a:gd name="T7" fmla="*/ 0 h 40"/>
                  <a:gd name="T8" fmla="*/ 72 w 72"/>
                  <a:gd name="T9" fmla="*/ 4 h 40"/>
                  <a:gd name="T10" fmla="*/ 72 w 72"/>
                  <a:gd name="T11" fmla="*/ 40 h 40"/>
                </a:gdLst>
                <a:ahLst/>
                <a:cxnLst>
                  <a:cxn ang="0">
                    <a:pos x="T0" y="T1"/>
                  </a:cxn>
                  <a:cxn ang="0">
                    <a:pos x="T2" y="T3"/>
                  </a:cxn>
                  <a:cxn ang="0">
                    <a:pos x="T4" y="T5"/>
                  </a:cxn>
                  <a:cxn ang="0">
                    <a:pos x="T6" y="T7"/>
                  </a:cxn>
                  <a:cxn ang="0">
                    <a:pos x="T8" y="T9"/>
                  </a:cxn>
                  <a:cxn ang="0">
                    <a:pos x="T10" y="T11"/>
                  </a:cxn>
                </a:cxnLst>
                <a:rect l="0" t="0" r="r" b="b"/>
                <a:pathLst>
                  <a:path w="72" h="40">
                    <a:moveTo>
                      <a:pt x="0" y="40"/>
                    </a:moveTo>
                    <a:cubicBezTo>
                      <a:pt x="0" y="4"/>
                      <a:pt x="0" y="4"/>
                      <a:pt x="0" y="4"/>
                    </a:cubicBezTo>
                    <a:cubicBezTo>
                      <a:pt x="0" y="2"/>
                      <a:pt x="2" y="0"/>
                      <a:pt x="4" y="0"/>
                    </a:cubicBezTo>
                    <a:cubicBezTo>
                      <a:pt x="68" y="0"/>
                      <a:pt x="68" y="0"/>
                      <a:pt x="68" y="0"/>
                    </a:cubicBezTo>
                    <a:cubicBezTo>
                      <a:pt x="70" y="0"/>
                      <a:pt x="72" y="2"/>
                      <a:pt x="72" y="4"/>
                    </a:cubicBezTo>
                    <a:cubicBezTo>
                      <a:pt x="72" y="40"/>
                      <a:pt x="72" y="40"/>
                      <a:pt x="72" y="40"/>
                    </a:cubicBezTo>
                  </a:path>
                </a:pathLst>
              </a:custGeom>
              <a:no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11" name="Line 622"/>
              <p:cNvSpPr>
                <a:spLocks noChangeShapeType="1"/>
              </p:cNvSpPr>
              <p:nvPr/>
            </p:nvSpPr>
            <p:spPr bwMode="auto">
              <a:xfrm>
                <a:off x="10049121" y="2518177"/>
                <a:ext cx="27118" cy="0"/>
              </a:xfrm>
              <a:prstGeom prst="line">
                <a:avLst/>
              </a:prstGeom>
              <a:no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12" name="Line 623"/>
              <p:cNvSpPr>
                <a:spLocks noChangeShapeType="1"/>
              </p:cNvSpPr>
              <p:nvPr/>
            </p:nvSpPr>
            <p:spPr bwMode="auto">
              <a:xfrm>
                <a:off x="10029513" y="2545294"/>
                <a:ext cx="64924" cy="0"/>
              </a:xfrm>
              <a:prstGeom prst="line">
                <a:avLst/>
              </a:prstGeom>
              <a:noFill/>
              <a:ln w="3175" cap="sq">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513" name="Line 624"/>
              <p:cNvSpPr>
                <a:spLocks noChangeShapeType="1"/>
              </p:cNvSpPr>
              <p:nvPr/>
            </p:nvSpPr>
            <p:spPr bwMode="auto">
              <a:xfrm>
                <a:off x="10029506" y="2560448"/>
                <a:ext cx="64924" cy="0"/>
              </a:xfrm>
              <a:prstGeom prst="line">
                <a:avLst/>
              </a:prstGeom>
              <a:noFill/>
              <a:ln w="3175" cap="sq">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6" name="文本框 5"/>
          <p:cNvSpPr txBox="1"/>
          <p:nvPr/>
        </p:nvSpPr>
        <p:spPr>
          <a:xfrm>
            <a:off x="5227291" y="1498376"/>
            <a:ext cx="2067859" cy="1200329"/>
          </a:xfrm>
          <a:prstGeom prst="rect">
            <a:avLst/>
          </a:prstGeom>
          <a:noFill/>
        </p:spPr>
        <p:txBody>
          <a:bodyPr wrap="square" rtlCol="0">
            <a:spAutoFit/>
          </a:bodyPr>
          <a:lstStyle/>
          <a:p>
            <a:r>
              <a:rPr lang="zh-CN" altLang="en-US" dirty="0" smtClean="0">
                <a:solidFill>
                  <a:schemeClr val="bg1">
                    <a:lumMod val="85000"/>
                  </a:schemeClr>
                </a:solidFill>
              </a:rPr>
              <a:t>         愿景</a:t>
            </a:r>
            <a:endParaRPr lang="en-US" altLang="zh-CN" dirty="0">
              <a:solidFill>
                <a:schemeClr val="bg1">
                  <a:lumMod val="85000"/>
                </a:schemeClr>
              </a:solidFill>
            </a:endParaRPr>
          </a:p>
          <a:p>
            <a:r>
              <a:rPr lang="zh-CN" altLang="en-US" dirty="0" smtClean="0">
                <a:solidFill>
                  <a:schemeClr val="bg1">
                    <a:lumMod val="85000"/>
                  </a:schemeClr>
                </a:solidFill>
              </a:rPr>
              <a:t>成为全球最受</a:t>
            </a:r>
            <a:endParaRPr lang="en-US" altLang="zh-CN" dirty="0" smtClean="0">
              <a:solidFill>
                <a:schemeClr val="bg1">
                  <a:lumMod val="85000"/>
                </a:schemeClr>
              </a:solidFill>
            </a:endParaRPr>
          </a:p>
          <a:p>
            <a:r>
              <a:rPr lang="zh-CN" altLang="en-US" dirty="0" smtClean="0">
                <a:solidFill>
                  <a:schemeClr val="bg1">
                    <a:lumMod val="85000"/>
                  </a:schemeClr>
                </a:solidFill>
              </a:rPr>
              <a:t>欢迎的</a:t>
            </a:r>
            <a:r>
              <a:rPr lang="en-US" altLang="zh-CN" dirty="0" smtClean="0">
                <a:solidFill>
                  <a:schemeClr val="bg1">
                    <a:lumMod val="85000"/>
                  </a:schemeClr>
                </a:solidFill>
              </a:rPr>
              <a:t>API</a:t>
            </a:r>
            <a:r>
              <a:rPr lang="zh-CN" altLang="en-US" dirty="0" smtClean="0">
                <a:solidFill>
                  <a:schemeClr val="bg1">
                    <a:lumMod val="85000"/>
                  </a:schemeClr>
                </a:solidFill>
              </a:rPr>
              <a:t>文档</a:t>
            </a:r>
            <a:endParaRPr lang="en-US" altLang="zh-CN" dirty="0" smtClean="0">
              <a:solidFill>
                <a:schemeClr val="bg1">
                  <a:lumMod val="85000"/>
                </a:schemeClr>
              </a:solidFill>
            </a:endParaRPr>
          </a:p>
          <a:p>
            <a:r>
              <a:rPr lang="zh-CN" altLang="en-US" dirty="0" smtClean="0">
                <a:solidFill>
                  <a:schemeClr val="bg1">
                    <a:lumMod val="85000"/>
                  </a:schemeClr>
                </a:solidFill>
              </a:rPr>
              <a:t>生成及调试工具</a:t>
            </a:r>
            <a:endParaRPr lang="en-US" altLang="zh-CN" dirty="0" smtClean="0">
              <a:solidFill>
                <a:schemeClr val="bg1">
                  <a:lumMod val="85000"/>
                </a:schemeClr>
              </a:solidFill>
            </a:endParaRPr>
          </a:p>
        </p:txBody>
      </p:sp>
    </p:spTree>
    <p:extLst>
      <p:ext uri="{BB962C8B-B14F-4D97-AF65-F5344CB8AC3E}">
        <p14:creationId xmlns:p14="http://schemas.microsoft.com/office/powerpoint/2010/main" val="8469794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6000"/>
                                  </p:iterate>
                                  <p:childTnLst>
                                    <p:set>
                                      <p:cBhvr>
                                        <p:cTn id="6" dur="1" fill="hold">
                                          <p:stCondLst>
                                            <p:cond delay="0"/>
                                          </p:stCondLst>
                                        </p:cTn>
                                        <p:tgtEl>
                                          <p:spTgt spid="492"/>
                                        </p:tgtEl>
                                        <p:attrNameLst>
                                          <p:attrName>style.visibility</p:attrName>
                                        </p:attrNameLst>
                                      </p:cBhvr>
                                      <p:to>
                                        <p:strVal val="visible"/>
                                      </p:to>
                                    </p:set>
                                    <p:animEffect transition="in" filter="fade">
                                      <p:cBhvr>
                                        <p:cTn id="7" dur="500"/>
                                        <p:tgtEl>
                                          <p:spTgt spid="4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91"/>
                                        </p:tgtEl>
                                        <p:attrNameLst>
                                          <p:attrName>style.visibility</p:attrName>
                                        </p:attrNameLst>
                                      </p:cBhvr>
                                      <p:to>
                                        <p:strVal val="visible"/>
                                      </p:to>
                                    </p:set>
                                    <p:animEffect transition="in" filter="wipe(left)">
                                      <p:cBhvr>
                                        <p:cTn id="12" dur="1250"/>
                                        <p:tgtEl>
                                          <p:spTgt spid="491"/>
                                        </p:tgtEl>
                                      </p:cBhvr>
                                    </p:animEffect>
                                  </p:childTnLst>
                                </p:cTn>
                              </p:par>
                            </p:childTnLst>
                          </p:cTn>
                        </p:par>
                        <p:par>
                          <p:cTn id="13" fill="hold">
                            <p:stCondLst>
                              <p:cond delay="1250"/>
                            </p:stCondLst>
                            <p:childTnLst>
                              <p:par>
                                <p:cTn id="14" presetID="31" presetClass="entr" presetSubtype="0" fill="hold" grpId="0" nodeType="afterEffect">
                                  <p:stCondLst>
                                    <p:cond delay="0"/>
                                  </p:stCondLst>
                                  <p:iterate type="lt">
                                    <p:tmPct val="2000"/>
                                  </p:iterate>
                                  <p:childTnLst>
                                    <p:set>
                                      <p:cBhvr>
                                        <p:cTn id="15" dur="1" fill="hold">
                                          <p:stCondLst>
                                            <p:cond delay="0"/>
                                          </p:stCondLst>
                                        </p:cTn>
                                        <p:tgtEl>
                                          <p:spTgt spid="493"/>
                                        </p:tgtEl>
                                        <p:attrNameLst>
                                          <p:attrName>style.visibility</p:attrName>
                                        </p:attrNameLst>
                                      </p:cBhvr>
                                      <p:to>
                                        <p:strVal val="visible"/>
                                      </p:to>
                                    </p:set>
                                    <p:anim calcmode="lin" valueType="num">
                                      <p:cBhvr>
                                        <p:cTn id="16" dur="1000" fill="hold"/>
                                        <p:tgtEl>
                                          <p:spTgt spid="493"/>
                                        </p:tgtEl>
                                        <p:attrNameLst>
                                          <p:attrName>ppt_w</p:attrName>
                                        </p:attrNameLst>
                                      </p:cBhvr>
                                      <p:tavLst>
                                        <p:tav tm="0">
                                          <p:val>
                                            <p:fltVal val="0"/>
                                          </p:val>
                                        </p:tav>
                                        <p:tav tm="100000">
                                          <p:val>
                                            <p:strVal val="#ppt_w"/>
                                          </p:val>
                                        </p:tav>
                                      </p:tavLst>
                                    </p:anim>
                                    <p:anim calcmode="lin" valueType="num">
                                      <p:cBhvr>
                                        <p:cTn id="17" dur="1000" fill="hold"/>
                                        <p:tgtEl>
                                          <p:spTgt spid="493"/>
                                        </p:tgtEl>
                                        <p:attrNameLst>
                                          <p:attrName>ppt_h</p:attrName>
                                        </p:attrNameLst>
                                      </p:cBhvr>
                                      <p:tavLst>
                                        <p:tav tm="0">
                                          <p:val>
                                            <p:fltVal val="0"/>
                                          </p:val>
                                        </p:tav>
                                        <p:tav tm="100000">
                                          <p:val>
                                            <p:strVal val="#ppt_h"/>
                                          </p:val>
                                        </p:tav>
                                      </p:tavLst>
                                    </p:anim>
                                    <p:anim calcmode="lin" valueType="num">
                                      <p:cBhvr>
                                        <p:cTn id="18" dur="1000" fill="hold"/>
                                        <p:tgtEl>
                                          <p:spTgt spid="493"/>
                                        </p:tgtEl>
                                        <p:attrNameLst>
                                          <p:attrName>style.rotation</p:attrName>
                                        </p:attrNameLst>
                                      </p:cBhvr>
                                      <p:tavLst>
                                        <p:tav tm="0">
                                          <p:val>
                                            <p:fltVal val="90"/>
                                          </p:val>
                                        </p:tav>
                                        <p:tav tm="100000">
                                          <p:val>
                                            <p:fltVal val="0"/>
                                          </p:val>
                                        </p:tav>
                                      </p:tavLst>
                                    </p:anim>
                                    <p:animEffect transition="in" filter="fade">
                                      <p:cBhvr>
                                        <p:cTn id="19" dur="1000"/>
                                        <p:tgtEl>
                                          <p:spTgt spid="493"/>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70"/>
                                        </p:tgtEl>
                                        <p:attrNameLst>
                                          <p:attrName>style.visibility</p:attrName>
                                        </p:attrNameLst>
                                      </p:cBhvr>
                                      <p:to>
                                        <p:strVal val="visible"/>
                                      </p:to>
                                    </p:set>
                                    <p:anim calcmode="lin" valueType="num">
                                      <p:cBhvr>
                                        <p:cTn id="24" dur="1000" fill="hold"/>
                                        <p:tgtEl>
                                          <p:spTgt spid="370"/>
                                        </p:tgtEl>
                                        <p:attrNameLst>
                                          <p:attrName>ppt_w</p:attrName>
                                        </p:attrNameLst>
                                      </p:cBhvr>
                                      <p:tavLst>
                                        <p:tav tm="0">
                                          <p:val>
                                            <p:strVal val="#ppt_w+.3"/>
                                          </p:val>
                                        </p:tav>
                                        <p:tav tm="100000">
                                          <p:val>
                                            <p:strVal val="#ppt_w"/>
                                          </p:val>
                                        </p:tav>
                                      </p:tavLst>
                                    </p:anim>
                                    <p:anim calcmode="lin" valueType="num">
                                      <p:cBhvr>
                                        <p:cTn id="25" dur="1000" fill="hold"/>
                                        <p:tgtEl>
                                          <p:spTgt spid="370"/>
                                        </p:tgtEl>
                                        <p:attrNameLst>
                                          <p:attrName>ppt_h</p:attrName>
                                        </p:attrNameLst>
                                      </p:cBhvr>
                                      <p:tavLst>
                                        <p:tav tm="0">
                                          <p:val>
                                            <p:strVal val="#ppt_h"/>
                                          </p:val>
                                        </p:tav>
                                        <p:tav tm="100000">
                                          <p:val>
                                            <p:strVal val="#ppt_h"/>
                                          </p:val>
                                        </p:tav>
                                      </p:tavLst>
                                    </p:anim>
                                    <p:animEffect transition="in" filter="fade">
                                      <p:cBhvr>
                                        <p:cTn id="26" dur="1000"/>
                                        <p:tgtEl>
                                          <p:spTgt spid="370"/>
                                        </p:tgtEl>
                                      </p:cBhvr>
                                    </p:animEffect>
                                  </p:childTnLst>
                                </p:cTn>
                              </p:par>
                              <p:par>
                                <p:cTn id="27" presetID="50" presetClass="entr" presetSubtype="0" decel="100000" fill="hold" grpId="0" nodeType="withEffect">
                                  <p:stCondLst>
                                    <p:cond delay="500"/>
                                  </p:stCondLst>
                                  <p:childTnLst>
                                    <p:set>
                                      <p:cBhvr>
                                        <p:cTn id="28" dur="1" fill="hold">
                                          <p:stCondLst>
                                            <p:cond delay="0"/>
                                          </p:stCondLst>
                                        </p:cTn>
                                        <p:tgtEl>
                                          <p:spTgt spid="371"/>
                                        </p:tgtEl>
                                        <p:attrNameLst>
                                          <p:attrName>style.visibility</p:attrName>
                                        </p:attrNameLst>
                                      </p:cBhvr>
                                      <p:to>
                                        <p:strVal val="visible"/>
                                      </p:to>
                                    </p:set>
                                    <p:anim calcmode="lin" valueType="num">
                                      <p:cBhvr>
                                        <p:cTn id="29" dur="1700" fill="hold"/>
                                        <p:tgtEl>
                                          <p:spTgt spid="371"/>
                                        </p:tgtEl>
                                        <p:attrNameLst>
                                          <p:attrName>ppt_w</p:attrName>
                                        </p:attrNameLst>
                                      </p:cBhvr>
                                      <p:tavLst>
                                        <p:tav tm="0">
                                          <p:val>
                                            <p:strVal val="#ppt_w+.3"/>
                                          </p:val>
                                        </p:tav>
                                        <p:tav tm="100000">
                                          <p:val>
                                            <p:strVal val="#ppt_w"/>
                                          </p:val>
                                        </p:tav>
                                      </p:tavLst>
                                    </p:anim>
                                    <p:anim calcmode="lin" valueType="num">
                                      <p:cBhvr>
                                        <p:cTn id="30" dur="1700" fill="hold"/>
                                        <p:tgtEl>
                                          <p:spTgt spid="371"/>
                                        </p:tgtEl>
                                        <p:attrNameLst>
                                          <p:attrName>ppt_h</p:attrName>
                                        </p:attrNameLst>
                                      </p:cBhvr>
                                      <p:tavLst>
                                        <p:tav tm="0">
                                          <p:val>
                                            <p:strVal val="#ppt_h"/>
                                          </p:val>
                                        </p:tav>
                                        <p:tav tm="100000">
                                          <p:val>
                                            <p:strVal val="#ppt_h"/>
                                          </p:val>
                                        </p:tav>
                                      </p:tavLst>
                                    </p:anim>
                                    <p:animEffect transition="in" filter="fade">
                                      <p:cBhvr>
                                        <p:cTn id="31" dur="1700"/>
                                        <p:tgtEl>
                                          <p:spTgt spid="37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504"/>
                                        </p:tgtEl>
                                        <p:attrNameLst>
                                          <p:attrName>style.visibility</p:attrName>
                                        </p:attrNameLst>
                                      </p:cBhvr>
                                      <p:to>
                                        <p:strVal val="visible"/>
                                      </p:to>
                                    </p:set>
                                    <p:anim calcmode="lin" valueType="num">
                                      <p:cBhvr>
                                        <p:cTn id="36" dur="500" fill="hold"/>
                                        <p:tgtEl>
                                          <p:spTgt spid="504"/>
                                        </p:tgtEl>
                                        <p:attrNameLst>
                                          <p:attrName>ppt_w</p:attrName>
                                        </p:attrNameLst>
                                      </p:cBhvr>
                                      <p:tavLst>
                                        <p:tav tm="0">
                                          <p:val>
                                            <p:fltVal val="0"/>
                                          </p:val>
                                        </p:tav>
                                        <p:tav tm="100000">
                                          <p:val>
                                            <p:strVal val="#ppt_w"/>
                                          </p:val>
                                        </p:tav>
                                      </p:tavLst>
                                    </p:anim>
                                    <p:anim calcmode="lin" valueType="num">
                                      <p:cBhvr>
                                        <p:cTn id="37" dur="500" fill="hold"/>
                                        <p:tgtEl>
                                          <p:spTgt spid="504"/>
                                        </p:tgtEl>
                                        <p:attrNameLst>
                                          <p:attrName>ppt_h</p:attrName>
                                        </p:attrNameLst>
                                      </p:cBhvr>
                                      <p:tavLst>
                                        <p:tav tm="0">
                                          <p:val>
                                            <p:fltVal val="0"/>
                                          </p:val>
                                        </p:tav>
                                        <p:tav tm="100000">
                                          <p:val>
                                            <p:strVal val="#ppt_h"/>
                                          </p:val>
                                        </p:tav>
                                      </p:tavLst>
                                    </p:anim>
                                    <p:anim calcmode="lin" valueType="num">
                                      <p:cBhvr>
                                        <p:cTn id="38" dur="500" fill="hold"/>
                                        <p:tgtEl>
                                          <p:spTgt spid="504"/>
                                        </p:tgtEl>
                                        <p:attrNameLst>
                                          <p:attrName>style.rotation</p:attrName>
                                        </p:attrNameLst>
                                      </p:cBhvr>
                                      <p:tavLst>
                                        <p:tav tm="0">
                                          <p:val>
                                            <p:fltVal val="360"/>
                                          </p:val>
                                        </p:tav>
                                        <p:tav tm="100000">
                                          <p:val>
                                            <p:fltVal val="0"/>
                                          </p:val>
                                        </p:tav>
                                      </p:tavLst>
                                    </p:anim>
                                    <p:animEffect transition="in" filter="fade">
                                      <p:cBhvr>
                                        <p:cTn id="39" dur="500"/>
                                        <p:tgtEl>
                                          <p:spTgt spid="50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31"/>
                                        </p:tgtEl>
                                        <p:attrNameLst>
                                          <p:attrName>style.visibility</p:attrName>
                                        </p:attrNameLst>
                                      </p:cBhvr>
                                      <p:to>
                                        <p:strVal val="visible"/>
                                      </p:to>
                                    </p:set>
                                    <p:animEffect transition="in" filter="wipe(left)">
                                      <p:cBhvr>
                                        <p:cTn id="44" dur="1750"/>
                                        <p:tgtEl>
                                          <p:spTgt spid="431"/>
                                        </p:tgtEl>
                                      </p:cBhvr>
                                    </p:animEffect>
                                  </p:childTnLst>
                                </p:cTn>
                              </p:par>
                              <p:par>
                                <p:cTn id="45" presetID="49" presetClass="entr" presetSubtype="0" decel="100000" fill="hold" nodeType="withEffect">
                                  <p:stCondLst>
                                    <p:cond delay="0"/>
                                  </p:stCondLst>
                                  <p:childTnLst>
                                    <p:set>
                                      <p:cBhvr>
                                        <p:cTn id="46" dur="1" fill="hold">
                                          <p:stCondLst>
                                            <p:cond delay="0"/>
                                          </p:stCondLst>
                                        </p:cTn>
                                        <p:tgtEl>
                                          <p:spTgt spid="445"/>
                                        </p:tgtEl>
                                        <p:attrNameLst>
                                          <p:attrName>style.visibility</p:attrName>
                                        </p:attrNameLst>
                                      </p:cBhvr>
                                      <p:to>
                                        <p:strVal val="visible"/>
                                      </p:to>
                                    </p:set>
                                    <p:anim calcmode="lin" valueType="num">
                                      <p:cBhvr>
                                        <p:cTn id="47" dur="750" fill="hold"/>
                                        <p:tgtEl>
                                          <p:spTgt spid="445"/>
                                        </p:tgtEl>
                                        <p:attrNameLst>
                                          <p:attrName>ppt_w</p:attrName>
                                        </p:attrNameLst>
                                      </p:cBhvr>
                                      <p:tavLst>
                                        <p:tav tm="0">
                                          <p:val>
                                            <p:fltVal val="0"/>
                                          </p:val>
                                        </p:tav>
                                        <p:tav tm="100000">
                                          <p:val>
                                            <p:strVal val="#ppt_w"/>
                                          </p:val>
                                        </p:tav>
                                      </p:tavLst>
                                    </p:anim>
                                    <p:anim calcmode="lin" valueType="num">
                                      <p:cBhvr>
                                        <p:cTn id="48" dur="750" fill="hold"/>
                                        <p:tgtEl>
                                          <p:spTgt spid="445"/>
                                        </p:tgtEl>
                                        <p:attrNameLst>
                                          <p:attrName>ppt_h</p:attrName>
                                        </p:attrNameLst>
                                      </p:cBhvr>
                                      <p:tavLst>
                                        <p:tav tm="0">
                                          <p:val>
                                            <p:fltVal val="0"/>
                                          </p:val>
                                        </p:tav>
                                        <p:tav tm="100000">
                                          <p:val>
                                            <p:strVal val="#ppt_h"/>
                                          </p:val>
                                        </p:tav>
                                      </p:tavLst>
                                    </p:anim>
                                    <p:anim calcmode="lin" valueType="num">
                                      <p:cBhvr>
                                        <p:cTn id="49" dur="750" fill="hold"/>
                                        <p:tgtEl>
                                          <p:spTgt spid="445"/>
                                        </p:tgtEl>
                                        <p:attrNameLst>
                                          <p:attrName>style.rotation</p:attrName>
                                        </p:attrNameLst>
                                      </p:cBhvr>
                                      <p:tavLst>
                                        <p:tav tm="0">
                                          <p:val>
                                            <p:fltVal val="360"/>
                                          </p:val>
                                        </p:tav>
                                        <p:tav tm="100000">
                                          <p:val>
                                            <p:fltVal val="0"/>
                                          </p:val>
                                        </p:tav>
                                      </p:tavLst>
                                    </p:anim>
                                    <p:animEffect transition="in" filter="fade">
                                      <p:cBhvr>
                                        <p:cTn id="50" dur="750"/>
                                        <p:tgtEl>
                                          <p:spTgt spid="445"/>
                                        </p:tgtEl>
                                      </p:cBhvr>
                                    </p:animEffect>
                                  </p:childTnLst>
                                </p:cTn>
                              </p:par>
                              <p:par>
                                <p:cTn id="51" presetID="49" presetClass="entr" presetSubtype="0" decel="100000" fill="hold" grpId="0" nodeType="withEffect">
                                  <p:stCondLst>
                                    <p:cond delay="0"/>
                                  </p:stCondLst>
                                  <p:iterate type="lt">
                                    <p:tmPct val="15000"/>
                                  </p:iterate>
                                  <p:childTnLst>
                                    <p:set>
                                      <p:cBhvr>
                                        <p:cTn id="52" dur="1" fill="hold">
                                          <p:stCondLst>
                                            <p:cond delay="0"/>
                                          </p:stCondLst>
                                        </p:cTn>
                                        <p:tgtEl>
                                          <p:spTgt spid="494"/>
                                        </p:tgtEl>
                                        <p:attrNameLst>
                                          <p:attrName>style.visibility</p:attrName>
                                        </p:attrNameLst>
                                      </p:cBhvr>
                                      <p:to>
                                        <p:strVal val="visible"/>
                                      </p:to>
                                    </p:set>
                                    <p:anim calcmode="lin" valueType="num">
                                      <p:cBhvr>
                                        <p:cTn id="53" dur="500" fill="hold"/>
                                        <p:tgtEl>
                                          <p:spTgt spid="494"/>
                                        </p:tgtEl>
                                        <p:attrNameLst>
                                          <p:attrName>ppt_w</p:attrName>
                                        </p:attrNameLst>
                                      </p:cBhvr>
                                      <p:tavLst>
                                        <p:tav tm="0">
                                          <p:val>
                                            <p:fltVal val="0"/>
                                          </p:val>
                                        </p:tav>
                                        <p:tav tm="100000">
                                          <p:val>
                                            <p:strVal val="#ppt_w"/>
                                          </p:val>
                                        </p:tav>
                                      </p:tavLst>
                                    </p:anim>
                                    <p:anim calcmode="lin" valueType="num">
                                      <p:cBhvr>
                                        <p:cTn id="54" dur="500" fill="hold"/>
                                        <p:tgtEl>
                                          <p:spTgt spid="494"/>
                                        </p:tgtEl>
                                        <p:attrNameLst>
                                          <p:attrName>ppt_h</p:attrName>
                                        </p:attrNameLst>
                                      </p:cBhvr>
                                      <p:tavLst>
                                        <p:tav tm="0">
                                          <p:val>
                                            <p:fltVal val="0"/>
                                          </p:val>
                                        </p:tav>
                                        <p:tav tm="100000">
                                          <p:val>
                                            <p:strVal val="#ppt_h"/>
                                          </p:val>
                                        </p:tav>
                                      </p:tavLst>
                                    </p:anim>
                                    <p:anim calcmode="lin" valueType="num">
                                      <p:cBhvr>
                                        <p:cTn id="55" dur="500" fill="hold"/>
                                        <p:tgtEl>
                                          <p:spTgt spid="494"/>
                                        </p:tgtEl>
                                        <p:attrNameLst>
                                          <p:attrName>style.rotation</p:attrName>
                                        </p:attrNameLst>
                                      </p:cBhvr>
                                      <p:tavLst>
                                        <p:tav tm="0">
                                          <p:val>
                                            <p:fltVal val="360"/>
                                          </p:val>
                                        </p:tav>
                                        <p:tav tm="100000">
                                          <p:val>
                                            <p:fltVal val="0"/>
                                          </p:val>
                                        </p:tav>
                                      </p:tavLst>
                                    </p:anim>
                                    <p:animEffect transition="in" filter="fade">
                                      <p:cBhvr>
                                        <p:cTn id="56" dur="500"/>
                                        <p:tgtEl>
                                          <p:spTgt spid="494"/>
                                        </p:tgtEl>
                                      </p:cBhvr>
                                    </p:animEffect>
                                  </p:childTnLst>
                                </p:cTn>
                              </p:par>
                              <p:par>
                                <p:cTn id="57" presetID="49" presetClass="entr" presetSubtype="0" decel="100000" fill="hold" nodeType="withEffect">
                                  <p:stCondLst>
                                    <p:cond delay="25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par>
                                <p:cTn id="63" presetID="49" presetClass="entr" presetSubtype="0" decel="100000" fill="hold" grpId="0" nodeType="withEffect">
                                  <p:stCondLst>
                                    <p:cond delay="250"/>
                                  </p:stCondLst>
                                  <p:iterate type="lt">
                                    <p:tmPct val="15000"/>
                                  </p:iterate>
                                  <p:childTnLst>
                                    <p:set>
                                      <p:cBhvr>
                                        <p:cTn id="64" dur="1" fill="hold">
                                          <p:stCondLst>
                                            <p:cond delay="0"/>
                                          </p:stCondLst>
                                        </p:cTn>
                                        <p:tgtEl>
                                          <p:spTgt spid="495"/>
                                        </p:tgtEl>
                                        <p:attrNameLst>
                                          <p:attrName>style.visibility</p:attrName>
                                        </p:attrNameLst>
                                      </p:cBhvr>
                                      <p:to>
                                        <p:strVal val="visible"/>
                                      </p:to>
                                    </p:set>
                                    <p:anim calcmode="lin" valueType="num">
                                      <p:cBhvr>
                                        <p:cTn id="65" dur="500" fill="hold"/>
                                        <p:tgtEl>
                                          <p:spTgt spid="495"/>
                                        </p:tgtEl>
                                        <p:attrNameLst>
                                          <p:attrName>ppt_w</p:attrName>
                                        </p:attrNameLst>
                                      </p:cBhvr>
                                      <p:tavLst>
                                        <p:tav tm="0">
                                          <p:val>
                                            <p:fltVal val="0"/>
                                          </p:val>
                                        </p:tav>
                                        <p:tav tm="100000">
                                          <p:val>
                                            <p:strVal val="#ppt_w"/>
                                          </p:val>
                                        </p:tav>
                                      </p:tavLst>
                                    </p:anim>
                                    <p:anim calcmode="lin" valueType="num">
                                      <p:cBhvr>
                                        <p:cTn id="66" dur="500" fill="hold"/>
                                        <p:tgtEl>
                                          <p:spTgt spid="495"/>
                                        </p:tgtEl>
                                        <p:attrNameLst>
                                          <p:attrName>ppt_h</p:attrName>
                                        </p:attrNameLst>
                                      </p:cBhvr>
                                      <p:tavLst>
                                        <p:tav tm="0">
                                          <p:val>
                                            <p:fltVal val="0"/>
                                          </p:val>
                                        </p:tav>
                                        <p:tav tm="100000">
                                          <p:val>
                                            <p:strVal val="#ppt_h"/>
                                          </p:val>
                                        </p:tav>
                                      </p:tavLst>
                                    </p:anim>
                                    <p:anim calcmode="lin" valueType="num">
                                      <p:cBhvr>
                                        <p:cTn id="67" dur="500" fill="hold"/>
                                        <p:tgtEl>
                                          <p:spTgt spid="495"/>
                                        </p:tgtEl>
                                        <p:attrNameLst>
                                          <p:attrName>style.rotation</p:attrName>
                                        </p:attrNameLst>
                                      </p:cBhvr>
                                      <p:tavLst>
                                        <p:tav tm="0">
                                          <p:val>
                                            <p:fltVal val="360"/>
                                          </p:val>
                                        </p:tav>
                                        <p:tav tm="100000">
                                          <p:val>
                                            <p:fltVal val="0"/>
                                          </p:val>
                                        </p:tav>
                                      </p:tavLst>
                                    </p:anim>
                                    <p:animEffect transition="in" filter="fade">
                                      <p:cBhvr>
                                        <p:cTn id="68" dur="500"/>
                                        <p:tgtEl>
                                          <p:spTgt spid="495"/>
                                        </p:tgtEl>
                                      </p:cBhvr>
                                    </p:animEffect>
                                  </p:childTnLst>
                                </p:cTn>
                              </p:par>
                              <p:par>
                                <p:cTn id="69" presetID="49" presetClass="entr" presetSubtype="0" decel="100000" fill="hold" nodeType="withEffect">
                                  <p:stCondLst>
                                    <p:cond delay="500"/>
                                  </p:stCondLst>
                                  <p:childTnLst>
                                    <p:set>
                                      <p:cBhvr>
                                        <p:cTn id="70" dur="1" fill="hold">
                                          <p:stCondLst>
                                            <p:cond delay="0"/>
                                          </p:stCondLst>
                                        </p:cTn>
                                        <p:tgtEl>
                                          <p:spTgt spid="4"/>
                                        </p:tgtEl>
                                        <p:attrNameLst>
                                          <p:attrName>style.visibility</p:attrName>
                                        </p:attrNameLst>
                                      </p:cBhvr>
                                      <p:to>
                                        <p:strVal val="visible"/>
                                      </p:to>
                                    </p:set>
                                    <p:anim calcmode="lin" valueType="num">
                                      <p:cBhvr>
                                        <p:cTn id="71" dur="750" fill="hold"/>
                                        <p:tgtEl>
                                          <p:spTgt spid="4"/>
                                        </p:tgtEl>
                                        <p:attrNameLst>
                                          <p:attrName>ppt_w</p:attrName>
                                        </p:attrNameLst>
                                      </p:cBhvr>
                                      <p:tavLst>
                                        <p:tav tm="0">
                                          <p:val>
                                            <p:fltVal val="0"/>
                                          </p:val>
                                        </p:tav>
                                        <p:tav tm="100000">
                                          <p:val>
                                            <p:strVal val="#ppt_w"/>
                                          </p:val>
                                        </p:tav>
                                      </p:tavLst>
                                    </p:anim>
                                    <p:anim calcmode="lin" valueType="num">
                                      <p:cBhvr>
                                        <p:cTn id="72" dur="750" fill="hold"/>
                                        <p:tgtEl>
                                          <p:spTgt spid="4"/>
                                        </p:tgtEl>
                                        <p:attrNameLst>
                                          <p:attrName>ppt_h</p:attrName>
                                        </p:attrNameLst>
                                      </p:cBhvr>
                                      <p:tavLst>
                                        <p:tav tm="0">
                                          <p:val>
                                            <p:fltVal val="0"/>
                                          </p:val>
                                        </p:tav>
                                        <p:tav tm="100000">
                                          <p:val>
                                            <p:strVal val="#ppt_h"/>
                                          </p:val>
                                        </p:tav>
                                      </p:tavLst>
                                    </p:anim>
                                    <p:anim calcmode="lin" valueType="num">
                                      <p:cBhvr>
                                        <p:cTn id="73" dur="750" fill="hold"/>
                                        <p:tgtEl>
                                          <p:spTgt spid="4"/>
                                        </p:tgtEl>
                                        <p:attrNameLst>
                                          <p:attrName>style.rotation</p:attrName>
                                        </p:attrNameLst>
                                      </p:cBhvr>
                                      <p:tavLst>
                                        <p:tav tm="0">
                                          <p:val>
                                            <p:fltVal val="360"/>
                                          </p:val>
                                        </p:tav>
                                        <p:tav tm="100000">
                                          <p:val>
                                            <p:fltVal val="0"/>
                                          </p:val>
                                        </p:tav>
                                      </p:tavLst>
                                    </p:anim>
                                    <p:animEffect transition="in" filter="fade">
                                      <p:cBhvr>
                                        <p:cTn id="74" dur="750"/>
                                        <p:tgtEl>
                                          <p:spTgt spid="4"/>
                                        </p:tgtEl>
                                      </p:cBhvr>
                                    </p:animEffect>
                                  </p:childTnLst>
                                </p:cTn>
                              </p:par>
                              <p:par>
                                <p:cTn id="75" presetID="49" presetClass="entr" presetSubtype="0" decel="100000" fill="hold" grpId="0" nodeType="withEffect">
                                  <p:stCondLst>
                                    <p:cond delay="500"/>
                                  </p:stCondLst>
                                  <p:iterate type="lt">
                                    <p:tmPct val="15000"/>
                                  </p:iterate>
                                  <p:childTnLst>
                                    <p:set>
                                      <p:cBhvr>
                                        <p:cTn id="76" dur="1" fill="hold">
                                          <p:stCondLst>
                                            <p:cond delay="0"/>
                                          </p:stCondLst>
                                        </p:cTn>
                                        <p:tgtEl>
                                          <p:spTgt spid="496"/>
                                        </p:tgtEl>
                                        <p:attrNameLst>
                                          <p:attrName>style.visibility</p:attrName>
                                        </p:attrNameLst>
                                      </p:cBhvr>
                                      <p:to>
                                        <p:strVal val="visible"/>
                                      </p:to>
                                    </p:set>
                                    <p:anim calcmode="lin" valueType="num">
                                      <p:cBhvr>
                                        <p:cTn id="77" dur="500" fill="hold"/>
                                        <p:tgtEl>
                                          <p:spTgt spid="496"/>
                                        </p:tgtEl>
                                        <p:attrNameLst>
                                          <p:attrName>ppt_w</p:attrName>
                                        </p:attrNameLst>
                                      </p:cBhvr>
                                      <p:tavLst>
                                        <p:tav tm="0">
                                          <p:val>
                                            <p:fltVal val="0"/>
                                          </p:val>
                                        </p:tav>
                                        <p:tav tm="100000">
                                          <p:val>
                                            <p:strVal val="#ppt_w"/>
                                          </p:val>
                                        </p:tav>
                                      </p:tavLst>
                                    </p:anim>
                                    <p:anim calcmode="lin" valueType="num">
                                      <p:cBhvr>
                                        <p:cTn id="78" dur="500" fill="hold"/>
                                        <p:tgtEl>
                                          <p:spTgt spid="496"/>
                                        </p:tgtEl>
                                        <p:attrNameLst>
                                          <p:attrName>ppt_h</p:attrName>
                                        </p:attrNameLst>
                                      </p:cBhvr>
                                      <p:tavLst>
                                        <p:tav tm="0">
                                          <p:val>
                                            <p:fltVal val="0"/>
                                          </p:val>
                                        </p:tav>
                                        <p:tav tm="100000">
                                          <p:val>
                                            <p:strVal val="#ppt_h"/>
                                          </p:val>
                                        </p:tav>
                                      </p:tavLst>
                                    </p:anim>
                                    <p:anim calcmode="lin" valueType="num">
                                      <p:cBhvr>
                                        <p:cTn id="79" dur="500" fill="hold"/>
                                        <p:tgtEl>
                                          <p:spTgt spid="496"/>
                                        </p:tgtEl>
                                        <p:attrNameLst>
                                          <p:attrName>style.rotation</p:attrName>
                                        </p:attrNameLst>
                                      </p:cBhvr>
                                      <p:tavLst>
                                        <p:tav tm="0">
                                          <p:val>
                                            <p:fltVal val="360"/>
                                          </p:val>
                                        </p:tav>
                                        <p:tav tm="100000">
                                          <p:val>
                                            <p:fltVal val="0"/>
                                          </p:val>
                                        </p:tav>
                                      </p:tavLst>
                                    </p:anim>
                                    <p:animEffect transition="in" filter="fade">
                                      <p:cBhvr>
                                        <p:cTn id="80" dur="500"/>
                                        <p:tgtEl>
                                          <p:spTgt spid="496"/>
                                        </p:tgtEl>
                                      </p:cBhvr>
                                    </p:animEffect>
                                  </p:childTnLst>
                                </p:cTn>
                              </p:par>
                              <p:par>
                                <p:cTn id="81" presetID="49" presetClass="entr" presetSubtype="0" decel="100000" fill="hold" nodeType="withEffect">
                                  <p:stCondLst>
                                    <p:cond delay="750"/>
                                  </p:stCondLst>
                                  <p:childTnLst>
                                    <p:set>
                                      <p:cBhvr>
                                        <p:cTn id="82" dur="1" fill="hold">
                                          <p:stCondLst>
                                            <p:cond delay="0"/>
                                          </p:stCondLst>
                                        </p:cTn>
                                        <p:tgtEl>
                                          <p:spTgt spid="2"/>
                                        </p:tgtEl>
                                        <p:attrNameLst>
                                          <p:attrName>style.visibility</p:attrName>
                                        </p:attrNameLst>
                                      </p:cBhvr>
                                      <p:to>
                                        <p:strVal val="visible"/>
                                      </p:to>
                                    </p:set>
                                    <p:anim calcmode="lin" valueType="num">
                                      <p:cBhvr>
                                        <p:cTn id="83" dur="750" fill="hold"/>
                                        <p:tgtEl>
                                          <p:spTgt spid="2"/>
                                        </p:tgtEl>
                                        <p:attrNameLst>
                                          <p:attrName>ppt_w</p:attrName>
                                        </p:attrNameLst>
                                      </p:cBhvr>
                                      <p:tavLst>
                                        <p:tav tm="0">
                                          <p:val>
                                            <p:fltVal val="0"/>
                                          </p:val>
                                        </p:tav>
                                        <p:tav tm="100000">
                                          <p:val>
                                            <p:strVal val="#ppt_w"/>
                                          </p:val>
                                        </p:tav>
                                      </p:tavLst>
                                    </p:anim>
                                    <p:anim calcmode="lin" valueType="num">
                                      <p:cBhvr>
                                        <p:cTn id="84" dur="750" fill="hold"/>
                                        <p:tgtEl>
                                          <p:spTgt spid="2"/>
                                        </p:tgtEl>
                                        <p:attrNameLst>
                                          <p:attrName>ppt_h</p:attrName>
                                        </p:attrNameLst>
                                      </p:cBhvr>
                                      <p:tavLst>
                                        <p:tav tm="0">
                                          <p:val>
                                            <p:fltVal val="0"/>
                                          </p:val>
                                        </p:tav>
                                        <p:tav tm="100000">
                                          <p:val>
                                            <p:strVal val="#ppt_h"/>
                                          </p:val>
                                        </p:tav>
                                      </p:tavLst>
                                    </p:anim>
                                    <p:anim calcmode="lin" valueType="num">
                                      <p:cBhvr>
                                        <p:cTn id="85" dur="750" fill="hold"/>
                                        <p:tgtEl>
                                          <p:spTgt spid="2"/>
                                        </p:tgtEl>
                                        <p:attrNameLst>
                                          <p:attrName>style.rotation</p:attrName>
                                        </p:attrNameLst>
                                      </p:cBhvr>
                                      <p:tavLst>
                                        <p:tav tm="0">
                                          <p:val>
                                            <p:fltVal val="360"/>
                                          </p:val>
                                        </p:tav>
                                        <p:tav tm="100000">
                                          <p:val>
                                            <p:fltVal val="0"/>
                                          </p:val>
                                        </p:tav>
                                      </p:tavLst>
                                    </p:anim>
                                    <p:animEffect transition="in" filter="fade">
                                      <p:cBhvr>
                                        <p:cTn id="86" dur="750"/>
                                        <p:tgtEl>
                                          <p:spTgt spid="2"/>
                                        </p:tgtEl>
                                      </p:cBhvr>
                                    </p:animEffect>
                                  </p:childTnLst>
                                </p:cTn>
                              </p:par>
                              <p:par>
                                <p:cTn id="87" presetID="49" presetClass="entr" presetSubtype="0" decel="100000" fill="hold" grpId="0" nodeType="withEffect">
                                  <p:stCondLst>
                                    <p:cond delay="750"/>
                                  </p:stCondLst>
                                  <p:iterate type="lt">
                                    <p:tmPct val="15000"/>
                                  </p:iterate>
                                  <p:childTnLst>
                                    <p:set>
                                      <p:cBhvr>
                                        <p:cTn id="88" dur="1" fill="hold">
                                          <p:stCondLst>
                                            <p:cond delay="0"/>
                                          </p:stCondLst>
                                        </p:cTn>
                                        <p:tgtEl>
                                          <p:spTgt spid="497"/>
                                        </p:tgtEl>
                                        <p:attrNameLst>
                                          <p:attrName>style.visibility</p:attrName>
                                        </p:attrNameLst>
                                      </p:cBhvr>
                                      <p:to>
                                        <p:strVal val="visible"/>
                                      </p:to>
                                    </p:set>
                                    <p:anim calcmode="lin" valueType="num">
                                      <p:cBhvr>
                                        <p:cTn id="89" dur="500" fill="hold"/>
                                        <p:tgtEl>
                                          <p:spTgt spid="497"/>
                                        </p:tgtEl>
                                        <p:attrNameLst>
                                          <p:attrName>ppt_w</p:attrName>
                                        </p:attrNameLst>
                                      </p:cBhvr>
                                      <p:tavLst>
                                        <p:tav tm="0">
                                          <p:val>
                                            <p:fltVal val="0"/>
                                          </p:val>
                                        </p:tav>
                                        <p:tav tm="100000">
                                          <p:val>
                                            <p:strVal val="#ppt_w"/>
                                          </p:val>
                                        </p:tav>
                                      </p:tavLst>
                                    </p:anim>
                                    <p:anim calcmode="lin" valueType="num">
                                      <p:cBhvr>
                                        <p:cTn id="90" dur="500" fill="hold"/>
                                        <p:tgtEl>
                                          <p:spTgt spid="497"/>
                                        </p:tgtEl>
                                        <p:attrNameLst>
                                          <p:attrName>ppt_h</p:attrName>
                                        </p:attrNameLst>
                                      </p:cBhvr>
                                      <p:tavLst>
                                        <p:tav tm="0">
                                          <p:val>
                                            <p:fltVal val="0"/>
                                          </p:val>
                                        </p:tav>
                                        <p:tav tm="100000">
                                          <p:val>
                                            <p:strVal val="#ppt_h"/>
                                          </p:val>
                                        </p:tav>
                                      </p:tavLst>
                                    </p:anim>
                                    <p:anim calcmode="lin" valueType="num">
                                      <p:cBhvr>
                                        <p:cTn id="91" dur="500" fill="hold"/>
                                        <p:tgtEl>
                                          <p:spTgt spid="497"/>
                                        </p:tgtEl>
                                        <p:attrNameLst>
                                          <p:attrName>style.rotation</p:attrName>
                                        </p:attrNameLst>
                                      </p:cBhvr>
                                      <p:tavLst>
                                        <p:tav tm="0">
                                          <p:val>
                                            <p:fltVal val="360"/>
                                          </p:val>
                                        </p:tav>
                                        <p:tav tm="100000">
                                          <p:val>
                                            <p:fltVal val="0"/>
                                          </p:val>
                                        </p:tav>
                                      </p:tavLst>
                                    </p:anim>
                                    <p:animEffect transition="in" filter="fade">
                                      <p:cBhvr>
                                        <p:cTn id="92" dur="500"/>
                                        <p:tgtEl>
                                          <p:spTgt spid="497"/>
                                        </p:tgtEl>
                                      </p:cBhvr>
                                    </p:animEffect>
                                  </p:childTnLst>
                                </p:cTn>
                              </p:par>
                              <p:par>
                                <p:cTn id="93" presetID="49" presetClass="entr" presetSubtype="0" decel="100000" fill="hold" nodeType="withEffect">
                                  <p:stCondLst>
                                    <p:cond delay="1000"/>
                                  </p:stCondLst>
                                  <p:childTnLst>
                                    <p:set>
                                      <p:cBhvr>
                                        <p:cTn id="94" dur="1" fill="hold">
                                          <p:stCondLst>
                                            <p:cond delay="0"/>
                                          </p:stCondLst>
                                        </p:cTn>
                                        <p:tgtEl>
                                          <p:spTgt spid="5"/>
                                        </p:tgtEl>
                                        <p:attrNameLst>
                                          <p:attrName>style.visibility</p:attrName>
                                        </p:attrNameLst>
                                      </p:cBhvr>
                                      <p:to>
                                        <p:strVal val="visible"/>
                                      </p:to>
                                    </p:set>
                                    <p:anim calcmode="lin" valueType="num">
                                      <p:cBhvr>
                                        <p:cTn id="95" dur="750" fill="hold"/>
                                        <p:tgtEl>
                                          <p:spTgt spid="5"/>
                                        </p:tgtEl>
                                        <p:attrNameLst>
                                          <p:attrName>ppt_w</p:attrName>
                                        </p:attrNameLst>
                                      </p:cBhvr>
                                      <p:tavLst>
                                        <p:tav tm="0">
                                          <p:val>
                                            <p:fltVal val="0"/>
                                          </p:val>
                                        </p:tav>
                                        <p:tav tm="100000">
                                          <p:val>
                                            <p:strVal val="#ppt_w"/>
                                          </p:val>
                                        </p:tav>
                                      </p:tavLst>
                                    </p:anim>
                                    <p:anim calcmode="lin" valueType="num">
                                      <p:cBhvr>
                                        <p:cTn id="96" dur="750" fill="hold"/>
                                        <p:tgtEl>
                                          <p:spTgt spid="5"/>
                                        </p:tgtEl>
                                        <p:attrNameLst>
                                          <p:attrName>ppt_h</p:attrName>
                                        </p:attrNameLst>
                                      </p:cBhvr>
                                      <p:tavLst>
                                        <p:tav tm="0">
                                          <p:val>
                                            <p:fltVal val="0"/>
                                          </p:val>
                                        </p:tav>
                                        <p:tav tm="100000">
                                          <p:val>
                                            <p:strVal val="#ppt_h"/>
                                          </p:val>
                                        </p:tav>
                                      </p:tavLst>
                                    </p:anim>
                                    <p:anim calcmode="lin" valueType="num">
                                      <p:cBhvr>
                                        <p:cTn id="97" dur="750" fill="hold"/>
                                        <p:tgtEl>
                                          <p:spTgt spid="5"/>
                                        </p:tgtEl>
                                        <p:attrNameLst>
                                          <p:attrName>style.rotation</p:attrName>
                                        </p:attrNameLst>
                                      </p:cBhvr>
                                      <p:tavLst>
                                        <p:tav tm="0">
                                          <p:val>
                                            <p:fltVal val="360"/>
                                          </p:val>
                                        </p:tav>
                                        <p:tav tm="100000">
                                          <p:val>
                                            <p:fltVal val="0"/>
                                          </p:val>
                                        </p:tav>
                                      </p:tavLst>
                                    </p:anim>
                                    <p:animEffect transition="in" filter="fade">
                                      <p:cBhvr>
                                        <p:cTn id="98" dur="750"/>
                                        <p:tgtEl>
                                          <p:spTgt spid="5"/>
                                        </p:tgtEl>
                                      </p:cBhvr>
                                    </p:animEffect>
                                  </p:childTnLst>
                                </p:cTn>
                              </p:par>
                              <p:par>
                                <p:cTn id="99" presetID="49" presetClass="entr" presetSubtype="0" decel="100000" fill="hold" grpId="0" nodeType="withEffect">
                                  <p:stCondLst>
                                    <p:cond delay="1000"/>
                                  </p:stCondLst>
                                  <p:iterate type="lt">
                                    <p:tmPct val="15000"/>
                                  </p:iterate>
                                  <p:childTnLst>
                                    <p:set>
                                      <p:cBhvr>
                                        <p:cTn id="100" dur="1" fill="hold">
                                          <p:stCondLst>
                                            <p:cond delay="0"/>
                                          </p:stCondLst>
                                        </p:cTn>
                                        <p:tgtEl>
                                          <p:spTgt spid="498"/>
                                        </p:tgtEl>
                                        <p:attrNameLst>
                                          <p:attrName>style.visibility</p:attrName>
                                        </p:attrNameLst>
                                      </p:cBhvr>
                                      <p:to>
                                        <p:strVal val="visible"/>
                                      </p:to>
                                    </p:set>
                                    <p:anim calcmode="lin" valueType="num">
                                      <p:cBhvr>
                                        <p:cTn id="101" dur="500" fill="hold"/>
                                        <p:tgtEl>
                                          <p:spTgt spid="498"/>
                                        </p:tgtEl>
                                        <p:attrNameLst>
                                          <p:attrName>ppt_w</p:attrName>
                                        </p:attrNameLst>
                                      </p:cBhvr>
                                      <p:tavLst>
                                        <p:tav tm="0">
                                          <p:val>
                                            <p:fltVal val="0"/>
                                          </p:val>
                                        </p:tav>
                                        <p:tav tm="100000">
                                          <p:val>
                                            <p:strVal val="#ppt_w"/>
                                          </p:val>
                                        </p:tav>
                                      </p:tavLst>
                                    </p:anim>
                                    <p:anim calcmode="lin" valueType="num">
                                      <p:cBhvr>
                                        <p:cTn id="102" dur="500" fill="hold"/>
                                        <p:tgtEl>
                                          <p:spTgt spid="498"/>
                                        </p:tgtEl>
                                        <p:attrNameLst>
                                          <p:attrName>ppt_h</p:attrName>
                                        </p:attrNameLst>
                                      </p:cBhvr>
                                      <p:tavLst>
                                        <p:tav tm="0">
                                          <p:val>
                                            <p:fltVal val="0"/>
                                          </p:val>
                                        </p:tav>
                                        <p:tav tm="100000">
                                          <p:val>
                                            <p:strVal val="#ppt_h"/>
                                          </p:val>
                                        </p:tav>
                                      </p:tavLst>
                                    </p:anim>
                                    <p:anim calcmode="lin" valueType="num">
                                      <p:cBhvr>
                                        <p:cTn id="103" dur="500" fill="hold"/>
                                        <p:tgtEl>
                                          <p:spTgt spid="498"/>
                                        </p:tgtEl>
                                        <p:attrNameLst>
                                          <p:attrName>style.rotation</p:attrName>
                                        </p:attrNameLst>
                                      </p:cBhvr>
                                      <p:tavLst>
                                        <p:tav tm="0">
                                          <p:val>
                                            <p:fltVal val="360"/>
                                          </p:val>
                                        </p:tav>
                                        <p:tav tm="100000">
                                          <p:val>
                                            <p:fltVal val="0"/>
                                          </p:val>
                                        </p:tav>
                                      </p:tavLst>
                                    </p:anim>
                                    <p:animEffect transition="in" filter="fade">
                                      <p:cBhvr>
                                        <p:cTn id="104" dur="500"/>
                                        <p:tgtEl>
                                          <p:spTgt spid="498"/>
                                        </p:tgtEl>
                                      </p:cBhvr>
                                    </p:animEffect>
                                  </p:childTnLst>
                                </p:cTn>
                              </p:par>
                            </p:childTnLst>
                          </p:cTn>
                        </p:par>
                        <p:par>
                          <p:cTn id="105" fill="hold">
                            <p:stCondLst>
                              <p:cond delay="1750"/>
                            </p:stCondLst>
                            <p:childTnLst>
                              <p:par>
                                <p:cTn id="106" presetID="31" presetClass="entr" presetSubtype="0" fill="hold" grpId="0" nodeType="afterEffect">
                                  <p:stCondLst>
                                    <p:cond delay="0"/>
                                  </p:stCondLst>
                                  <p:iterate type="lt">
                                    <p:tmPct val="2000"/>
                                  </p:iterate>
                                  <p:childTnLst>
                                    <p:set>
                                      <p:cBhvr>
                                        <p:cTn id="107" dur="1" fill="hold">
                                          <p:stCondLst>
                                            <p:cond delay="0"/>
                                          </p:stCondLst>
                                        </p:cTn>
                                        <p:tgtEl>
                                          <p:spTgt spid="499"/>
                                        </p:tgtEl>
                                        <p:attrNameLst>
                                          <p:attrName>style.visibility</p:attrName>
                                        </p:attrNameLst>
                                      </p:cBhvr>
                                      <p:to>
                                        <p:strVal val="visible"/>
                                      </p:to>
                                    </p:set>
                                    <p:anim calcmode="lin" valueType="num">
                                      <p:cBhvr>
                                        <p:cTn id="108" dur="500" fill="hold"/>
                                        <p:tgtEl>
                                          <p:spTgt spid="499"/>
                                        </p:tgtEl>
                                        <p:attrNameLst>
                                          <p:attrName>ppt_w</p:attrName>
                                        </p:attrNameLst>
                                      </p:cBhvr>
                                      <p:tavLst>
                                        <p:tav tm="0">
                                          <p:val>
                                            <p:fltVal val="0"/>
                                          </p:val>
                                        </p:tav>
                                        <p:tav tm="100000">
                                          <p:val>
                                            <p:strVal val="#ppt_w"/>
                                          </p:val>
                                        </p:tav>
                                      </p:tavLst>
                                    </p:anim>
                                    <p:anim calcmode="lin" valueType="num">
                                      <p:cBhvr>
                                        <p:cTn id="109" dur="500" fill="hold"/>
                                        <p:tgtEl>
                                          <p:spTgt spid="499"/>
                                        </p:tgtEl>
                                        <p:attrNameLst>
                                          <p:attrName>ppt_h</p:attrName>
                                        </p:attrNameLst>
                                      </p:cBhvr>
                                      <p:tavLst>
                                        <p:tav tm="0">
                                          <p:val>
                                            <p:fltVal val="0"/>
                                          </p:val>
                                        </p:tav>
                                        <p:tav tm="100000">
                                          <p:val>
                                            <p:strVal val="#ppt_h"/>
                                          </p:val>
                                        </p:tav>
                                      </p:tavLst>
                                    </p:anim>
                                    <p:anim calcmode="lin" valueType="num">
                                      <p:cBhvr>
                                        <p:cTn id="110" dur="500" fill="hold"/>
                                        <p:tgtEl>
                                          <p:spTgt spid="499"/>
                                        </p:tgtEl>
                                        <p:attrNameLst>
                                          <p:attrName>style.rotation</p:attrName>
                                        </p:attrNameLst>
                                      </p:cBhvr>
                                      <p:tavLst>
                                        <p:tav tm="0">
                                          <p:val>
                                            <p:fltVal val="90"/>
                                          </p:val>
                                        </p:tav>
                                        <p:tav tm="100000">
                                          <p:val>
                                            <p:fltVal val="0"/>
                                          </p:val>
                                        </p:tav>
                                      </p:tavLst>
                                    </p:anim>
                                    <p:animEffect transition="in" filter="fade">
                                      <p:cBhvr>
                                        <p:cTn id="111" dur="500"/>
                                        <p:tgtEl>
                                          <p:spTgt spid="499"/>
                                        </p:tgtEl>
                                      </p:cBhvr>
                                    </p:animEffect>
                                  </p:childTnLst>
                                </p:cTn>
                              </p:par>
                              <p:par>
                                <p:cTn id="112" presetID="31" presetClass="entr" presetSubtype="0" fill="hold" grpId="0" nodeType="withEffect">
                                  <p:stCondLst>
                                    <p:cond delay="250"/>
                                  </p:stCondLst>
                                  <p:iterate type="lt">
                                    <p:tmPct val="2000"/>
                                  </p:iterate>
                                  <p:childTnLst>
                                    <p:set>
                                      <p:cBhvr>
                                        <p:cTn id="113" dur="1" fill="hold">
                                          <p:stCondLst>
                                            <p:cond delay="0"/>
                                          </p:stCondLst>
                                        </p:cTn>
                                        <p:tgtEl>
                                          <p:spTgt spid="500"/>
                                        </p:tgtEl>
                                        <p:attrNameLst>
                                          <p:attrName>style.visibility</p:attrName>
                                        </p:attrNameLst>
                                      </p:cBhvr>
                                      <p:to>
                                        <p:strVal val="visible"/>
                                      </p:to>
                                    </p:set>
                                    <p:anim calcmode="lin" valueType="num">
                                      <p:cBhvr>
                                        <p:cTn id="114" dur="500" fill="hold"/>
                                        <p:tgtEl>
                                          <p:spTgt spid="500"/>
                                        </p:tgtEl>
                                        <p:attrNameLst>
                                          <p:attrName>ppt_w</p:attrName>
                                        </p:attrNameLst>
                                      </p:cBhvr>
                                      <p:tavLst>
                                        <p:tav tm="0">
                                          <p:val>
                                            <p:fltVal val="0"/>
                                          </p:val>
                                        </p:tav>
                                        <p:tav tm="100000">
                                          <p:val>
                                            <p:strVal val="#ppt_w"/>
                                          </p:val>
                                        </p:tav>
                                      </p:tavLst>
                                    </p:anim>
                                    <p:anim calcmode="lin" valueType="num">
                                      <p:cBhvr>
                                        <p:cTn id="115" dur="500" fill="hold"/>
                                        <p:tgtEl>
                                          <p:spTgt spid="500"/>
                                        </p:tgtEl>
                                        <p:attrNameLst>
                                          <p:attrName>ppt_h</p:attrName>
                                        </p:attrNameLst>
                                      </p:cBhvr>
                                      <p:tavLst>
                                        <p:tav tm="0">
                                          <p:val>
                                            <p:fltVal val="0"/>
                                          </p:val>
                                        </p:tav>
                                        <p:tav tm="100000">
                                          <p:val>
                                            <p:strVal val="#ppt_h"/>
                                          </p:val>
                                        </p:tav>
                                      </p:tavLst>
                                    </p:anim>
                                    <p:anim calcmode="lin" valueType="num">
                                      <p:cBhvr>
                                        <p:cTn id="116" dur="500" fill="hold"/>
                                        <p:tgtEl>
                                          <p:spTgt spid="500"/>
                                        </p:tgtEl>
                                        <p:attrNameLst>
                                          <p:attrName>style.rotation</p:attrName>
                                        </p:attrNameLst>
                                      </p:cBhvr>
                                      <p:tavLst>
                                        <p:tav tm="0">
                                          <p:val>
                                            <p:fltVal val="90"/>
                                          </p:val>
                                        </p:tav>
                                        <p:tav tm="100000">
                                          <p:val>
                                            <p:fltVal val="0"/>
                                          </p:val>
                                        </p:tav>
                                      </p:tavLst>
                                    </p:anim>
                                    <p:animEffect transition="in" filter="fade">
                                      <p:cBhvr>
                                        <p:cTn id="117" dur="500"/>
                                        <p:tgtEl>
                                          <p:spTgt spid="500"/>
                                        </p:tgtEl>
                                      </p:cBhvr>
                                    </p:animEffect>
                                  </p:childTnLst>
                                </p:cTn>
                              </p:par>
                              <p:par>
                                <p:cTn id="118" presetID="31" presetClass="entr" presetSubtype="0" fill="hold" grpId="0" nodeType="withEffect">
                                  <p:stCondLst>
                                    <p:cond delay="500"/>
                                  </p:stCondLst>
                                  <p:iterate type="lt">
                                    <p:tmPct val="2000"/>
                                  </p:iterate>
                                  <p:childTnLst>
                                    <p:set>
                                      <p:cBhvr>
                                        <p:cTn id="119" dur="1" fill="hold">
                                          <p:stCondLst>
                                            <p:cond delay="0"/>
                                          </p:stCondLst>
                                        </p:cTn>
                                        <p:tgtEl>
                                          <p:spTgt spid="501"/>
                                        </p:tgtEl>
                                        <p:attrNameLst>
                                          <p:attrName>style.visibility</p:attrName>
                                        </p:attrNameLst>
                                      </p:cBhvr>
                                      <p:to>
                                        <p:strVal val="visible"/>
                                      </p:to>
                                    </p:set>
                                    <p:anim calcmode="lin" valueType="num">
                                      <p:cBhvr>
                                        <p:cTn id="120" dur="500" fill="hold"/>
                                        <p:tgtEl>
                                          <p:spTgt spid="501"/>
                                        </p:tgtEl>
                                        <p:attrNameLst>
                                          <p:attrName>ppt_w</p:attrName>
                                        </p:attrNameLst>
                                      </p:cBhvr>
                                      <p:tavLst>
                                        <p:tav tm="0">
                                          <p:val>
                                            <p:fltVal val="0"/>
                                          </p:val>
                                        </p:tav>
                                        <p:tav tm="100000">
                                          <p:val>
                                            <p:strVal val="#ppt_w"/>
                                          </p:val>
                                        </p:tav>
                                      </p:tavLst>
                                    </p:anim>
                                    <p:anim calcmode="lin" valueType="num">
                                      <p:cBhvr>
                                        <p:cTn id="121" dur="500" fill="hold"/>
                                        <p:tgtEl>
                                          <p:spTgt spid="501"/>
                                        </p:tgtEl>
                                        <p:attrNameLst>
                                          <p:attrName>ppt_h</p:attrName>
                                        </p:attrNameLst>
                                      </p:cBhvr>
                                      <p:tavLst>
                                        <p:tav tm="0">
                                          <p:val>
                                            <p:fltVal val="0"/>
                                          </p:val>
                                        </p:tav>
                                        <p:tav tm="100000">
                                          <p:val>
                                            <p:strVal val="#ppt_h"/>
                                          </p:val>
                                        </p:tav>
                                      </p:tavLst>
                                    </p:anim>
                                    <p:anim calcmode="lin" valueType="num">
                                      <p:cBhvr>
                                        <p:cTn id="122" dur="500" fill="hold"/>
                                        <p:tgtEl>
                                          <p:spTgt spid="501"/>
                                        </p:tgtEl>
                                        <p:attrNameLst>
                                          <p:attrName>style.rotation</p:attrName>
                                        </p:attrNameLst>
                                      </p:cBhvr>
                                      <p:tavLst>
                                        <p:tav tm="0">
                                          <p:val>
                                            <p:fltVal val="90"/>
                                          </p:val>
                                        </p:tav>
                                        <p:tav tm="100000">
                                          <p:val>
                                            <p:fltVal val="0"/>
                                          </p:val>
                                        </p:tav>
                                      </p:tavLst>
                                    </p:anim>
                                    <p:animEffect transition="in" filter="fade">
                                      <p:cBhvr>
                                        <p:cTn id="123" dur="500"/>
                                        <p:tgtEl>
                                          <p:spTgt spid="501"/>
                                        </p:tgtEl>
                                      </p:cBhvr>
                                    </p:animEffect>
                                  </p:childTnLst>
                                </p:cTn>
                              </p:par>
                              <p:par>
                                <p:cTn id="124" presetID="31" presetClass="entr" presetSubtype="0" fill="hold" grpId="0" nodeType="withEffect">
                                  <p:stCondLst>
                                    <p:cond delay="750"/>
                                  </p:stCondLst>
                                  <p:iterate type="lt">
                                    <p:tmPct val="2000"/>
                                  </p:iterate>
                                  <p:childTnLst>
                                    <p:set>
                                      <p:cBhvr>
                                        <p:cTn id="125" dur="1" fill="hold">
                                          <p:stCondLst>
                                            <p:cond delay="0"/>
                                          </p:stCondLst>
                                        </p:cTn>
                                        <p:tgtEl>
                                          <p:spTgt spid="502"/>
                                        </p:tgtEl>
                                        <p:attrNameLst>
                                          <p:attrName>style.visibility</p:attrName>
                                        </p:attrNameLst>
                                      </p:cBhvr>
                                      <p:to>
                                        <p:strVal val="visible"/>
                                      </p:to>
                                    </p:set>
                                    <p:anim calcmode="lin" valueType="num">
                                      <p:cBhvr>
                                        <p:cTn id="126" dur="500" fill="hold"/>
                                        <p:tgtEl>
                                          <p:spTgt spid="502"/>
                                        </p:tgtEl>
                                        <p:attrNameLst>
                                          <p:attrName>ppt_w</p:attrName>
                                        </p:attrNameLst>
                                      </p:cBhvr>
                                      <p:tavLst>
                                        <p:tav tm="0">
                                          <p:val>
                                            <p:fltVal val="0"/>
                                          </p:val>
                                        </p:tav>
                                        <p:tav tm="100000">
                                          <p:val>
                                            <p:strVal val="#ppt_w"/>
                                          </p:val>
                                        </p:tav>
                                      </p:tavLst>
                                    </p:anim>
                                    <p:anim calcmode="lin" valueType="num">
                                      <p:cBhvr>
                                        <p:cTn id="127" dur="500" fill="hold"/>
                                        <p:tgtEl>
                                          <p:spTgt spid="502"/>
                                        </p:tgtEl>
                                        <p:attrNameLst>
                                          <p:attrName>ppt_h</p:attrName>
                                        </p:attrNameLst>
                                      </p:cBhvr>
                                      <p:tavLst>
                                        <p:tav tm="0">
                                          <p:val>
                                            <p:fltVal val="0"/>
                                          </p:val>
                                        </p:tav>
                                        <p:tav tm="100000">
                                          <p:val>
                                            <p:strVal val="#ppt_h"/>
                                          </p:val>
                                        </p:tav>
                                      </p:tavLst>
                                    </p:anim>
                                    <p:anim calcmode="lin" valueType="num">
                                      <p:cBhvr>
                                        <p:cTn id="128" dur="500" fill="hold"/>
                                        <p:tgtEl>
                                          <p:spTgt spid="502"/>
                                        </p:tgtEl>
                                        <p:attrNameLst>
                                          <p:attrName>style.rotation</p:attrName>
                                        </p:attrNameLst>
                                      </p:cBhvr>
                                      <p:tavLst>
                                        <p:tav tm="0">
                                          <p:val>
                                            <p:fltVal val="90"/>
                                          </p:val>
                                        </p:tav>
                                        <p:tav tm="100000">
                                          <p:val>
                                            <p:fltVal val="0"/>
                                          </p:val>
                                        </p:tav>
                                      </p:tavLst>
                                    </p:anim>
                                    <p:animEffect transition="in" filter="fade">
                                      <p:cBhvr>
                                        <p:cTn id="129" dur="500"/>
                                        <p:tgtEl>
                                          <p:spTgt spid="502"/>
                                        </p:tgtEl>
                                      </p:cBhvr>
                                    </p:animEffect>
                                  </p:childTnLst>
                                </p:cTn>
                              </p:par>
                              <p:par>
                                <p:cTn id="130" presetID="31" presetClass="entr" presetSubtype="0" fill="hold" grpId="0" nodeType="withEffect">
                                  <p:stCondLst>
                                    <p:cond delay="1000"/>
                                  </p:stCondLst>
                                  <p:iterate type="lt">
                                    <p:tmPct val="2000"/>
                                  </p:iterate>
                                  <p:childTnLst>
                                    <p:set>
                                      <p:cBhvr>
                                        <p:cTn id="131" dur="1" fill="hold">
                                          <p:stCondLst>
                                            <p:cond delay="0"/>
                                          </p:stCondLst>
                                        </p:cTn>
                                        <p:tgtEl>
                                          <p:spTgt spid="503"/>
                                        </p:tgtEl>
                                        <p:attrNameLst>
                                          <p:attrName>style.visibility</p:attrName>
                                        </p:attrNameLst>
                                      </p:cBhvr>
                                      <p:to>
                                        <p:strVal val="visible"/>
                                      </p:to>
                                    </p:set>
                                    <p:anim calcmode="lin" valueType="num">
                                      <p:cBhvr>
                                        <p:cTn id="132" dur="500" fill="hold"/>
                                        <p:tgtEl>
                                          <p:spTgt spid="503"/>
                                        </p:tgtEl>
                                        <p:attrNameLst>
                                          <p:attrName>ppt_w</p:attrName>
                                        </p:attrNameLst>
                                      </p:cBhvr>
                                      <p:tavLst>
                                        <p:tav tm="0">
                                          <p:val>
                                            <p:fltVal val="0"/>
                                          </p:val>
                                        </p:tav>
                                        <p:tav tm="100000">
                                          <p:val>
                                            <p:strVal val="#ppt_w"/>
                                          </p:val>
                                        </p:tav>
                                      </p:tavLst>
                                    </p:anim>
                                    <p:anim calcmode="lin" valueType="num">
                                      <p:cBhvr>
                                        <p:cTn id="133" dur="500" fill="hold"/>
                                        <p:tgtEl>
                                          <p:spTgt spid="503"/>
                                        </p:tgtEl>
                                        <p:attrNameLst>
                                          <p:attrName>ppt_h</p:attrName>
                                        </p:attrNameLst>
                                      </p:cBhvr>
                                      <p:tavLst>
                                        <p:tav tm="0">
                                          <p:val>
                                            <p:fltVal val="0"/>
                                          </p:val>
                                        </p:tav>
                                        <p:tav tm="100000">
                                          <p:val>
                                            <p:strVal val="#ppt_h"/>
                                          </p:val>
                                        </p:tav>
                                      </p:tavLst>
                                    </p:anim>
                                    <p:anim calcmode="lin" valueType="num">
                                      <p:cBhvr>
                                        <p:cTn id="134" dur="500" fill="hold"/>
                                        <p:tgtEl>
                                          <p:spTgt spid="503"/>
                                        </p:tgtEl>
                                        <p:attrNameLst>
                                          <p:attrName>style.rotation</p:attrName>
                                        </p:attrNameLst>
                                      </p:cBhvr>
                                      <p:tavLst>
                                        <p:tav tm="0">
                                          <p:val>
                                            <p:fltVal val="90"/>
                                          </p:val>
                                        </p:tav>
                                        <p:tav tm="100000">
                                          <p:val>
                                            <p:fltVal val="0"/>
                                          </p:val>
                                        </p:tav>
                                      </p:tavLst>
                                    </p:anim>
                                    <p:animEffect transition="in" filter="fade">
                                      <p:cBhvr>
                                        <p:cTn id="135" dur="500"/>
                                        <p:tgtEl>
                                          <p:spTgt spid="503"/>
                                        </p:tgtEl>
                                      </p:cBhvr>
                                    </p:animEffect>
                                  </p:childTnLst>
                                </p:cTn>
                              </p:par>
                            </p:childTnLst>
                          </p:cTn>
                        </p:par>
                      </p:childTnLst>
                    </p:cTn>
                  </p:par>
                  <p:par>
                    <p:cTn id="136" fill="hold">
                      <p:stCondLst>
                        <p:cond delay="indefinite"/>
                      </p:stCondLst>
                      <p:childTnLst>
                        <p:par>
                          <p:cTn id="137" fill="hold">
                            <p:stCondLst>
                              <p:cond delay="0"/>
                            </p:stCondLst>
                            <p:childTnLst>
                              <p:par>
                                <p:cTn id="138" presetID="31" presetClass="entr" presetSubtype="0" fill="hold" grpId="0" nodeType="clickEffect">
                                  <p:stCondLst>
                                    <p:cond delay="0"/>
                                  </p:stCondLst>
                                  <p:iterate type="lt">
                                    <p:tmPct val="2000"/>
                                  </p:iterate>
                                  <p:childTnLst>
                                    <p:set>
                                      <p:cBhvr>
                                        <p:cTn id="139" dur="1" fill="hold">
                                          <p:stCondLst>
                                            <p:cond delay="0"/>
                                          </p:stCondLst>
                                        </p:cTn>
                                        <p:tgtEl>
                                          <p:spTgt spid="428"/>
                                        </p:tgtEl>
                                        <p:attrNameLst>
                                          <p:attrName>style.visibility</p:attrName>
                                        </p:attrNameLst>
                                      </p:cBhvr>
                                      <p:to>
                                        <p:strVal val="visible"/>
                                      </p:to>
                                    </p:set>
                                    <p:anim calcmode="lin" valueType="num">
                                      <p:cBhvr>
                                        <p:cTn id="140" dur="1000" fill="hold"/>
                                        <p:tgtEl>
                                          <p:spTgt spid="428"/>
                                        </p:tgtEl>
                                        <p:attrNameLst>
                                          <p:attrName>ppt_w</p:attrName>
                                        </p:attrNameLst>
                                      </p:cBhvr>
                                      <p:tavLst>
                                        <p:tav tm="0">
                                          <p:val>
                                            <p:fltVal val="0"/>
                                          </p:val>
                                        </p:tav>
                                        <p:tav tm="100000">
                                          <p:val>
                                            <p:strVal val="#ppt_w"/>
                                          </p:val>
                                        </p:tav>
                                      </p:tavLst>
                                    </p:anim>
                                    <p:anim calcmode="lin" valueType="num">
                                      <p:cBhvr>
                                        <p:cTn id="141" dur="1000" fill="hold"/>
                                        <p:tgtEl>
                                          <p:spTgt spid="428"/>
                                        </p:tgtEl>
                                        <p:attrNameLst>
                                          <p:attrName>ppt_h</p:attrName>
                                        </p:attrNameLst>
                                      </p:cBhvr>
                                      <p:tavLst>
                                        <p:tav tm="0">
                                          <p:val>
                                            <p:fltVal val="0"/>
                                          </p:val>
                                        </p:tav>
                                        <p:tav tm="100000">
                                          <p:val>
                                            <p:strVal val="#ppt_h"/>
                                          </p:val>
                                        </p:tav>
                                      </p:tavLst>
                                    </p:anim>
                                    <p:anim calcmode="lin" valueType="num">
                                      <p:cBhvr>
                                        <p:cTn id="142" dur="1000" fill="hold"/>
                                        <p:tgtEl>
                                          <p:spTgt spid="428"/>
                                        </p:tgtEl>
                                        <p:attrNameLst>
                                          <p:attrName>style.rotation</p:attrName>
                                        </p:attrNameLst>
                                      </p:cBhvr>
                                      <p:tavLst>
                                        <p:tav tm="0">
                                          <p:val>
                                            <p:fltVal val="90"/>
                                          </p:val>
                                        </p:tav>
                                        <p:tav tm="100000">
                                          <p:val>
                                            <p:fltVal val="0"/>
                                          </p:val>
                                        </p:tav>
                                      </p:tavLst>
                                    </p:anim>
                                    <p:animEffect transition="in" filter="fade">
                                      <p:cBhvr>
                                        <p:cTn id="143" dur="10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0" animBg="1"/>
      <p:bldP spid="371" grpId="0" animBg="1"/>
      <p:bldP spid="428" grpId="0"/>
      <p:bldP spid="492" grpId="0"/>
      <p:bldP spid="493" grpId="0"/>
      <p:bldP spid="494" grpId="0"/>
      <p:bldP spid="495" grpId="0"/>
      <p:bldP spid="496" grpId="0"/>
      <p:bldP spid="497" grpId="0"/>
      <p:bldP spid="498" grpId="0"/>
      <p:bldP spid="499" grpId="0"/>
      <p:bldP spid="500" grpId="0"/>
      <p:bldP spid="501" grpId="0"/>
      <p:bldP spid="502" grpId="0"/>
      <p:bldP spid="50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rgbClr val="050537"/>
            </a:gs>
            <a:gs pos="58000">
              <a:srgbClr val="180F3A"/>
            </a:gs>
            <a:gs pos="84000">
              <a:srgbClr val="4A113C"/>
            </a:gs>
          </a:gsLst>
          <a:lin ang="5400000" scaled="0"/>
          <a:tileRect/>
        </a:gradFill>
        <a:effectLst/>
      </p:bgPr>
    </p:bg>
    <p:spTree>
      <p:nvGrpSpPr>
        <p:cNvPr id="1" name=""/>
        <p:cNvGrpSpPr/>
        <p:nvPr/>
      </p:nvGrpSpPr>
      <p:grpSpPr>
        <a:xfrm>
          <a:off x="0" y="0"/>
          <a:ext cx="0" cy="0"/>
          <a:chOff x="0" y="0"/>
          <a:chExt cx="0" cy="0"/>
        </a:xfrm>
      </p:grpSpPr>
      <p:sp>
        <p:nvSpPr>
          <p:cNvPr id="2" name="文本框 1"/>
          <p:cNvSpPr txBox="1"/>
          <p:nvPr/>
        </p:nvSpPr>
        <p:spPr>
          <a:xfrm>
            <a:off x="1972355" y="2113069"/>
            <a:ext cx="8454226" cy="1323439"/>
          </a:xfrm>
          <a:prstGeom prst="rect">
            <a:avLst/>
          </a:prstGeom>
          <a:noFill/>
        </p:spPr>
        <p:txBody>
          <a:bodyPr wrap="square" rtlCol="0">
            <a:spAutoFit/>
          </a:bodyPr>
          <a:lstStyle/>
          <a:p>
            <a:pPr algn="ctr"/>
            <a:r>
              <a:rPr lang="en-US" altLang="zh-CN" sz="8000" dirty="0">
                <a:solidFill>
                  <a:schemeClr val="bg1"/>
                </a:solidFill>
                <a:latin typeface="造字工房尚黑 G0v1 特细体" pitchFamily="50" charset="-122"/>
                <a:ea typeface="造字工房尚黑 G0v1 特细体" pitchFamily="50" charset="-122"/>
              </a:rPr>
              <a:t>THX             </a:t>
            </a:r>
            <a:r>
              <a:rPr lang="en-US" altLang="zh-CN" sz="8000" dirty="0">
                <a:solidFill>
                  <a:srgbClr val="05DAE3"/>
                </a:solidFill>
                <a:latin typeface="造字工房尚黑 G0v1 特细体" pitchFamily="50" charset="-122"/>
                <a:ea typeface="造字工房尚黑 G0v1 特细体" pitchFamily="50" charset="-122"/>
              </a:rPr>
              <a:t>YOU</a:t>
            </a:r>
            <a:endParaRPr lang="zh-CN" altLang="en-US" sz="8000" dirty="0"/>
          </a:p>
        </p:txBody>
      </p:sp>
      <p:sp>
        <p:nvSpPr>
          <p:cNvPr id="256" name="文本框 255"/>
          <p:cNvSpPr txBox="1"/>
          <p:nvPr/>
        </p:nvSpPr>
        <p:spPr>
          <a:xfrm>
            <a:off x="4362450" y="5325587"/>
            <a:ext cx="3467100" cy="584775"/>
          </a:xfrm>
          <a:prstGeom prst="rect">
            <a:avLst/>
          </a:prstGeom>
          <a:noFill/>
        </p:spPr>
        <p:txBody>
          <a:bodyPr wrap="square" rtlCol="0">
            <a:spAutoFit/>
          </a:bodyPr>
          <a:lstStyle/>
          <a:p>
            <a:pPr algn="ctr"/>
            <a:r>
              <a:rPr lang="zh-CN" altLang="en-US" sz="3200" spc="200" dirty="0">
                <a:solidFill>
                  <a:schemeClr val="bg1"/>
                </a:solidFill>
                <a:latin typeface="Source Han Sans Light" panose="020B0300000000000000" pitchFamily="34" charset="-122"/>
                <a:ea typeface="Source Han Sans Light" panose="020B0300000000000000" pitchFamily="34" charset="-122"/>
              </a:rPr>
              <a:t>「</a:t>
            </a:r>
            <a:r>
              <a:rPr lang="zh-CN" altLang="en-US" sz="3200" spc="200" dirty="0">
                <a:ln w="0">
                  <a:noFill/>
                </a:ln>
                <a:gradFill>
                  <a:gsLst>
                    <a:gs pos="9000">
                      <a:srgbClr val="05DAE3"/>
                    </a:gs>
                    <a:gs pos="58000">
                      <a:srgbClr val="05DAE3"/>
                    </a:gs>
                    <a:gs pos="36000">
                      <a:srgbClr val="22B9FE"/>
                    </a:gs>
                    <a:gs pos="84000">
                      <a:srgbClr val="22B9FE"/>
                    </a:gs>
                  </a:gsLst>
                  <a:lin ang="5400000" scaled="0"/>
                </a:gradFill>
                <a:latin typeface="Source Han Sans Heavy" panose="020B0A00000000000000" pitchFamily="34" charset="-122"/>
                <a:ea typeface="Source Han Sans Heavy" panose="020B0A00000000000000" pitchFamily="34" charset="-122"/>
              </a:rPr>
              <a:t>谢谢聆听</a:t>
            </a:r>
            <a:r>
              <a:rPr lang="zh-CN" altLang="en-US" sz="3200" spc="200" dirty="0">
                <a:solidFill>
                  <a:schemeClr val="bg1"/>
                </a:solidFill>
                <a:latin typeface="Source Han Sans Light" panose="020B0300000000000000" pitchFamily="34" charset="-122"/>
                <a:ea typeface="Source Han Sans Light" panose="020B0300000000000000" pitchFamily="34" charset="-122"/>
              </a:rPr>
              <a:t>」</a:t>
            </a:r>
          </a:p>
        </p:txBody>
      </p:sp>
      <p:sp>
        <p:nvSpPr>
          <p:cNvPr id="9" name="椭圆 8"/>
          <p:cNvSpPr/>
          <p:nvPr userDrawn="1"/>
        </p:nvSpPr>
        <p:spPr>
          <a:xfrm rot="1221863">
            <a:off x="1153445" y="1311861"/>
            <a:ext cx="296188" cy="357071"/>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rot="1221863">
            <a:off x="1505564" y="1529115"/>
            <a:ext cx="165964" cy="20007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rot="806651">
            <a:off x="1624183" y="1953485"/>
            <a:ext cx="112043" cy="112660"/>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rot="21021863">
            <a:off x="889960" y="1690458"/>
            <a:ext cx="296188" cy="357071"/>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rot="21021863">
            <a:off x="1273006" y="1745618"/>
            <a:ext cx="165964" cy="20007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rot="20606651">
            <a:off x="1508714" y="2272119"/>
            <a:ext cx="112043" cy="112660"/>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rot="3337271" flipH="1">
            <a:off x="1517800" y="1812064"/>
            <a:ext cx="296188" cy="357072"/>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nvSpPr>
        <p:spPr>
          <a:xfrm rot="3337271" flipH="1">
            <a:off x="1131068" y="1531630"/>
            <a:ext cx="78224" cy="9430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rot="3752483" flipH="1">
            <a:off x="2075810" y="2224261"/>
            <a:ext cx="81129" cy="81576"/>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p:cNvSpPr/>
          <p:nvPr userDrawn="1"/>
        </p:nvSpPr>
        <p:spPr>
          <a:xfrm rot="2279567">
            <a:off x="756390" y="1948586"/>
            <a:ext cx="232433" cy="2324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nvSpPr>
        <p:spPr>
          <a:xfrm rot="2279567">
            <a:off x="882714" y="2412197"/>
            <a:ext cx="193169" cy="19316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userDrawn="1"/>
        </p:nvSpPr>
        <p:spPr>
          <a:xfrm rot="2279567">
            <a:off x="1032157" y="2163982"/>
            <a:ext cx="232433" cy="2324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userDrawn="1"/>
        </p:nvSpPr>
        <p:spPr>
          <a:xfrm rot="19379567">
            <a:off x="961345" y="2231009"/>
            <a:ext cx="55428" cy="6807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userDrawn="1"/>
        </p:nvSpPr>
        <p:spPr>
          <a:xfrm rot="2279567">
            <a:off x="935158" y="2280437"/>
            <a:ext cx="189524" cy="189524"/>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userDrawn="1"/>
        </p:nvSpPr>
        <p:spPr>
          <a:xfrm rot="1548116">
            <a:off x="892836" y="2072657"/>
            <a:ext cx="232433" cy="232433"/>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userDrawn="1"/>
        </p:nvSpPr>
        <p:spPr>
          <a:xfrm rot="2279567">
            <a:off x="2255345" y="1915794"/>
            <a:ext cx="332449" cy="33244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userDrawn="1"/>
        </p:nvSpPr>
        <p:spPr>
          <a:xfrm rot="707099">
            <a:off x="1089595" y="2026752"/>
            <a:ext cx="72200" cy="8867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userDrawn="1"/>
        </p:nvSpPr>
        <p:spPr>
          <a:xfrm rot="2884495">
            <a:off x="1056628" y="2347441"/>
            <a:ext cx="91476" cy="1336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userDrawn="1"/>
        </p:nvSpPr>
        <p:spPr>
          <a:xfrm rot="19379567">
            <a:off x="1249975" y="2042097"/>
            <a:ext cx="42782" cy="5254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userDrawn="1"/>
        </p:nvSpPr>
        <p:spPr>
          <a:xfrm rot="19379567">
            <a:off x="1158669" y="2144783"/>
            <a:ext cx="42782" cy="5254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userDrawn="1"/>
        </p:nvSpPr>
        <p:spPr>
          <a:xfrm rot="7596317">
            <a:off x="162331" y="2398640"/>
            <a:ext cx="296188" cy="357072"/>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userDrawn="1"/>
        </p:nvSpPr>
        <p:spPr>
          <a:xfrm rot="7596317">
            <a:off x="623834" y="2537396"/>
            <a:ext cx="165964" cy="20007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userDrawn="1"/>
        </p:nvSpPr>
        <p:spPr>
          <a:xfrm rot="7181105">
            <a:off x="154693" y="2587823"/>
            <a:ext cx="112043" cy="112660"/>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userDrawn="1"/>
        </p:nvSpPr>
        <p:spPr>
          <a:xfrm rot="11511725" flipH="1">
            <a:off x="986483" y="2654526"/>
            <a:ext cx="78224" cy="9430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userDrawn="1"/>
        </p:nvSpPr>
        <p:spPr>
          <a:xfrm rot="11926937" flipH="1">
            <a:off x="843160" y="2616967"/>
            <a:ext cx="81129" cy="81576"/>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椭圆 33"/>
          <p:cNvSpPr/>
          <p:nvPr userDrawn="1"/>
        </p:nvSpPr>
        <p:spPr>
          <a:xfrm rot="10454021">
            <a:off x="1991729" y="1917442"/>
            <a:ext cx="232433" cy="2324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userDrawn="1"/>
        </p:nvSpPr>
        <p:spPr>
          <a:xfrm rot="10454021">
            <a:off x="423661" y="1801377"/>
            <a:ext cx="193169" cy="19316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userDrawn="1"/>
        </p:nvSpPr>
        <p:spPr>
          <a:xfrm rot="10454021">
            <a:off x="440008" y="2063777"/>
            <a:ext cx="232433" cy="2324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userDrawn="1"/>
        </p:nvSpPr>
        <p:spPr>
          <a:xfrm rot="5954021">
            <a:off x="2178357" y="1872313"/>
            <a:ext cx="55428" cy="6807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userDrawn="1"/>
        </p:nvSpPr>
        <p:spPr>
          <a:xfrm rot="10454021">
            <a:off x="1943506" y="1884726"/>
            <a:ext cx="189524" cy="189524"/>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userDrawn="1"/>
        </p:nvSpPr>
        <p:spPr>
          <a:xfrm rot="9722570">
            <a:off x="1028910" y="2536524"/>
            <a:ext cx="232433" cy="232433"/>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userDrawn="1"/>
        </p:nvSpPr>
        <p:spPr>
          <a:xfrm rot="10454021">
            <a:off x="441065" y="2551204"/>
            <a:ext cx="332449" cy="33244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userDrawn="1"/>
        </p:nvSpPr>
        <p:spPr>
          <a:xfrm rot="8881553">
            <a:off x="2926965" y="1761052"/>
            <a:ext cx="72200" cy="8867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userDrawn="1"/>
        </p:nvSpPr>
        <p:spPr>
          <a:xfrm rot="11058949">
            <a:off x="351803" y="2472412"/>
            <a:ext cx="91476" cy="1336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userDrawn="1"/>
        </p:nvSpPr>
        <p:spPr>
          <a:xfrm rot="5954021">
            <a:off x="592508" y="2391780"/>
            <a:ext cx="42782" cy="5254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userDrawn="1"/>
        </p:nvSpPr>
        <p:spPr>
          <a:xfrm rot="5954021">
            <a:off x="587435" y="2254466"/>
            <a:ext cx="42782" cy="5254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userDrawn="1"/>
        </p:nvSpPr>
        <p:spPr>
          <a:xfrm rot="18821073">
            <a:off x="194305" y="2353809"/>
            <a:ext cx="206496" cy="2489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userDrawn="1"/>
        </p:nvSpPr>
        <p:spPr>
          <a:xfrm rot="18405861">
            <a:off x="115942" y="2885193"/>
            <a:ext cx="139407" cy="140174"/>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userDrawn="1"/>
        </p:nvSpPr>
        <p:spPr>
          <a:xfrm rot="1221863">
            <a:off x="1349895" y="2032154"/>
            <a:ext cx="296188" cy="357071"/>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userDrawn="1"/>
        </p:nvSpPr>
        <p:spPr>
          <a:xfrm rot="1221863">
            <a:off x="1702014" y="2249408"/>
            <a:ext cx="165964" cy="20007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userDrawn="1"/>
        </p:nvSpPr>
        <p:spPr>
          <a:xfrm rot="806651">
            <a:off x="1626908" y="2307944"/>
            <a:ext cx="112043" cy="112660"/>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userDrawn="1"/>
        </p:nvSpPr>
        <p:spPr>
          <a:xfrm rot="21021863">
            <a:off x="1278341" y="1725707"/>
            <a:ext cx="296188" cy="357071"/>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userDrawn="1"/>
        </p:nvSpPr>
        <p:spPr>
          <a:xfrm rot="21021863">
            <a:off x="3199257" y="1944555"/>
            <a:ext cx="165964" cy="20007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userDrawn="1"/>
        </p:nvSpPr>
        <p:spPr>
          <a:xfrm rot="20606651">
            <a:off x="2435298" y="1805789"/>
            <a:ext cx="112043" cy="112660"/>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userDrawn="1"/>
        </p:nvSpPr>
        <p:spPr>
          <a:xfrm rot="3337271" flipH="1">
            <a:off x="1327518" y="2251923"/>
            <a:ext cx="78224" cy="9430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p:nvPr userDrawn="1"/>
        </p:nvSpPr>
        <p:spPr>
          <a:xfrm rot="3752483" flipH="1">
            <a:off x="1398153" y="2388131"/>
            <a:ext cx="81129" cy="81576"/>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椭圆 54"/>
          <p:cNvSpPr/>
          <p:nvPr userDrawn="1"/>
        </p:nvSpPr>
        <p:spPr>
          <a:xfrm rot="2279567">
            <a:off x="952840" y="2668879"/>
            <a:ext cx="232433" cy="2324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userDrawn="1"/>
        </p:nvSpPr>
        <p:spPr>
          <a:xfrm rot="19379567">
            <a:off x="1309704" y="2500965"/>
            <a:ext cx="55428" cy="6807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userDrawn="1"/>
        </p:nvSpPr>
        <p:spPr>
          <a:xfrm rot="1548116">
            <a:off x="677301" y="2754479"/>
            <a:ext cx="232433" cy="232433"/>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userDrawn="1"/>
        </p:nvSpPr>
        <p:spPr>
          <a:xfrm rot="707099">
            <a:off x="753274" y="2961718"/>
            <a:ext cx="72200" cy="8867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userDrawn="1"/>
        </p:nvSpPr>
        <p:spPr>
          <a:xfrm rot="19379567">
            <a:off x="1446425" y="2762390"/>
            <a:ext cx="42782" cy="5254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userDrawn="1"/>
        </p:nvSpPr>
        <p:spPr>
          <a:xfrm rot="19379567">
            <a:off x="1918068" y="2323808"/>
            <a:ext cx="42782" cy="5254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userDrawn="1"/>
        </p:nvSpPr>
        <p:spPr>
          <a:xfrm rot="18806513" flipV="1">
            <a:off x="10959607" y="4586875"/>
            <a:ext cx="296188" cy="357071"/>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userDrawn="1"/>
        </p:nvSpPr>
        <p:spPr>
          <a:xfrm rot="18806513" flipV="1">
            <a:off x="11221004" y="4414177"/>
            <a:ext cx="165964" cy="20007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userDrawn="1"/>
        </p:nvSpPr>
        <p:spPr>
          <a:xfrm rot="19221725" flipV="1">
            <a:off x="11162184" y="4075857"/>
            <a:ext cx="112043" cy="112660"/>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userDrawn="1"/>
        </p:nvSpPr>
        <p:spPr>
          <a:xfrm rot="20606513" flipV="1">
            <a:off x="10556065" y="4363462"/>
            <a:ext cx="296188" cy="357071"/>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userDrawn="1"/>
        </p:nvSpPr>
        <p:spPr>
          <a:xfrm rot="20606513" flipV="1">
            <a:off x="10916762" y="4322560"/>
            <a:ext cx="165964" cy="20007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userDrawn="1"/>
        </p:nvSpPr>
        <p:spPr>
          <a:xfrm rot="21021725" flipV="1">
            <a:off x="10917925" y="3840914"/>
            <a:ext cx="112043" cy="112660"/>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userDrawn="1"/>
        </p:nvSpPr>
        <p:spPr>
          <a:xfrm rot="16691105" flipH="1" flipV="1">
            <a:off x="11065751" y="3977210"/>
            <a:ext cx="296188" cy="357072"/>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userDrawn="1"/>
        </p:nvSpPr>
        <p:spPr>
          <a:xfrm rot="16691105" flipH="1" flipV="1">
            <a:off x="10911706" y="4696935"/>
            <a:ext cx="78224" cy="9430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userDrawn="1"/>
        </p:nvSpPr>
        <p:spPr>
          <a:xfrm rot="16275893" flipH="1" flipV="1">
            <a:off x="11456356" y="3669848"/>
            <a:ext cx="81129" cy="81576"/>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椭圆 70"/>
          <p:cNvSpPr/>
          <p:nvPr userDrawn="1"/>
        </p:nvSpPr>
        <p:spPr>
          <a:xfrm rot="17748809" flipV="1">
            <a:off x="10353053" y="4323110"/>
            <a:ext cx="232433" cy="2324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userDrawn="1"/>
        </p:nvSpPr>
        <p:spPr>
          <a:xfrm rot="17748809" flipV="1">
            <a:off x="10272445" y="3897262"/>
            <a:ext cx="193169" cy="19316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userDrawn="1"/>
        </p:nvSpPr>
        <p:spPr>
          <a:xfrm rot="17748809" flipV="1">
            <a:off x="10505423" y="4008108"/>
            <a:ext cx="232433" cy="2324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userDrawn="1"/>
        </p:nvSpPr>
        <p:spPr>
          <a:xfrm rot="648809" flipV="1">
            <a:off x="10457660" y="4174204"/>
            <a:ext cx="55428" cy="6807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userDrawn="1"/>
        </p:nvSpPr>
        <p:spPr>
          <a:xfrm rot="17748809" flipV="1">
            <a:off x="10378655" y="3996604"/>
            <a:ext cx="189524" cy="189524"/>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userDrawn="1"/>
        </p:nvSpPr>
        <p:spPr>
          <a:xfrm rot="18480260" flipV="1">
            <a:off x="10420721" y="4151552"/>
            <a:ext cx="232433" cy="232433"/>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userDrawn="1"/>
        </p:nvSpPr>
        <p:spPr>
          <a:xfrm rot="17748809" flipV="1">
            <a:off x="11685341" y="3573930"/>
            <a:ext cx="332449" cy="33244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userDrawn="1"/>
        </p:nvSpPr>
        <p:spPr>
          <a:xfrm rot="19321277" flipV="1">
            <a:off x="10657492" y="4277630"/>
            <a:ext cx="72200" cy="8867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userDrawn="1"/>
        </p:nvSpPr>
        <p:spPr>
          <a:xfrm rot="17143881" flipV="1">
            <a:off x="10475435" y="3957485"/>
            <a:ext cx="91476" cy="1336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userDrawn="1"/>
        </p:nvSpPr>
        <p:spPr>
          <a:xfrm rot="648809" flipV="1">
            <a:off x="10804114" y="4233838"/>
            <a:ext cx="42782" cy="5254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userDrawn="1"/>
        </p:nvSpPr>
        <p:spPr>
          <a:xfrm rot="648809" flipV="1">
            <a:off x="10676859" y="4182001"/>
            <a:ext cx="42782" cy="5254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userDrawn="1"/>
        </p:nvSpPr>
        <p:spPr>
          <a:xfrm rot="12432059" flipV="1">
            <a:off x="9590561" y="4049186"/>
            <a:ext cx="296188" cy="357072"/>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userDrawn="1"/>
        </p:nvSpPr>
        <p:spPr>
          <a:xfrm rot="12432059" flipV="1">
            <a:off x="9984759" y="3898642"/>
            <a:ext cx="165964" cy="20007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userDrawn="1"/>
        </p:nvSpPr>
        <p:spPr>
          <a:xfrm rot="12847271" flipV="1">
            <a:off x="9563599" y="4155306"/>
            <a:ext cx="112043" cy="112660"/>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userDrawn="1"/>
        </p:nvSpPr>
        <p:spPr>
          <a:xfrm rot="8516651" flipH="1" flipV="1">
            <a:off x="10286314" y="3753174"/>
            <a:ext cx="78224" cy="9430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userDrawn="1"/>
        </p:nvSpPr>
        <p:spPr>
          <a:xfrm rot="8101439" flipH="1" flipV="1">
            <a:off x="10176948" y="3861572"/>
            <a:ext cx="81129" cy="81576"/>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7" name="椭圆 86"/>
          <p:cNvSpPr/>
          <p:nvPr userDrawn="1"/>
        </p:nvSpPr>
        <p:spPr>
          <a:xfrm rot="9574355" flipV="1">
            <a:off x="11475279" y="3805768"/>
            <a:ext cx="232433" cy="2324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userDrawn="1"/>
        </p:nvSpPr>
        <p:spPr>
          <a:xfrm rot="9574355" flipV="1">
            <a:off x="10130155" y="4647985"/>
            <a:ext cx="193169" cy="19316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椭圆 88"/>
          <p:cNvSpPr/>
          <p:nvPr userDrawn="1"/>
        </p:nvSpPr>
        <p:spPr>
          <a:xfrm rot="9574355" flipV="1">
            <a:off x="10018316" y="4359402"/>
            <a:ext cx="232433" cy="2324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userDrawn="1"/>
        </p:nvSpPr>
        <p:spPr>
          <a:xfrm rot="14074355" flipV="1">
            <a:off x="11708024" y="3958865"/>
            <a:ext cx="55428" cy="6807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userDrawn="1"/>
        </p:nvSpPr>
        <p:spPr>
          <a:xfrm rot="9574355" flipV="1">
            <a:off x="11458122" y="3906586"/>
            <a:ext cx="189524" cy="189524"/>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userDrawn="1"/>
        </p:nvSpPr>
        <p:spPr>
          <a:xfrm rot="10305806" flipV="1">
            <a:off x="10338067" y="3675257"/>
            <a:ext cx="232433" cy="232433"/>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p:cNvSpPr/>
          <p:nvPr userDrawn="1"/>
        </p:nvSpPr>
        <p:spPr>
          <a:xfrm rot="9574355" flipV="1">
            <a:off x="9776901" y="3804610"/>
            <a:ext cx="332449" cy="33244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userDrawn="1"/>
        </p:nvSpPr>
        <p:spPr>
          <a:xfrm rot="11146823" flipV="1">
            <a:off x="12423459" y="3705016"/>
            <a:ext cx="72200" cy="8867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userDrawn="1"/>
        </p:nvSpPr>
        <p:spPr>
          <a:xfrm rot="8969427" flipV="1">
            <a:off x="9787828" y="4156463"/>
            <a:ext cx="91476" cy="133675"/>
          </a:xfrm>
          <a:prstGeom prst="ellipse">
            <a:avLst/>
          </a:prstGeom>
          <a:solidFill>
            <a:srgbClr val="B40F51"/>
          </a:solidFill>
          <a:ln>
            <a:noFill/>
          </a:ln>
          <a:effectLst>
            <a:softEdge rad="0"/>
          </a:effectLst>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userDrawn="1"/>
        </p:nvSpPr>
        <p:spPr>
          <a:xfrm rot="14074355" flipV="1">
            <a:off x="10059812" y="4210276"/>
            <a:ext cx="42782" cy="5254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userDrawn="1"/>
        </p:nvSpPr>
        <p:spPr>
          <a:xfrm rot="14074355" flipV="1">
            <a:off x="10115871" y="4335729"/>
            <a:ext cx="42782" cy="5254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userDrawn="1"/>
        </p:nvSpPr>
        <p:spPr>
          <a:xfrm rot="1207303" flipV="1">
            <a:off x="9667511" y="4197672"/>
            <a:ext cx="206496" cy="24894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userDrawn="1"/>
        </p:nvSpPr>
        <p:spPr>
          <a:xfrm rot="1622515" flipV="1">
            <a:off x="9390088" y="3873438"/>
            <a:ext cx="139407" cy="140174"/>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userDrawn="1"/>
        </p:nvSpPr>
        <p:spPr>
          <a:xfrm rot="18806513" flipV="1">
            <a:off x="10817940" y="3853837"/>
            <a:ext cx="296188" cy="357071"/>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userDrawn="1"/>
        </p:nvSpPr>
        <p:spPr>
          <a:xfrm rot="18806513" flipV="1">
            <a:off x="11079337" y="3681139"/>
            <a:ext cx="165964" cy="20007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userDrawn="1"/>
        </p:nvSpPr>
        <p:spPr>
          <a:xfrm rot="19221725" flipV="1">
            <a:off x="11008167" y="3756596"/>
            <a:ext cx="112043" cy="112660"/>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userDrawn="1"/>
        </p:nvSpPr>
        <p:spPr>
          <a:xfrm rot="20606513" flipV="1">
            <a:off x="10889003" y="4160399"/>
            <a:ext cx="296188" cy="357071"/>
          </a:xfrm>
          <a:prstGeom prst="ellipse">
            <a:avLst/>
          </a:prstGeom>
          <a:solidFill>
            <a:srgbClr val="B40F51"/>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userDrawn="1"/>
        </p:nvSpPr>
        <p:spPr>
          <a:xfrm rot="20606513" flipV="1">
            <a:off x="12557388" y="3293790"/>
            <a:ext cx="165964" cy="200079"/>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userDrawn="1"/>
        </p:nvSpPr>
        <p:spPr>
          <a:xfrm rot="21021725" flipV="1">
            <a:off x="11955196" y="3850354"/>
            <a:ext cx="112043" cy="112660"/>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userDrawn="1"/>
        </p:nvSpPr>
        <p:spPr>
          <a:xfrm rot="16691105" flipH="1" flipV="1">
            <a:off x="10770039" y="3963897"/>
            <a:ext cx="78224" cy="9430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userDrawn="1"/>
        </p:nvSpPr>
        <p:spPr>
          <a:xfrm rot="16275893" flipH="1" flipV="1">
            <a:off x="10775957" y="3821929"/>
            <a:ext cx="81129" cy="81576"/>
          </a:xfrm>
          <a:prstGeom prst="ellipse">
            <a:avLst/>
          </a:prstGeom>
          <a:solidFill>
            <a:srgbClr val="B40F51"/>
          </a:solidFill>
          <a:ln>
            <a:noFill/>
          </a:ln>
          <a:effectLst>
            <a:softEdge rad="0"/>
          </a:effectLst>
          <a:scene3d>
            <a:camera prst="perspectiveHeroicExtremeRigh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8" name="椭圆 107"/>
          <p:cNvSpPr/>
          <p:nvPr userDrawn="1"/>
        </p:nvSpPr>
        <p:spPr>
          <a:xfrm rot="17748809" flipV="1">
            <a:off x="10211386" y="3590072"/>
            <a:ext cx="232433" cy="232433"/>
          </a:xfrm>
          <a:prstGeom prst="ellipse">
            <a:avLst/>
          </a:prstGeom>
          <a:solidFill>
            <a:srgbClr val="B40F5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userDrawn="1"/>
        </p:nvSpPr>
        <p:spPr>
          <a:xfrm rot="648809" flipV="1">
            <a:off x="10651084" y="3778202"/>
            <a:ext cx="55428" cy="6807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p:nvPr userDrawn="1"/>
        </p:nvSpPr>
        <p:spPr>
          <a:xfrm rot="18480260" flipV="1">
            <a:off x="9926359" y="3634888"/>
            <a:ext cx="232433" cy="232433"/>
          </a:xfrm>
          <a:prstGeom prst="ellipse">
            <a:avLst/>
          </a:prstGeom>
          <a:solidFill>
            <a:srgbClr val="B40F51"/>
          </a:solidFill>
          <a:ln>
            <a:noFill/>
          </a:ln>
          <a:effectLst>
            <a:softEdge rad="114300"/>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userDrawn="1"/>
        </p:nvSpPr>
        <p:spPr>
          <a:xfrm rot="19321277" flipV="1">
            <a:off x="9943008" y="3587134"/>
            <a:ext cx="72200" cy="88678"/>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userDrawn="1"/>
        </p:nvSpPr>
        <p:spPr>
          <a:xfrm rot="648809" flipV="1">
            <a:off x="10662447" y="3500800"/>
            <a:ext cx="42782" cy="5254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椭圆 112"/>
          <p:cNvSpPr/>
          <p:nvPr userDrawn="1"/>
        </p:nvSpPr>
        <p:spPr>
          <a:xfrm rot="648809" flipV="1">
            <a:off x="11279249" y="3686156"/>
            <a:ext cx="42782" cy="52545"/>
          </a:xfrm>
          <a:prstGeom prst="ellipse">
            <a:avLst/>
          </a:prstGeom>
          <a:solidFill>
            <a:srgbClr val="B40F51"/>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等腰三角形 120"/>
          <p:cNvSpPr/>
          <p:nvPr/>
        </p:nvSpPr>
        <p:spPr>
          <a:xfrm rot="10800000">
            <a:off x="5952314" y="4499431"/>
            <a:ext cx="287370" cy="247732"/>
          </a:xfrm>
          <a:prstGeom prst="triangle">
            <a:avLst/>
          </a:prstGeom>
          <a:noFill/>
          <a:ln w="15875" cap="rnd">
            <a:solidFill>
              <a:srgbClr val="05DAE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文本框 118"/>
          <p:cNvSpPr txBox="1"/>
          <p:nvPr/>
        </p:nvSpPr>
        <p:spPr>
          <a:xfrm>
            <a:off x="1007292" y="6033718"/>
            <a:ext cx="10177416" cy="307777"/>
          </a:xfrm>
          <a:prstGeom prst="rect">
            <a:avLst/>
          </a:prstGeom>
          <a:noFill/>
        </p:spPr>
        <p:txBody>
          <a:bodyPr wrap="square" rtlCol="0">
            <a:spAutoFit/>
          </a:bodyPr>
          <a:lstStyle/>
          <a:p>
            <a:pPr algn="ctr"/>
            <a:r>
              <a:rPr lang="zh-CN" altLang="en-US" sz="1400" dirty="0" smtClean="0">
                <a:solidFill>
                  <a:schemeClr val="bg1">
                    <a:lumMod val="95000"/>
                  </a:schemeClr>
                </a:solidFill>
                <a:latin typeface="Segoe UI Light" panose="020B0502040204020203" pitchFamily="34" charset="0"/>
                <a:cs typeface="Segoe UI Light" panose="020B0502040204020203" pitchFamily="34" charset="0"/>
              </a:rPr>
              <a:t>了解更多</a:t>
            </a:r>
            <a:r>
              <a:rPr lang="en-US" altLang="zh-CN" sz="1400" dirty="0" smtClean="0">
                <a:solidFill>
                  <a:schemeClr val="bg1">
                    <a:lumMod val="95000"/>
                  </a:schemeClr>
                </a:solidFill>
                <a:latin typeface="Segoe UI Light" panose="020B0502040204020203" pitchFamily="34" charset="0"/>
                <a:cs typeface="Segoe UI Light" panose="020B0502040204020203" pitchFamily="34" charset="0"/>
              </a:rPr>
              <a:t>,</a:t>
            </a:r>
            <a:r>
              <a:rPr lang="zh-CN" altLang="en-US" sz="1400" dirty="0" smtClean="0">
                <a:solidFill>
                  <a:schemeClr val="bg1">
                    <a:lumMod val="95000"/>
                  </a:schemeClr>
                </a:solidFill>
                <a:latin typeface="Segoe UI Light" panose="020B0502040204020203" pitchFamily="34" charset="0"/>
                <a:cs typeface="Segoe UI Light" panose="020B0502040204020203" pitchFamily="34" charset="0"/>
              </a:rPr>
              <a:t>请收藏我们官网 </a:t>
            </a:r>
            <a:r>
              <a:rPr lang="en-US" altLang="zh-CN" sz="1400" dirty="0" smtClean="0">
                <a:solidFill>
                  <a:schemeClr val="bg1">
                    <a:lumMod val="95000"/>
                  </a:schemeClr>
                </a:solidFill>
                <a:latin typeface="Segoe UI Light" panose="020B0502040204020203" pitchFamily="34" charset="0"/>
                <a:cs typeface="Segoe UI Light" panose="020B0502040204020203" pitchFamily="34" charset="0"/>
              </a:rPr>
              <a:t>https://www.doc-apis.com </a:t>
            </a:r>
            <a:endParaRPr lang="zh-CN" altLang="en-US" sz="1400" dirty="0">
              <a:solidFill>
                <a:schemeClr val="bg1">
                  <a:lumMod val="95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847776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0-#ppt_w/2"/>
                                          </p:val>
                                        </p:tav>
                                        <p:tav tm="100000">
                                          <p:val>
                                            <p:strVal val="#ppt_x"/>
                                          </p:val>
                                        </p:tav>
                                      </p:tavLst>
                                    </p:anim>
                                    <p:anim calcmode="lin" valueType="num">
                                      <p:cBhvr additive="base">
                                        <p:cTn id="16" dur="75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0-#ppt_w/2"/>
                                          </p:val>
                                        </p:tav>
                                        <p:tav tm="100000">
                                          <p:val>
                                            <p:strVal val="#ppt_x"/>
                                          </p:val>
                                        </p:tav>
                                      </p:tavLst>
                                    </p:anim>
                                    <p:anim calcmode="lin" valueType="num">
                                      <p:cBhvr additive="base">
                                        <p:cTn id="20" dur="7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25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0-#ppt_w/2"/>
                                          </p:val>
                                        </p:tav>
                                        <p:tav tm="100000">
                                          <p:val>
                                            <p:strVal val="#ppt_x"/>
                                          </p:val>
                                        </p:tav>
                                      </p:tavLst>
                                    </p:anim>
                                    <p:anim calcmode="lin" valueType="num">
                                      <p:cBhvr additive="base">
                                        <p:cTn id="24" dur="75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75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0-#ppt_w/2"/>
                                          </p:val>
                                        </p:tav>
                                        <p:tav tm="100000">
                                          <p:val>
                                            <p:strVal val="#ppt_x"/>
                                          </p:val>
                                        </p:tav>
                                      </p:tavLst>
                                    </p:anim>
                                    <p:anim calcmode="lin" valueType="num">
                                      <p:cBhvr additive="base">
                                        <p:cTn id="28" dur="75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75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0-#ppt_w/2"/>
                                          </p:val>
                                        </p:tav>
                                        <p:tav tm="100000">
                                          <p:val>
                                            <p:strVal val="#ppt_x"/>
                                          </p:val>
                                        </p:tav>
                                      </p:tavLst>
                                    </p:anim>
                                    <p:anim calcmode="lin" valueType="num">
                                      <p:cBhvr additive="base">
                                        <p:cTn id="32" dur="75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75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0-#ppt_w/2"/>
                                          </p:val>
                                        </p:tav>
                                        <p:tav tm="100000">
                                          <p:val>
                                            <p:strVal val="#ppt_x"/>
                                          </p:val>
                                        </p:tav>
                                      </p:tavLst>
                                    </p:anim>
                                    <p:anim calcmode="lin" valueType="num">
                                      <p:cBhvr additive="base">
                                        <p:cTn id="36" dur="75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25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750" fill="hold"/>
                                        <p:tgtEl>
                                          <p:spTgt spid="17"/>
                                        </p:tgtEl>
                                        <p:attrNameLst>
                                          <p:attrName>ppt_x</p:attrName>
                                        </p:attrNameLst>
                                      </p:cBhvr>
                                      <p:tavLst>
                                        <p:tav tm="0">
                                          <p:val>
                                            <p:strVal val="0-#ppt_w/2"/>
                                          </p:val>
                                        </p:tav>
                                        <p:tav tm="100000">
                                          <p:val>
                                            <p:strVal val="#ppt_x"/>
                                          </p:val>
                                        </p:tav>
                                      </p:tavLst>
                                    </p:anim>
                                    <p:anim calcmode="lin" valueType="num">
                                      <p:cBhvr additive="base">
                                        <p:cTn id="40" dur="75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25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750" fill="hold"/>
                                        <p:tgtEl>
                                          <p:spTgt spid="18"/>
                                        </p:tgtEl>
                                        <p:attrNameLst>
                                          <p:attrName>ppt_x</p:attrName>
                                        </p:attrNameLst>
                                      </p:cBhvr>
                                      <p:tavLst>
                                        <p:tav tm="0">
                                          <p:val>
                                            <p:strVal val="0-#ppt_w/2"/>
                                          </p:val>
                                        </p:tav>
                                        <p:tav tm="100000">
                                          <p:val>
                                            <p:strVal val="#ppt_x"/>
                                          </p:val>
                                        </p:tav>
                                      </p:tavLst>
                                    </p:anim>
                                    <p:anim calcmode="lin" valueType="num">
                                      <p:cBhvr additive="base">
                                        <p:cTn id="44" dur="750" fill="hold"/>
                                        <p:tgtEl>
                                          <p:spTgt spid="18"/>
                                        </p:tgtEl>
                                        <p:attrNameLst>
                                          <p:attrName>ppt_y</p:attrName>
                                        </p:attrNameLst>
                                      </p:cBhvr>
                                      <p:tavLst>
                                        <p:tav tm="0">
                                          <p:val>
                                            <p:strVal val="#ppt_y"/>
                                          </p:val>
                                        </p:tav>
                                        <p:tav tm="100000">
                                          <p:val>
                                            <p:strVal val="#ppt_y"/>
                                          </p:val>
                                        </p:tav>
                                      </p:tavLst>
                                    </p:anim>
                                  </p:childTnLst>
                                </p:cTn>
                              </p:par>
                              <p:par>
                                <p:cTn id="45" presetID="2" presetClass="entr" presetSubtype="8" decel="100000" fill="hold" grpId="0" nodeType="withEffect">
                                  <p:stCondLst>
                                    <p:cond delay="25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750" fill="hold"/>
                                        <p:tgtEl>
                                          <p:spTgt spid="19"/>
                                        </p:tgtEl>
                                        <p:attrNameLst>
                                          <p:attrName>ppt_x</p:attrName>
                                        </p:attrNameLst>
                                      </p:cBhvr>
                                      <p:tavLst>
                                        <p:tav tm="0">
                                          <p:val>
                                            <p:strVal val="0-#ppt_w/2"/>
                                          </p:val>
                                        </p:tav>
                                        <p:tav tm="100000">
                                          <p:val>
                                            <p:strVal val="#ppt_x"/>
                                          </p:val>
                                        </p:tav>
                                      </p:tavLst>
                                    </p:anim>
                                    <p:anim calcmode="lin" valueType="num">
                                      <p:cBhvr additive="base">
                                        <p:cTn id="48" dur="750" fill="hold"/>
                                        <p:tgtEl>
                                          <p:spTgt spid="19"/>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0-#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par>
                                <p:cTn id="53" presetID="2" presetClass="entr" presetSubtype="8" decel="10000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0-#ppt_w/2"/>
                                          </p:val>
                                        </p:tav>
                                        <p:tav tm="100000">
                                          <p:val>
                                            <p:strVal val="#ppt_x"/>
                                          </p:val>
                                        </p:tav>
                                      </p:tavLst>
                                    </p:anim>
                                    <p:anim calcmode="lin" valueType="num">
                                      <p:cBhvr additive="base">
                                        <p:cTn id="56" dur="500" fill="hold"/>
                                        <p:tgtEl>
                                          <p:spTgt spid="21"/>
                                        </p:tgtEl>
                                        <p:attrNameLst>
                                          <p:attrName>ppt_y</p:attrName>
                                        </p:attrNameLst>
                                      </p:cBhvr>
                                      <p:tavLst>
                                        <p:tav tm="0">
                                          <p:val>
                                            <p:strVal val="#ppt_y"/>
                                          </p:val>
                                        </p:tav>
                                        <p:tav tm="100000">
                                          <p:val>
                                            <p:strVal val="#ppt_y"/>
                                          </p:val>
                                        </p:tav>
                                      </p:tavLst>
                                    </p:anim>
                                  </p:childTnLst>
                                </p:cTn>
                              </p:par>
                              <p:par>
                                <p:cTn id="57" presetID="2" presetClass="entr" presetSubtype="8" decel="10000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0-#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cTn>
                              </p:par>
                              <p:par>
                                <p:cTn id="61" presetID="2" presetClass="entr" presetSubtype="8" decel="10000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0-#ppt_w/2"/>
                                          </p:val>
                                        </p:tav>
                                        <p:tav tm="100000">
                                          <p:val>
                                            <p:strVal val="#ppt_x"/>
                                          </p:val>
                                        </p:tav>
                                      </p:tavLst>
                                    </p:anim>
                                    <p:anim calcmode="lin" valueType="num">
                                      <p:cBhvr additive="base">
                                        <p:cTn id="64" dur="500" fill="hold"/>
                                        <p:tgtEl>
                                          <p:spTgt spid="23"/>
                                        </p:tgtEl>
                                        <p:attrNameLst>
                                          <p:attrName>ppt_y</p:attrName>
                                        </p:attrNameLst>
                                      </p:cBhvr>
                                      <p:tavLst>
                                        <p:tav tm="0">
                                          <p:val>
                                            <p:strVal val="#ppt_y"/>
                                          </p:val>
                                        </p:tav>
                                        <p:tav tm="100000">
                                          <p:val>
                                            <p:strVal val="#ppt_y"/>
                                          </p:val>
                                        </p:tav>
                                      </p:tavLst>
                                    </p:anim>
                                  </p:childTnLst>
                                </p:cTn>
                              </p:par>
                              <p:par>
                                <p:cTn id="65" presetID="2" presetClass="entr" presetSubtype="8" decel="100000" fill="hold" grpId="0" nodeType="withEffect">
                                  <p:stCondLst>
                                    <p:cond delay="25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1250" fill="hold"/>
                                        <p:tgtEl>
                                          <p:spTgt spid="24"/>
                                        </p:tgtEl>
                                        <p:attrNameLst>
                                          <p:attrName>ppt_x</p:attrName>
                                        </p:attrNameLst>
                                      </p:cBhvr>
                                      <p:tavLst>
                                        <p:tav tm="0">
                                          <p:val>
                                            <p:strVal val="0-#ppt_w/2"/>
                                          </p:val>
                                        </p:tav>
                                        <p:tav tm="100000">
                                          <p:val>
                                            <p:strVal val="#ppt_x"/>
                                          </p:val>
                                        </p:tav>
                                      </p:tavLst>
                                    </p:anim>
                                    <p:anim calcmode="lin" valueType="num">
                                      <p:cBhvr additive="base">
                                        <p:cTn id="68" dur="1250" fill="hold"/>
                                        <p:tgtEl>
                                          <p:spTgt spid="24"/>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25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1250" fill="hold"/>
                                        <p:tgtEl>
                                          <p:spTgt spid="25"/>
                                        </p:tgtEl>
                                        <p:attrNameLst>
                                          <p:attrName>ppt_x</p:attrName>
                                        </p:attrNameLst>
                                      </p:cBhvr>
                                      <p:tavLst>
                                        <p:tav tm="0">
                                          <p:val>
                                            <p:strVal val="0-#ppt_w/2"/>
                                          </p:val>
                                        </p:tav>
                                        <p:tav tm="100000">
                                          <p:val>
                                            <p:strVal val="#ppt_x"/>
                                          </p:val>
                                        </p:tav>
                                      </p:tavLst>
                                    </p:anim>
                                    <p:anim calcmode="lin" valueType="num">
                                      <p:cBhvr additive="base">
                                        <p:cTn id="72" dur="1250" fill="hold"/>
                                        <p:tgtEl>
                                          <p:spTgt spid="25"/>
                                        </p:tgtEl>
                                        <p:attrNameLst>
                                          <p:attrName>ppt_y</p:attrName>
                                        </p:attrNameLst>
                                      </p:cBhvr>
                                      <p:tavLst>
                                        <p:tav tm="0">
                                          <p:val>
                                            <p:strVal val="#ppt_y"/>
                                          </p:val>
                                        </p:tav>
                                        <p:tav tm="100000">
                                          <p:val>
                                            <p:strVal val="#ppt_y"/>
                                          </p:val>
                                        </p:tav>
                                      </p:tavLst>
                                    </p:anim>
                                  </p:childTnLst>
                                </p:cTn>
                              </p:par>
                              <p:par>
                                <p:cTn id="73" presetID="2" presetClass="entr" presetSubtype="8" decel="10000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1250" fill="hold"/>
                                        <p:tgtEl>
                                          <p:spTgt spid="26"/>
                                        </p:tgtEl>
                                        <p:attrNameLst>
                                          <p:attrName>ppt_x</p:attrName>
                                        </p:attrNameLst>
                                      </p:cBhvr>
                                      <p:tavLst>
                                        <p:tav tm="0">
                                          <p:val>
                                            <p:strVal val="0-#ppt_w/2"/>
                                          </p:val>
                                        </p:tav>
                                        <p:tav tm="100000">
                                          <p:val>
                                            <p:strVal val="#ppt_x"/>
                                          </p:val>
                                        </p:tav>
                                      </p:tavLst>
                                    </p:anim>
                                    <p:anim calcmode="lin" valueType="num">
                                      <p:cBhvr additive="base">
                                        <p:cTn id="76" dur="1250" fill="hold"/>
                                        <p:tgtEl>
                                          <p:spTgt spid="26"/>
                                        </p:tgtEl>
                                        <p:attrNameLst>
                                          <p:attrName>ppt_y</p:attrName>
                                        </p:attrNameLst>
                                      </p:cBhvr>
                                      <p:tavLst>
                                        <p:tav tm="0">
                                          <p:val>
                                            <p:strVal val="#ppt_y"/>
                                          </p:val>
                                        </p:tav>
                                        <p:tav tm="100000">
                                          <p:val>
                                            <p:strVal val="#ppt_y"/>
                                          </p:val>
                                        </p:tav>
                                      </p:tavLst>
                                    </p:anim>
                                  </p:childTnLst>
                                </p:cTn>
                              </p:par>
                              <p:par>
                                <p:cTn id="77" presetID="2" presetClass="entr" presetSubtype="8" decel="100000" fill="hold" grpId="0" nodeType="withEffect">
                                  <p:stCondLst>
                                    <p:cond delay="75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1250" fill="hold"/>
                                        <p:tgtEl>
                                          <p:spTgt spid="27"/>
                                        </p:tgtEl>
                                        <p:attrNameLst>
                                          <p:attrName>ppt_x</p:attrName>
                                        </p:attrNameLst>
                                      </p:cBhvr>
                                      <p:tavLst>
                                        <p:tav tm="0">
                                          <p:val>
                                            <p:strVal val="0-#ppt_w/2"/>
                                          </p:val>
                                        </p:tav>
                                        <p:tav tm="100000">
                                          <p:val>
                                            <p:strVal val="#ppt_x"/>
                                          </p:val>
                                        </p:tav>
                                      </p:tavLst>
                                    </p:anim>
                                    <p:anim calcmode="lin" valueType="num">
                                      <p:cBhvr additive="base">
                                        <p:cTn id="80" dur="1250" fill="hold"/>
                                        <p:tgtEl>
                                          <p:spTgt spid="27"/>
                                        </p:tgtEl>
                                        <p:attrNameLst>
                                          <p:attrName>ppt_y</p:attrName>
                                        </p:attrNameLst>
                                      </p:cBhvr>
                                      <p:tavLst>
                                        <p:tav tm="0">
                                          <p:val>
                                            <p:strVal val="#ppt_y"/>
                                          </p:val>
                                        </p:tav>
                                        <p:tav tm="100000">
                                          <p:val>
                                            <p:strVal val="#ppt_y"/>
                                          </p:val>
                                        </p:tav>
                                      </p:tavLst>
                                    </p:anim>
                                  </p:childTnLst>
                                </p:cTn>
                              </p:par>
                              <p:par>
                                <p:cTn id="81" presetID="2" presetClass="entr" presetSubtype="8" decel="100000" fill="hold" grpId="0" nodeType="withEffect">
                                  <p:stCondLst>
                                    <p:cond delay="75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1250" fill="hold"/>
                                        <p:tgtEl>
                                          <p:spTgt spid="28"/>
                                        </p:tgtEl>
                                        <p:attrNameLst>
                                          <p:attrName>ppt_x</p:attrName>
                                        </p:attrNameLst>
                                      </p:cBhvr>
                                      <p:tavLst>
                                        <p:tav tm="0">
                                          <p:val>
                                            <p:strVal val="0-#ppt_w/2"/>
                                          </p:val>
                                        </p:tav>
                                        <p:tav tm="100000">
                                          <p:val>
                                            <p:strVal val="#ppt_x"/>
                                          </p:val>
                                        </p:tav>
                                      </p:tavLst>
                                    </p:anim>
                                    <p:anim calcmode="lin" valueType="num">
                                      <p:cBhvr additive="base">
                                        <p:cTn id="84" dur="1250" fill="hold"/>
                                        <p:tgtEl>
                                          <p:spTgt spid="28"/>
                                        </p:tgtEl>
                                        <p:attrNameLst>
                                          <p:attrName>ppt_y</p:attrName>
                                        </p:attrNameLst>
                                      </p:cBhvr>
                                      <p:tavLst>
                                        <p:tav tm="0">
                                          <p:val>
                                            <p:strVal val="#ppt_y"/>
                                          </p:val>
                                        </p:tav>
                                        <p:tav tm="100000">
                                          <p:val>
                                            <p:strVal val="#ppt_y"/>
                                          </p:val>
                                        </p:tav>
                                      </p:tavLst>
                                    </p:anim>
                                  </p:childTnLst>
                                </p:cTn>
                              </p:par>
                              <p:par>
                                <p:cTn id="85" presetID="2" presetClass="entr" presetSubtype="8" decel="100000" fill="hold" grpId="0" nodeType="withEffect">
                                  <p:stCondLst>
                                    <p:cond delay="75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1250" fill="hold"/>
                                        <p:tgtEl>
                                          <p:spTgt spid="29"/>
                                        </p:tgtEl>
                                        <p:attrNameLst>
                                          <p:attrName>ppt_x</p:attrName>
                                        </p:attrNameLst>
                                      </p:cBhvr>
                                      <p:tavLst>
                                        <p:tav tm="0">
                                          <p:val>
                                            <p:strVal val="0-#ppt_w/2"/>
                                          </p:val>
                                        </p:tav>
                                        <p:tav tm="100000">
                                          <p:val>
                                            <p:strVal val="#ppt_x"/>
                                          </p:val>
                                        </p:tav>
                                      </p:tavLst>
                                    </p:anim>
                                    <p:anim calcmode="lin" valueType="num">
                                      <p:cBhvr additive="base">
                                        <p:cTn id="88" dur="1250" fill="hold"/>
                                        <p:tgtEl>
                                          <p:spTgt spid="29"/>
                                        </p:tgtEl>
                                        <p:attrNameLst>
                                          <p:attrName>ppt_y</p:attrName>
                                        </p:attrNameLst>
                                      </p:cBhvr>
                                      <p:tavLst>
                                        <p:tav tm="0">
                                          <p:val>
                                            <p:strVal val="#ppt_y"/>
                                          </p:val>
                                        </p:tav>
                                        <p:tav tm="100000">
                                          <p:val>
                                            <p:strVal val="#ppt_y"/>
                                          </p:val>
                                        </p:tav>
                                      </p:tavLst>
                                    </p:anim>
                                  </p:childTnLst>
                                </p:cTn>
                              </p:par>
                              <p:par>
                                <p:cTn id="89" presetID="2" presetClass="entr" presetSubtype="8" decel="100000" fill="hold" grpId="0" nodeType="withEffect">
                                  <p:stCondLst>
                                    <p:cond delay="75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1250" fill="hold"/>
                                        <p:tgtEl>
                                          <p:spTgt spid="30"/>
                                        </p:tgtEl>
                                        <p:attrNameLst>
                                          <p:attrName>ppt_x</p:attrName>
                                        </p:attrNameLst>
                                      </p:cBhvr>
                                      <p:tavLst>
                                        <p:tav tm="0">
                                          <p:val>
                                            <p:strVal val="0-#ppt_w/2"/>
                                          </p:val>
                                        </p:tav>
                                        <p:tav tm="100000">
                                          <p:val>
                                            <p:strVal val="#ppt_x"/>
                                          </p:val>
                                        </p:tav>
                                      </p:tavLst>
                                    </p:anim>
                                    <p:anim calcmode="lin" valueType="num">
                                      <p:cBhvr additive="base">
                                        <p:cTn id="92" dur="1250" fill="hold"/>
                                        <p:tgtEl>
                                          <p:spTgt spid="30"/>
                                        </p:tgtEl>
                                        <p:attrNameLst>
                                          <p:attrName>ppt_y</p:attrName>
                                        </p:attrNameLst>
                                      </p:cBhvr>
                                      <p:tavLst>
                                        <p:tav tm="0">
                                          <p:val>
                                            <p:strVal val="#ppt_y"/>
                                          </p:val>
                                        </p:tav>
                                        <p:tav tm="100000">
                                          <p:val>
                                            <p:strVal val="#ppt_y"/>
                                          </p:val>
                                        </p:tav>
                                      </p:tavLst>
                                    </p:anim>
                                  </p:childTnLst>
                                </p:cTn>
                              </p:par>
                              <p:par>
                                <p:cTn id="93" presetID="2" presetClass="entr" presetSubtype="8" decel="100000" fill="hold" grpId="0" nodeType="withEffect">
                                  <p:stCondLst>
                                    <p:cond delay="75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1250" fill="hold"/>
                                        <p:tgtEl>
                                          <p:spTgt spid="31"/>
                                        </p:tgtEl>
                                        <p:attrNameLst>
                                          <p:attrName>ppt_x</p:attrName>
                                        </p:attrNameLst>
                                      </p:cBhvr>
                                      <p:tavLst>
                                        <p:tav tm="0">
                                          <p:val>
                                            <p:strVal val="0-#ppt_w/2"/>
                                          </p:val>
                                        </p:tav>
                                        <p:tav tm="100000">
                                          <p:val>
                                            <p:strVal val="#ppt_x"/>
                                          </p:val>
                                        </p:tav>
                                      </p:tavLst>
                                    </p:anim>
                                    <p:anim calcmode="lin" valueType="num">
                                      <p:cBhvr additive="base">
                                        <p:cTn id="96" dur="1250" fill="hold"/>
                                        <p:tgtEl>
                                          <p:spTgt spid="31"/>
                                        </p:tgtEl>
                                        <p:attrNameLst>
                                          <p:attrName>ppt_y</p:attrName>
                                        </p:attrNameLst>
                                      </p:cBhvr>
                                      <p:tavLst>
                                        <p:tav tm="0">
                                          <p:val>
                                            <p:strVal val="#ppt_y"/>
                                          </p:val>
                                        </p:tav>
                                        <p:tav tm="100000">
                                          <p:val>
                                            <p:strVal val="#ppt_y"/>
                                          </p:val>
                                        </p:tav>
                                      </p:tavLst>
                                    </p:anim>
                                  </p:childTnLst>
                                </p:cTn>
                              </p:par>
                              <p:par>
                                <p:cTn id="97" presetID="2" presetClass="entr" presetSubtype="8" decel="100000" fill="hold" grpId="0" nodeType="withEffect">
                                  <p:stCondLst>
                                    <p:cond delay="750"/>
                                  </p:stCondLst>
                                  <p:childTnLst>
                                    <p:set>
                                      <p:cBhvr>
                                        <p:cTn id="98" dur="1" fill="hold">
                                          <p:stCondLst>
                                            <p:cond delay="0"/>
                                          </p:stCondLst>
                                        </p:cTn>
                                        <p:tgtEl>
                                          <p:spTgt spid="32"/>
                                        </p:tgtEl>
                                        <p:attrNameLst>
                                          <p:attrName>style.visibility</p:attrName>
                                        </p:attrNameLst>
                                      </p:cBhvr>
                                      <p:to>
                                        <p:strVal val="visible"/>
                                      </p:to>
                                    </p:set>
                                    <p:anim calcmode="lin" valueType="num">
                                      <p:cBhvr additive="base">
                                        <p:cTn id="99" dur="1250" fill="hold"/>
                                        <p:tgtEl>
                                          <p:spTgt spid="32"/>
                                        </p:tgtEl>
                                        <p:attrNameLst>
                                          <p:attrName>ppt_x</p:attrName>
                                        </p:attrNameLst>
                                      </p:cBhvr>
                                      <p:tavLst>
                                        <p:tav tm="0">
                                          <p:val>
                                            <p:strVal val="0-#ppt_w/2"/>
                                          </p:val>
                                        </p:tav>
                                        <p:tav tm="100000">
                                          <p:val>
                                            <p:strVal val="#ppt_x"/>
                                          </p:val>
                                        </p:tav>
                                      </p:tavLst>
                                    </p:anim>
                                    <p:anim calcmode="lin" valueType="num">
                                      <p:cBhvr additive="base">
                                        <p:cTn id="100" dur="1250" fill="hold"/>
                                        <p:tgtEl>
                                          <p:spTgt spid="32"/>
                                        </p:tgtEl>
                                        <p:attrNameLst>
                                          <p:attrName>ppt_y</p:attrName>
                                        </p:attrNameLst>
                                      </p:cBhvr>
                                      <p:tavLst>
                                        <p:tav tm="0">
                                          <p:val>
                                            <p:strVal val="#ppt_y"/>
                                          </p:val>
                                        </p:tav>
                                        <p:tav tm="100000">
                                          <p:val>
                                            <p:strVal val="#ppt_y"/>
                                          </p:val>
                                        </p:tav>
                                      </p:tavLst>
                                    </p:anim>
                                  </p:childTnLst>
                                </p:cTn>
                              </p:par>
                              <p:par>
                                <p:cTn id="101" presetID="2" presetClass="entr" presetSubtype="8" decel="100000"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additive="base">
                                        <p:cTn id="103" dur="1250" fill="hold"/>
                                        <p:tgtEl>
                                          <p:spTgt spid="33"/>
                                        </p:tgtEl>
                                        <p:attrNameLst>
                                          <p:attrName>ppt_x</p:attrName>
                                        </p:attrNameLst>
                                      </p:cBhvr>
                                      <p:tavLst>
                                        <p:tav tm="0">
                                          <p:val>
                                            <p:strVal val="0-#ppt_w/2"/>
                                          </p:val>
                                        </p:tav>
                                        <p:tav tm="100000">
                                          <p:val>
                                            <p:strVal val="#ppt_x"/>
                                          </p:val>
                                        </p:tav>
                                      </p:tavLst>
                                    </p:anim>
                                    <p:anim calcmode="lin" valueType="num">
                                      <p:cBhvr additive="base">
                                        <p:cTn id="104" dur="1250" fill="hold"/>
                                        <p:tgtEl>
                                          <p:spTgt spid="33"/>
                                        </p:tgtEl>
                                        <p:attrNameLst>
                                          <p:attrName>ppt_y</p:attrName>
                                        </p:attrNameLst>
                                      </p:cBhvr>
                                      <p:tavLst>
                                        <p:tav tm="0">
                                          <p:val>
                                            <p:strVal val="#ppt_y"/>
                                          </p:val>
                                        </p:tav>
                                        <p:tav tm="100000">
                                          <p:val>
                                            <p:strVal val="#ppt_y"/>
                                          </p:val>
                                        </p:tav>
                                      </p:tavLst>
                                    </p:anim>
                                  </p:childTnLst>
                                </p:cTn>
                              </p:par>
                              <p:par>
                                <p:cTn id="105" presetID="2" presetClass="entr" presetSubtype="8" decel="100000"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additive="base">
                                        <p:cTn id="107" dur="1250" fill="hold"/>
                                        <p:tgtEl>
                                          <p:spTgt spid="34"/>
                                        </p:tgtEl>
                                        <p:attrNameLst>
                                          <p:attrName>ppt_x</p:attrName>
                                        </p:attrNameLst>
                                      </p:cBhvr>
                                      <p:tavLst>
                                        <p:tav tm="0">
                                          <p:val>
                                            <p:strVal val="0-#ppt_w/2"/>
                                          </p:val>
                                        </p:tav>
                                        <p:tav tm="100000">
                                          <p:val>
                                            <p:strVal val="#ppt_x"/>
                                          </p:val>
                                        </p:tav>
                                      </p:tavLst>
                                    </p:anim>
                                    <p:anim calcmode="lin" valueType="num">
                                      <p:cBhvr additive="base">
                                        <p:cTn id="108" dur="1250" fill="hold"/>
                                        <p:tgtEl>
                                          <p:spTgt spid="34"/>
                                        </p:tgtEl>
                                        <p:attrNameLst>
                                          <p:attrName>ppt_y</p:attrName>
                                        </p:attrNameLst>
                                      </p:cBhvr>
                                      <p:tavLst>
                                        <p:tav tm="0">
                                          <p:val>
                                            <p:strVal val="#ppt_y"/>
                                          </p:val>
                                        </p:tav>
                                        <p:tav tm="100000">
                                          <p:val>
                                            <p:strVal val="#ppt_y"/>
                                          </p:val>
                                        </p:tav>
                                      </p:tavLst>
                                    </p:anim>
                                  </p:childTnLst>
                                </p:cTn>
                              </p:par>
                              <p:par>
                                <p:cTn id="109" presetID="2" presetClass="entr" presetSubtype="8" decel="100000"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 calcmode="lin" valueType="num">
                                      <p:cBhvr additive="base">
                                        <p:cTn id="111" dur="500" fill="hold"/>
                                        <p:tgtEl>
                                          <p:spTgt spid="35"/>
                                        </p:tgtEl>
                                        <p:attrNameLst>
                                          <p:attrName>ppt_x</p:attrName>
                                        </p:attrNameLst>
                                      </p:cBhvr>
                                      <p:tavLst>
                                        <p:tav tm="0">
                                          <p:val>
                                            <p:strVal val="0-#ppt_w/2"/>
                                          </p:val>
                                        </p:tav>
                                        <p:tav tm="100000">
                                          <p:val>
                                            <p:strVal val="#ppt_x"/>
                                          </p:val>
                                        </p:tav>
                                      </p:tavLst>
                                    </p:anim>
                                    <p:anim calcmode="lin" valueType="num">
                                      <p:cBhvr additive="base">
                                        <p:cTn id="112" dur="500" fill="hold"/>
                                        <p:tgtEl>
                                          <p:spTgt spid="35"/>
                                        </p:tgtEl>
                                        <p:attrNameLst>
                                          <p:attrName>ppt_y</p:attrName>
                                        </p:attrNameLst>
                                      </p:cBhvr>
                                      <p:tavLst>
                                        <p:tav tm="0">
                                          <p:val>
                                            <p:strVal val="#ppt_y"/>
                                          </p:val>
                                        </p:tav>
                                        <p:tav tm="100000">
                                          <p:val>
                                            <p:strVal val="#ppt_y"/>
                                          </p:val>
                                        </p:tav>
                                      </p:tavLst>
                                    </p:anim>
                                  </p:childTnLst>
                                </p:cTn>
                              </p:par>
                              <p:par>
                                <p:cTn id="113" presetID="2" presetClass="entr" presetSubtype="8" decel="100000"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additive="base">
                                        <p:cTn id="115" dur="500" fill="hold"/>
                                        <p:tgtEl>
                                          <p:spTgt spid="36"/>
                                        </p:tgtEl>
                                        <p:attrNameLst>
                                          <p:attrName>ppt_x</p:attrName>
                                        </p:attrNameLst>
                                      </p:cBhvr>
                                      <p:tavLst>
                                        <p:tav tm="0">
                                          <p:val>
                                            <p:strVal val="0-#ppt_w/2"/>
                                          </p:val>
                                        </p:tav>
                                        <p:tav tm="100000">
                                          <p:val>
                                            <p:strVal val="#ppt_x"/>
                                          </p:val>
                                        </p:tav>
                                      </p:tavLst>
                                    </p:anim>
                                    <p:anim calcmode="lin" valueType="num">
                                      <p:cBhvr additive="base">
                                        <p:cTn id="116" dur="500" fill="hold"/>
                                        <p:tgtEl>
                                          <p:spTgt spid="36"/>
                                        </p:tgtEl>
                                        <p:attrNameLst>
                                          <p:attrName>ppt_y</p:attrName>
                                        </p:attrNameLst>
                                      </p:cBhvr>
                                      <p:tavLst>
                                        <p:tav tm="0">
                                          <p:val>
                                            <p:strVal val="#ppt_y"/>
                                          </p:val>
                                        </p:tav>
                                        <p:tav tm="100000">
                                          <p:val>
                                            <p:strVal val="#ppt_y"/>
                                          </p:val>
                                        </p:tav>
                                      </p:tavLst>
                                    </p:anim>
                                  </p:childTnLst>
                                </p:cTn>
                              </p:par>
                              <p:par>
                                <p:cTn id="117" presetID="2" presetClass="entr" presetSubtype="8" decel="100000"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750" fill="hold"/>
                                        <p:tgtEl>
                                          <p:spTgt spid="37"/>
                                        </p:tgtEl>
                                        <p:attrNameLst>
                                          <p:attrName>ppt_x</p:attrName>
                                        </p:attrNameLst>
                                      </p:cBhvr>
                                      <p:tavLst>
                                        <p:tav tm="0">
                                          <p:val>
                                            <p:strVal val="0-#ppt_w/2"/>
                                          </p:val>
                                        </p:tav>
                                        <p:tav tm="100000">
                                          <p:val>
                                            <p:strVal val="#ppt_x"/>
                                          </p:val>
                                        </p:tav>
                                      </p:tavLst>
                                    </p:anim>
                                    <p:anim calcmode="lin" valueType="num">
                                      <p:cBhvr additive="base">
                                        <p:cTn id="120" dur="750" fill="hold"/>
                                        <p:tgtEl>
                                          <p:spTgt spid="37"/>
                                        </p:tgtEl>
                                        <p:attrNameLst>
                                          <p:attrName>ppt_y</p:attrName>
                                        </p:attrNameLst>
                                      </p:cBhvr>
                                      <p:tavLst>
                                        <p:tav tm="0">
                                          <p:val>
                                            <p:strVal val="#ppt_y"/>
                                          </p:val>
                                        </p:tav>
                                        <p:tav tm="100000">
                                          <p:val>
                                            <p:strVal val="#ppt_y"/>
                                          </p:val>
                                        </p:tav>
                                      </p:tavLst>
                                    </p:anim>
                                  </p:childTnLst>
                                </p:cTn>
                              </p:par>
                              <p:par>
                                <p:cTn id="121" presetID="2" presetClass="entr" presetSubtype="8" decel="100000" fill="hold" grpId="0" nodeType="with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additive="base">
                                        <p:cTn id="123" dur="750" fill="hold"/>
                                        <p:tgtEl>
                                          <p:spTgt spid="38"/>
                                        </p:tgtEl>
                                        <p:attrNameLst>
                                          <p:attrName>ppt_x</p:attrName>
                                        </p:attrNameLst>
                                      </p:cBhvr>
                                      <p:tavLst>
                                        <p:tav tm="0">
                                          <p:val>
                                            <p:strVal val="0-#ppt_w/2"/>
                                          </p:val>
                                        </p:tav>
                                        <p:tav tm="100000">
                                          <p:val>
                                            <p:strVal val="#ppt_x"/>
                                          </p:val>
                                        </p:tav>
                                      </p:tavLst>
                                    </p:anim>
                                    <p:anim calcmode="lin" valueType="num">
                                      <p:cBhvr additive="base">
                                        <p:cTn id="124" dur="750" fill="hold"/>
                                        <p:tgtEl>
                                          <p:spTgt spid="38"/>
                                        </p:tgtEl>
                                        <p:attrNameLst>
                                          <p:attrName>ppt_y</p:attrName>
                                        </p:attrNameLst>
                                      </p:cBhvr>
                                      <p:tavLst>
                                        <p:tav tm="0">
                                          <p:val>
                                            <p:strVal val="#ppt_y"/>
                                          </p:val>
                                        </p:tav>
                                        <p:tav tm="100000">
                                          <p:val>
                                            <p:strVal val="#ppt_y"/>
                                          </p:val>
                                        </p:tav>
                                      </p:tavLst>
                                    </p:anim>
                                  </p:childTnLst>
                                </p:cTn>
                              </p:par>
                              <p:par>
                                <p:cTn id="125" presetID="2" presetClass="entr" presetSubtype="8" decel="100000" fill="hold" grpId="0" nodeType="withEffect">
                                  <p:stCondLst>
                                    <p:cond delay="750"/>
                                  </p:stCondLst>
                                  <p:childTnLst>
                                    <p:set>
                                      <p:cBhvr>
                                        <p:cTn id="126" dur="1" fill="hold">
                                          <p:stCondLst>
                                            <p:cond delay="0"/>
                                          </p:stCondLst>
                                        </p:cTn>
                                        <p:tgtEl>
                                          <p:spTgt spid="39"/>
                                        </p:tgtEl>
                                        <p:attrNameLst>
                                          <p:attrName>style.visibility</p:attrName>
                                        </p:attrNameLst>
                                      </p:cBhvr>
                                      <p:to>
                                        <p:strVal val="visible"/>
                                      </p:to>
                                    </p:set>
                                    <p:anim calcmode="lin" valueType="num">
                                      <p:cBhvr additive="base">
                                        <p:cTn id="127" dur="750" fill="hold"/>
                                        <p:tgtEl>
                                          <p:spTgt spid="39"/>
                                        </p:tgtEl>
                                        <p:attrNameLst>
                                          <p:attrName>ppt_x</p:attrName>
                                        </p:attrNameLst>
                                      </p:cBhvr>
                                      <p:tavLst>
                                        <p:tav tm="0">
                                          <p:val>
                                            <p:strVal val="0-#ppt_w/2"/>
                                          </p:val>
                                        </p:tav>
                                        <p:tav tm="100000">
                                          <p:val>
                                            <p:strVal val="#ppt_x"/>
                                          </p:val>
                                        </p:tav>
                                      </p:tavLst>
                                    </p:anim>
                                    <p:anim calcmode="lin" valueType="num">
                                      <p:cBhvr additive="base">
                                        <p:cTn id="128" dur="750" fill="hold"/>
                                        <p:tgtEl>
                                          <p:spTgt spid="39"/>
                                        </p:tgtEl>
                                        <p:attrNameLst>
                                          <p:attrName>ppt_y</p:attrName>
                                        </p:attrNameLst>
                                      </p:cBhvr>
                                      <p:tavLst>
                                        <p:tav tm="0">
                                          <p:val>
                                            <p:strVal val="#ppt_y"/>
                                          </p:val>
                                        </p:tav>
                                        <p:tav tm="100000">
                                          <p:val>
                                            <p:strVal val="#ppt_y"/>
                                          </p:val>
                                        </p:tav>
                                      </p:tavLst>
                                    </p:anim>
                                  </p:childTnLst>
                                </p:cTn>
                              </p:par>
                              <p:par>
                                <p:cTn id="129" presetID="2" presetClass="entr" presetSubtype="8" decel="100000" fill="hold" grpId="0" nodeType="withEffect">
                                  <p:stCondLst>
                                    <p:cond delay="750"/>
                                  </p:stCondLst>
                                  <p:childTnLst>
                                    <p:set>
                                      <p:cBhvr>
                                        <p:cTn id="130" dur="1" fill="hold">
                                          <p:stCondLst>
                                            <p:cond delay="0"/>
                                          </p:stCondLst>
                                        </p:cTn>
                                        <p:tgtEl>
                                          <p:spTgt spid="40"/>
                                        </p:tgtEl>
                                        <p:attrNameLst>
                                          <p:attrName>style.visibility</p:attrName>
                                        </p:attrNameLst>
                                      </p:cBhvr>
                                      <p:to>
                                        <p:strVal val="visible"/>
                                      </p:to>
                                    </p:set>
                                    <p:anim calcmode="lin" valueType="num">
                                      <p:cBhvr additive="base">
                                        <p:cTn id="131" dur="500" fill="hold"/>
                                        <p:tgtEl>
                                          <p:spTgt spid="40"/>
                                        </p:tgtEl>
                                        <p:attrNameLst>
                                          <p:attrName>ppt_x</p:attrName>
                                        </p:attrNameLst>
                                      </p:cBhvr>
                                      <p:tavLst>
                                        <p:tav tm="0">
                                          <p:val>
                                            <p:strVal val="0-#ppt_w/2"/>
                                          </p:val>
                                        </p:tav>
                                        <p:tav tm="100000">
                                          <p:val>
                                            <p:strVal val="#ppt_x"/>
                                          </p:val>
                                        </p:tav>
                                      </p:tavLst>
                                    </p:anim>
                                    <p:anim calcmode="lin" valueType="num">
                                      <p:cBhvr additive="base">
                                        <p:cTn id="132" dur="500" fill="hold"/>
                                        <p:tgtEl>
                                          <p:spTgt spid="40"/>
                                        </p:tgtEl>
                                        <p:attrNameLst>
                                          <p:attrName>ppt_y</p:attrName>
                                        </p:attrNameLst>
                                      </p:cBhvr>
                                      <p:tavLst>
                                        <p:tav tm="0">
                                          <p:val>
                                            <p:strVal val="#ppt_y"/>
                                          </p:val>
                                        </p:tav>
                                        <p:tav tm="100000">
                                          <p:val>
                                            <p:strVal val="#ppt_y"/>
                                          </p:val>
                                        </p:tav>
                                      </p:tavLst>
                                    </p:anim>
                                  </p:childTnLst>
                                </p:cTn>
                              </p:par>
                              <p:par>
                                <p:cTn id="133" presetID="2" presetClass="entr" presetSubtype="8" decel="100000" fill="hold" grpId="0" nodeType="withEffect">
                                  <p:stCondLst>
                                    <p:cond delay="750"/>
                                  </p:stCondLst>
                                  <p:childTnLst>
                                    <p:set>
                                      <p:cBhvr>
                                        <p:cTn id="134" dur="1" fill="hold">
                                          <p:stCondLst>
                                            <p:cond delay="0"/>
                                          </p:stCondLst>
                                        </p:cTn>
                                        <p:tgtEl>
                                          <p:spTgt spid="41"/>
                                        </p:tgtEl>
                                        <p:attrNameLst>
                                          <p:attrName>style.visibility</p:attrName>
                                        </p:attrNameLst>
                                      </p:cBhvr>
                                      <p:to>
                                        <p:strVal val="visible"/>
                                      </p:to>
                                    </p:set>
                                    <p:anim calcmode="lin" valueType="num">
                                      <p:cBhvr additive="base">
                                        <p:cTn id="135" dur="500" fill="hold"/>
                                        <p:tgtEl>
                                          <p:spTgt spid="41"/>
                                        </p:tgtEl>
                                        <p:attrNameLst>
                                          <p:attrName>ppt_x</p:attrName>
                                        </p:attrNameLst>
                                      </p:cBhvr>
                                      <p:tavLst>
                                        <p:tav tm="0">
                                          <p:val>
                                            <p:strVal val="0-#ppt_w/2"/>
                                          </p:val>
                                        </p:tav>
                                        <p:tav tm="100000">
                                          <p:val>
                                            <p:strVal val="#ppt_x"/>
                                          </p:val>
                                        </p:tav>
                                      </p:tavLst>
                                    </p:anim>
                                    <p:anim calcmode="lin" valueType="num">
                                      <p:cBhvr additive="base">
                                        <p:cTn id="136" dur="500" fill="hold"/>
                                        <p:tgtEl>
                                          <p:spTgt spid="41"/>
                                        </p:tgtEl>
                                        <p:attrNameLst>
                                          <p:attrName>ppt_y</p:attrName>
                                        </p:attrNameLst>
                                      </p:cBhvr>
                                      <p:tavLst>
                                        <p:tav tm="0">
                                          <p:val>
                                            <p:strVal val="#ppt_y"/>
                                          </p:val>
                                        </p:tav>
                                        <p:tav tm="100000">
                                          <p:val>
                                            <p:strVal val="#ppt_y"/>
                                          </p:val>
                                        </p:tav>
                                      </p:tavLst>
                                    </p:anim>
                                  </p:childTnLst>
                                </p:cTn>
                              </p:par>
                              <p:par>
                                <p:cTn id="137" presetID="2" presetClass="entr" presetSubtype="8" decel="100000" fill="hold" grpId="0" nodeType="withEffect">
                                  <p:stCondLst>
                                    <p:cond delay="750"/>
                                  </p:stCondLst>
                                  <p:childTnLst>
                                    <p:set>
                                      <p:cBhvr>
                                        <p:cTn id="138" dur="1" fill="hold">
                                          <p:stCondLst>
                                            <p:cond delay="0"/>
                                          </p:stCondLst>
                                        </p:cTn>
                                        <p:tgtEl>
                                          <p:spTgt spid="42"/>
                                        </p:tgtEl>
                                        <p:attrNameLst>
                                          <p:attrName>style.visibility</p:attrName>
                                        </p:attrNameLst>
                                      </p:cBhvr>
                                      <p:to>
                                        <p:strVal val="visible"/>
                                      </p:to>
                                    </p:set>
                                    <p:anim calcmode="lin" valueType="num">
                                      <p:cBhvr additive="base">
                                        <p:cTn id="139" dur="500" fill="hold"/>
                                        <p:tgtEl>
                                          <p:spTgt spid="42"/>
                                        </p:tgtEl>
                                        <p:attrNameLst>
                                          <p:attrName>ppt_x</p:attrName>
                                        </p:attrNameLst>
                                      </p:cBhvr>
                                      <p:tavLst>
                                        <p:tav tm="0">
                                          <p:val>
                                            <p:strVal val="0-#ppt_w/2"/>
                                          </p:val>
                                        </p:tav>
                                        <p:tav tm="100000">
                                          <p:val>
                                            <p:strVal val="#ppt_x"/>
                                          </p:val>
                                        </p:tav>
                                      </p:tavLst>
                                    </p:anim>
                                    <p:anim calcmode="lin" valueType="num">
                                      <p:cBhvr additive="base">
                                        <p:cTn id="140" dur="500" fill="hold"/>
                                        <p:tgtEl>
                                          <p:spTgt spid="42"/>
                                        </p:tgtEl>
                                        <p:attrNameLst>
                                          <p:attrName>ppt_y</p:attrName>
                                        </p:attrNameLst>
                                      </p:cBhvr>
                                      <p:tavLst>
                                        <p:tav tm="0">
                                          <p:val>
                                            <p:strVal val="#ppt_y"/>
                                          </p:val>
                                        </p:tav>
                                        <p:tav tm="100000">
                                          <p:val>
                                            <p:strVal val="#ppt_y"/>
                                          </p:val>
                                        </p:tav>
                                      </p:tavLst>
                                    </p:anim>
                                  </p:childTnLst>
                                </p:cTn>
                              </p:par>
                              <p:par>
                                <p:cTn id="141" presetID="2" presetClass="entr" presetSubtype="8" decel="100000"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500" fill="hold"/>
                                        <p:tgtEl>
                                          <p:spTgt spid="43"/>
                                        </p:tgtEl>
                                        <p:attrNameLst>
                                          <p:attrName>ppt_x</p:attrName>
                                        </p:attrNameLst>
                                      </p:cBhvr>
                                      <p:tavLst>
                                        <p:tav tm="0">
                                          <p:val>
                                            <p:strVal val="0-#ppt_w/2"/>
                                          </p:val>
                                        </p:tav>
                                        <p:tav tm="100000">
                                          <p:val>
                                            <p:strVal val="#ppt_x"/>
                                          </p:val>
                                        </p:tav>
                                      </p:tavLst>
                                    </p:anim>
                                    <p:anim calcmode="lin" valueType="num">
                                      <p:cBhvr additive="base">
                                        <p:cTn id="144" dur="500" fill="hold"/>
                                        <p:tgtEl>
                                          <p:spTgt spid="43"/>
                                        </p:tgtEl>
                                        <p:attrNameLst>
                                          <p:attrName>ppt_y</p:attrName>
                                        </p:attrNameLst>
                                      </p:cBhvr>
                                      <p:tavLst>
                                        <p:tav tm="0">
                                          <p:val>
                                            <p:strVal val="#ppt_y"/>
                                          </p:val>
                                        </p:tav>
                                        <p:tav tm="100000">
                                          <p:val>
                                            <p:strVal val="#ppt_y"/>
                                          </p:val>
                                        </p:tav>
                                      </p:tavLst>
                                    </p:anim>
                                  </p:childTnLst>
                                </p:cTn>
                              </p:par>
                              <p:par>
                                <p:cTn id="145" presetID="2" presetClass="entr" presetSubtype="8" decel="100000" fill="hold" grpId="0" nodeType="withEffect">
                                  <p:stCondLst>
                                    <p:cond delay="0"/>
                                  </p:stCondLst>
                                  <p:childTnLst>
                                    <p:set>
                                      <p:cBhvr>
                                        <p:cTn id="146" dur="1" fill="hold">
                                          <p:stCondLst>
                                            <p:cond delay="0"/>
                                          </p:stCondLst>
                                        </p:cTn>
                                        <p:tgtEl>
                                          <p:spTgt spid="44"/>
                                        </p:tgtEl>
                                        <p:attrNameLst>
                                          <p:attrName>style.visibility</p:attrName>
                                        </p:attrNameLst>
                                      </p:cBhvr>
                                      <p:to>
                                        <p:strVal val="visible"/>
                                      </p:to>
                                    </p:set>
                                    <p:anim calcmode="lin" valueType="num">
                                      <p:cBhvr additive="base">
                                        <p:cTn id="147" dur="1000" fill="hold"/>
                                        <p:tgtEl>
                                          <p:spTgt spid="44"/>
                                        </p:tgtEl>
                                        <p:attrNameLst>
                                          <p:attrName>ppt_x</p:attrName>
                                        </p:attrNameLst>
                                      </p:cBhvr>
                                      <p:tavLst>
                                        <p:tav tm="0">
                                          <p:val>
                                            <p:strVal val="0-#ppt_w/2"/>
                                          </p:val>
                                        </p:tav>
                                        <p:tav tm="100000">
                                          <p:val>
                                            <p:strVal val="#ppt_x"/>
                                          </p:val>
                                        </p:tav>
                                      </p:tavLst>
                                    </p:anim>
                                    <p:anim calcmode="lin" valueType="num">
                                      <p:cBhvr additive="base">
                                        <p:cTn id="148" dur="1000" fill="hold"/>
                                        <p:tgtEl>
                                          <p:spTgt spid="44"/>
                                        </p:tgtEl>
                                        <p:attrNameLst>
                                          <p:attrName>ppt_y</p:attrName>
                                        </p:attrNameLst>
                                      </p:cBhvr>
                                      <p:tavLst>
                                        <p:tav tm="0">
                                          <p:val>
                                            <p:strVal val="#ppt_y"/>
                                          </p:val>
                                        </p:tav>
                                        <p:tav tm="100000">
                                          <p:val>
                                            <p:strVal val="#ppt_y"/>
                                          </p:val>
                                        </p:tav>
                                      </p:tavLst>
                                    </p:anim>
                                  </p:childTnLst>
                                </p:cTn>
                              </p:par>
                              <p:par>
                                <p:cTn id="149" presetID="2" presetClass="entr" presetSubtype="8" decel="100000" fill="hold" grpId="0" nodeType="withEffect">
                                  <p:stCondLst>
                                    <p:cond delay="0"/>
                                  </p:stCondLst>
                                  <p:childTnLst>
                                    <p:set>
                                      <p:cBhvr>
                                        <p:cTn id="150" dur="1" fill="hold">
                                          <p:stCondLst>
                                            <p:cond delay="0"/>
                                          </p:stCondLst>
                                        </p:cTn>
                                        <p:tgtEl>
                                          <p:spTgt spid="45"/>
                                        </p:tgtEl>
                                        <p:attrNameLst>
                                          <p:attrName>style.visibility</p:attrName>
                                        </p:attrNameLst>
                                      </p:cBhvr>
                                      <p:to>
                                        <p:strVal val="visible"/>
                                      </p:to>
                                    </p:set>
                                    <p:anim calcmode="lin" valueType="num">
                                      <p:cBhvr additive="base">
                                        <p:cTn id="151" dur="1000" fill="hold"/>
                                        <p:tgtEl>
                                          <p:spTgt spid="45"/>
                                        </p:tgtEl>
                                        <p:attrNameLst>
                                          <p:attrName>ppt_x</p:attrName>
                                        </p:attrNameLst>
                                      </p:cBhvr>
                                      <p:tavLst>
                                        <p:tav tm="0">
                                          <p:val>
                                            <p:strVal val="0-#ppt_w/2"/>
                                          </p:val>
                                        </p:tav>
                                        <p:tav tm="100000">
                                          <p:val>
                                            <p:strVal val="#ppt_x"/>
                                          </p:val>
                                        </p:tav>
                                      </p:tavLst>
                                    </p:anim>
                                    <p:anim calcmode="lin" valueType="num">
                                      <p:cBhvr additive="base">
                                        <p:cTn id="152" dur="1000" fill="hold"/>
                                        <p:tgtEl>
                                          <p:spTgt spid="45"/>
                                        </p:tgtEl>
                                        <p:attrNameLst>
                                          <p:attrName>ppt_y</p:attrName>
                                        </p:attrNameLst>
                                      </p:cBhvr>
                                      <p:tavLst>
                                        <p:tav tm="0">
                                          <p:val>
                                            <p:strVal val="#ppt_y"/>
                                          </p:val>
                                        </p:tav>
                                        <p:tav tm="100000">
                                          <p:val>
                                            <p:strVal val="#ppt_y"/>
                                          </p:val>
                                        </p:tav>
                                      </p:tavLst>
                                    </p:anim>
                                  </p:childTnLst>
                                </p:cTn>
                              </p:par>
                              <p:par>
                                <p:cTn id="153" presetID="2" presetClass="entr" presetSubtype="8" decel="100000" fill="hold" grpId="0" nodeType="withEffect">
                                  <p:stCondLst>
                                    <p:cond delay="750"/>
                                  </p:stCondLst>
                                  <p:childTnLst>
                                    <p:set>
                                      <p:cBhvr>
                                        <p:cTn id="154" dur="1" fill="hold">
                                          <p:stCondLst>
                                            <p:cond delay="0"/>
                                          </p:stCondLst>
                                        </p:cTn>
                                        <p:tgtEl>
                                          <p:spTgt spid="46"/>
                                        </p:tgtEl>
                                        <p:attrNameLst>
                                          <p:attrName>style.visibility</p:attrName>
                                        </p:attrNameLst>
                                      </p:cBhvr>
                                      <p:to>
                                        <p:strVal val="visible"/>
                                      </p:to>
                                    </p:set>
                                    <p:anim calcmode="lin" valueType="num">
                                      <p:cBhvr additive="base">
                                        <p:cTn id="155" dur="1000" fill="hold"/>
                                        <p:tgtEl>
                                          <p:spTgt spid="46"/>
                                        </p:tgtEl>
                                        <p:attrNameLst>
                                          <p:attrName>ppt_x</p:attrName>
                                        </p:attrNameLst>
                                      </p:cBhvr>
                                      <p:tavLst>
                                        <p:tav tm="0">
                                          <p:val>
                                            <p:strVal val="0-#ppt_w/2"/>
                                          </p:val>
                                        </p:tav>
                                        <p:tav tm="100000">
                                          <p:val>
                                            <p:strVal val="#ppt_x"/>
                                          </p:val>
                                        </p:tav>
                                      </p:tavLst>
                                    </p:anim>
                                    <p:anim calcmode="lin" valueType="num">
                                      <p:cBhvr additive="base">
                                        <p:cTn id="156" dur="1000" fill="hold"/>
                                        <p:tgtEl>
                                          <p:spTgt spid="46"/>
                                        </p:tgtEl>
                                        <p:attrNameLst>
                                          <p:attrName>ppt_y</p:attrName>
                                        </p:attrNameLst>
                                      </p:cBhvr>
                                      <p:tavLst>
                                        <p:tav tm="0">
                                          <p:val>
                                            <p:strVal val="#ppt_y"/>
                                          </p:val>
                                        </p:tav>
                                        <p:tav tm="100000">
                                          <p:val>
                                            <p:strVal val="#ppt_y"/>
                                          </p:val>
                                        </p:tav>
                                      </p:tavLst>
                                    </p:anim>
                                  </p:childTnLst>
                                </p:cTn>
                              </p:par>
                              <p:par>
                                <p:cTn id="157" presetID="2" presetClass="entr" presetSubtype="8" decel="100000" fill="hold" grpId="0" nodeType="withEffect">
                                  <p:stCondLst>
                                    <p:cond delay="750"/>
                                  </p:stCondLst>
                                  <p:childTnLst>
                                    <p:set>
                                      <p:cBhvr>
                                        <p:cTn id="158" dur="1" fill="hold">
                                          <p:stCondLst>
                                            <p:cond delay="0"/>
                                          </p:stCondLst>
                                        </p:cTn>
                                        <p:tgtEl>
                                          <p:spTgt spid="47"/>
                                        </p:tgtEl>
                                        <p:attrNameLst>
                                          <p:attrName>style.visibility</p:attrName>
                                        </p:attrNameLst>
                                      </p:cBhvr>
                                      <p:to>
                                        <p:strVal val="visible"/>
                                      </p:to>
                                    </p:set>
                                    <p:anim calcmode="lin" valueType="num">
                                      <p:cBhvr additive="base">
                                        <p:cTn id="159" dur="1000" fill="hold"/>
                                        <p:tgtEl>
                                          <p:spTgt spid="47"/>
                                        </p:tgtEl>
                                        <p:attrNameLst>
                                          <p:attrName>ppt_x</p:attrName>
                                        </p:attrNameLst>
                                      </p:cBhvr>
                                      <p:tavLst>
                                        <p:tav tm="0">
                                          <p:val>
                                            <p:strVal val="0-#ppt_w/2"/>
                                          </p:val>
                                        </p:tav>
                                        <p:tav tm="100000">
                                          <p:val>
                                            <p:strVal val="#ppt_x"/>
                                          </p:val>
                                        </p:tav>
                                      </p:tavLst>
                                    </p:anim>
                                    <p:anim calcmode="lin" valueType="num">
                                      <p:cBhvr additive="base">
                                        <p:cTn id="160" dur="1000" fill="hold"/>
                                        <p:tgtEl>
                                          <p:spTgt spid="47"/>
                                        </p:tgtEl>
                                        <p:attrNameLst>
                                          <p:attrName>ppt_y</p:attrName>
                                        </p:attrNameLst>
                                      </p:cBhvr>
                                      <p:tavLst>
                                        <p:tav tm="0">
                                          <p:val>
                                            <p:strVal val="#ppt_y"/>
                                          </p:val>
                                        </p:tav>
                                        <p:tav tm="100000">
                                          <p:val>
                                            <p:strVal val="#ppt_y"/>
                                          </p:val>
                                        </p:tav>
                                      </p:tavLst>
                                    </p:anim>
                                  </p:childTnLst>
                                </p:cTn>
                              </p:par>
                              <p:par>
                                <p:cTn id="161" presetID="2" presetClass="entr" presetSubtype="8" decel="100000" fill="hold" grpId="0" nodeType="withEffect">
                                  <p:stCondLst>
                                    <p:cond delay="750"/>
                                  </p:stCondLst>
                                  <p:childTnLst>
                                    <p:set>
                                      <p:cBhvr>
                                        <p:cTn id="162" dur="1" fill="hold">
                                          <p:stCondLst>
                                            <p:cond delay="0"/>
                                          </p:stCondLst>
                                        </p:cTn>
                                        <p:tgtEl>
                                          <p:spTgt spid="48"/>
                                        </p:tgtEl>
                                        <p:attrNameLst>
                                          <p:attrName>style.visibility</p:attrName>
                                        </p:attrNameLst>
                                      </p:cBhvr>
                                      <p:to>
                                        <p:strVal val="visible"/>
                                      </p:to>
                                    </p:set>
                                    <p:anim calcmode="lin" valueType="num">
                                      <p:cBhvr additive="base">
                                        <p:cTn id="163" dur="500" fill="hold"/>
                                        <p:tgtEl>
                                          <p:spTgt spid="48"/>
                                        </p:tgtEl>
                                        <p:attrNameLst>
                                          <p:attrName>ppt_x</p:attrName>
                                        </p:attrNameLst>
                                      </p:cBhvr>
                                      <p:tavLst>
                                        <p:tav tm="0">
                                          <p:val>
                                            <p:strVal val="0-#ppt_w/2"/>
                                          </p:val>
                                        </p:tav>
                                        <p:tav tm="100000">
                                          <p:val>
                                            <p:strVal val="#ppt_x"/>
                                          </p:val>
                                        </p:tav>
                                      </p:tavLst>
                                    </p:anim>
                                    <p:anim calcmode="lin" valueType="num">
                                      <p:cBhvr additive="base">
                                        <p:cTn id="164" dur="500" fill="hold"/>
                                        <p:tgtEl>
                                          <p:spTgt spid="48"/>
                                        </p:tgtEl>
                                        <p:attrNameLst>
                                          <p:attrName>ppt_y</p:attrName>
                                        </p:attrNameLst>
                                      </p:cBhvr>
                                      <p:tavLst>
                                        <p:tav tm="0">
                                          <p:val>
                                            <p:strVal val="#ppt_y"/>
                                          </p:val>
                                        </p:tav>
                                        <p:tav tm="100000">
                                          <p:val>
                                            <p:strVal val="#ppt_y"/>
                                          </p:val>
                                        </p:tav>
                                      </p:tavLst>
                                    </p:anim>
                                  </p:childTnLst>
                                </p:cTn>
                              </p:par>
                              <p:par>
                                <p:cTn id="165" presetID="2" presetClass="entr" presetSubtype="8" decel="100000" fill="hold" grpId="0" nodeType="withEffect">
                                  <p:stCondLst>
                                    <p:cond delay="750"/>
                                  </p:stCondLst>
                                  <p:childTnLst>
                                    <p:set>
                                      <p:cBhvr>
                                        <p:cTn id="166" dur="1" fill="hold">
                                          <p:stCondLst>
                                            <p:cond delay="0"/>
                                          </p:stCondLst>
                                        </p:cTn>
                                        <p:tgtEl>
                                          <p:spTgt spid="49"/>
                                        </p:tgtEl>
                                        <p:attrNameLst>
                                          <p:attrName>style.visibility</p:attrName>
                                        </p:attrNameLst>
                                      </p:cBhvr>
                                      <p:to>
                                        <p:strVal val="visible"/>
                                      </p:to>
                                    </p:set>
                                    <p:anim calcmode="lin" valueType="num">
                                      <p:cBhvr additive="base">
                                        <p:cTn id="167" dur="250" fill="hold"/>
                                        <p:tgtEl>
                                          <p:spTgt spid="49"/>
                                        </p:tgtEl>
                                        <p:attrNameLst>
                                          <p:attrName>ppt_x</p:attrName>
                                        </p:attrNameLst>
                                      </p:cBhvr>
                                      <p:tavLst>
                                        <p:tav tm="0">
                                          <p:val>
                                            <p:strVal val="0-#ppt_w/2"/>
                                          </p:val>
                                        </p:tav>
                                        <p:tav tm="100000">
                                          <p:val>
                                            <p:strVal val="#ppt_x"/>
                                          </p:val>
                                        </p:tav>
                                      </p:tavLst>
                                    </p:anim>
                                    <p:anim calcmode="lin" valueType="num">
                                      <p:cBhvr additive="base">
                                        <p:cTn id="168" dur="250" fill="hold"/>
                                        <p:tgtEl>
                                          <p:spTgt spid="49"/>
                                        </p:tgtEl>
                                        <p:attrNameLst>
                                          <p:attrName>ppt_y</p:attrName>
                                        </p:attrNameLst>
                                      </p:cBhvr>
                                      <p:tavLst>
                                        <p:tav tm="0">
                                          <p:val>
                                            <p:strVal val="#ppt_y"/>
                                          </p:val>
                                        </p:tav>
                                        <p:tav tm="100000">
                                          <p:val>
                                            <p:strVal val="#ppt_y"/>
                                          </p:val>
                                        </p:tav>
                                      </p:tavLst>
                                    </p:anim>
                                  </p:childTnLst>
                                </p:cTn>
                              </p:par>
                              <p:par>
                                <p:cTn id="169" presetID="2" presetClass="entr" presetSubtype="8" decel="100000" fill="hold" grpId="0" nodeType="withEffect">
                                  <p:stCondLst>
                                    <p:cond delay="750"/>
                                  </p:stCondLst>
                                  <p:childTnLst>
                                    <p:set>
                                      <p:cBhvr>
                                        <p:cTn id="170" dur="1" fill="hold">
                                          <p:stCondLst>
                                            <p:cond delay="0"/>
                                          </p:stCondLst>
                                        </p:cTn>
                                        <p:tgtEl>
                                          <p:spTgt spid="50"/>
                                        </p:tgtEl>
                                        <p:attrNameLst>
                                          <p:attrName>style.visibility</p:attrName>
                                        </p:attrNameLst>
                                      </p:cBhvr>
                                      <p:to>
                                        <p:strVal val="visible"/>
                                      </p:to>
                                    </p:set>
                                    <p:anim calcmode="lin" valueType="num">
                                      <p:cBhvr additive="base">
                                        <p:cTn id="171" dur="250" fill="hold"/>
                                        <p:tgtEl>
                                          <p:spTgt spid="50"/>
                                        </p:tgtEl>
                                        <p:attrNameLst>
                                          <p:attrName>ppt_x</p:attrName>
                                        </p:attrNameLst>
                                      </p:cBhvr>
                                      <p:tavLst>
                                        <p:tav tm="0">
                                          <p:val>
                                            <p:strVal val="0-#ppt_w/2"/>
                                          </p:val>
                                        </p:tav>
                                        <p:tav tm="100000">
                                          <p:val>
                                            <p:strVal val="#ppt_x"/>
                                          </p:val>
                                        </p:tav>
                                      </p:tavLst>
                                    </p:anim>
                                    <p:anim calcmode="lin" valueType="num">
                                      <p:cBhvr additive="base">
                                        <p:cTn id="172" dur="250" fill="hold"/>
                                        <p:tgtEl>
                                          <p:spTgt spid="50"/>
                                        </p:tgtEl>
                                        <p:attrNameLst>
                                          <p:attrName>ppt_y</p:attrName>
                                        </p:attrNameLst>
                                      </p:cBhvr>
                                      <p:tavLst>
                                        <p:tav tm="0">
                                          <p:val>
                                            <p:strVal val="#ppt_y"/>
                                          </p:val>
                                        </p:tav>
                                        <p:tav tm="100000">
                                          <p:val>
                                            <p:strVal val="#ppt_y"/>
                                          </p:val>
                                        </p:tav>
                                      </p:tavLst>
                                    </p:anim>
                                  </p:childTnLst>
                                </p:cTn>
                              </p:par>
                              <p:par>
                                <p:cTn id="173" presetID="2" presetClass="entr" presetSubtype="8" decel="100000" fill="hold" grpId="0" nodeType="withEffect">
                                  <p:stCondLst>
                                    <p:cond delay="750"/>
                                  </p:stCondLst>
                                  <p:childTnLst>
                                    <p:set>
                                      <p:cBhvr>
                                        <p:cTn id="174" dur="1" fill="hold">
                                          <p:stCondLst>
                                            <p:cond delay="0"/>
                                          </p:stCondLst>
                                        </p:cTn>
                                        <p:tgtEl>
                                          <p:spTgt spid="51"/>
                                        </p:tgtEl>
                                        <p:attrNameLst>
                                          <p:attrName>style.visibility</p:attrName>
                                        </p:attrNameLst>
                                      </p:cBhvr>
                                      <p:to>
                                        <p:strVal val="visible"/>
                                      </p:to>
                                    </p:set>
                                    <p:anim calcmode="lin" valueType="num">
                                      <p:cBhvr additive="base">
                                        <p:cTn id="175" dur="250" fill="hold"/>
                                        <p:tgtEl>
                                          <p:spTgt spid="51"/>
                                        </p:tgtEl>
                                        <p:attrNameLst>
                                          <p:attrName>ppt_x</p:attrName>
                                        </p:attrNameLst>
                                      </p:cBhvr>
                                      <p:tavLst>
                                        <p:tav tm="0">
                                          <p:val>
                                            <p:strVal val="0-#ppt_w/2"/>
                                          </p:val>
                                        </p:tav>
                                        <p:tav tm="100000">
                                          <p:val>
                                            <p:strVal val="#ppt_x"/>
                                          </p:val>
                                        </p:tav>
                                      </p:tavLst>
                                    </p:anim>
                                    <p:anim calcmode="lin" valueType="num">
                                      <p:cBhvr additive="base">
                                        <p:cTn id="176" dur="250" fill="hold"/>
                                        <p:tgtEl>
                                          <p:spTgt spid="51"/>
                                        </p:tgtEl>
                                        <p:attrNameLst>
                                          <p:attrName>ppt_y</p:attrName>
                                        </p:attrNameLst>
                                      </p:cBhvr>
                                      <p:tavLst>
                                        <p:tav tm="0">
                                          <p:val>
                                            <p:strVal val="#ppt_y"/>
                                          </p:val>
                                        </p:tav>
                                        <p:tav tm="100000">
                                          <p:val>
                                            <p:strVal val="#ppt_y"/>
                                          </p:val>
                                        </p:tav>
                                      </p:tavLst>
                                    </p:anim>
                                  </p:childTnLst>
                                </p:cTn>
                              </p:par>
                              <p:par>
                                <p:cTn id="177" presetID="2" presetClass="entr" presetSubtype="8" decel="100000" fill="hold" grpId="0" nodeType="withEffect">
                                  <p:stCondLst>
                                    <p:cond delay="750"/>
                                  </p:stCondLst>
                                  <p:childTnLst>
                                    <p:set>
                                      <p:cBhvr>
                                        <p:cTn id="178" dur="1" fill="hold">
                                          <p:stCondLst>
                                            <p:cond delay="0"/>
                                          </p:stCondLst>
                                        </p:cTn>
                                        <p:tgtEl>
                                          <p:spTgt spid="52"/>
                                        </p:tgtEl>
                                        <p:attrNameLst>
                                          <p:attrName>style.visibility</p:attrName>
                                        </p:attrNameLst>
                                      </p:cBhvr>
                                      <p:to>
                                        <p:strVal val="visible"/>
                                      </p:to>
                                    </p:set>
                                    <p:anim calcmode="lin" valueType="num">
                                      <p:cBhvr additive="base">
                                        <p:cTn id="179" dur="250" fill="hold"/>
                                        <p:tgtEl>
                                          <p:spTgt spid="52"/>
                                        </p:tgtEl>
                                        <p:attrNameLst>
                                          <p:attrName>ppt_x</p:attrName>
                                        </p:attrNameLst>
                                      </p:cBhvr>
                                      <p:tavLst>
                                        <p:tav tm="0">
                                          <p:val>
                                            <p:strVal val="0-#ppt_w/2"/>
                                          </p:val>
                                        </p:tav>
                                        <p:tav tm="100000">
                                          <p:val>
                                            <p:strVal val="#ppt_x"/>
                                          </p:val>
                                        </p:tav>
                                      </p:tavLst>
                                    </p:anim>
                                    <p:anim calcmode="lin" valueType="num">
                                      <p:cBhvr additive="base">
                                        <p:cTn id="180" dur="250" fill="hold"/>
                                        <p:tgtEl>
                                          <p:spTgt spid="52"/>
                                        </p:tgtEl>
                                        <p:attrNameLst>
                                          <p:attrName>ppt_y</p:attrName>
                                        </p:attrNameLst>
                                      </p:cBhvr>
                                      <p:tavLst>
                                        <p:tav tm="0">
                                          <p:val>
                                            <p:strVal val="#ppt_y"/>
                                          </p:val>
                                        </p:tav>
                                        <p:tav tm="100000">
                                          <p:val>
                                            <p:strVal val="#ppt_y"/>
                                          </p:val>
                                        </p:tav>
                                      </p:tavLst>
                                    </p:anim>
                                  </p:childTnLst>
                                </p:cTn>
                              </p:par>
                              <p:par>
                                <p:cTn id="181" presetID="2" presetClass="entr" presetSubtype="8" decel="100000" fill="hold" grpId="0" nodeType="withEffect">
                                  <p:stCondLst>
                                    <p:cond delay="750"/>
                                  </p:stCondLst>
                                  <p:childTnLst>
                                    <p:set>
                                      <p:cBhvr>
                                        <p:cTn id="182" dur="1" fill="hold">
                                          <p:stCondLst>
                                            <p:cond delay="0"/>
                                          </p:stCondLst>
                                        </p:cTn>
                                        <p:tgtEl>
                                          <p:spTgt spid="53"/>
                                        </p:tgtEl>
                                        <p:attrNameLst>
                                          <p:attrName>style.visibility</p:attrName>
                                        </p:attrNameLst>
                                      </p:cBhvr>
                                      <p:to>
                                        <p:strVal val="visible"/>
                                      </p:to>
                                    </p:set>
                                    <p:anim calcmode="lin" valueType="num">
                                      <p:cBhvr additive="base">
                                        <p:cTn id="183" dur="250" fill="hold"/>
                                        <p:tgtEl>
                                          <p:spTgt spid="53"/>
                                        </p:tgtEl>
                                        <p:attrNameLst>
                                          <p:attrName>ppt_x</p:attrName>
                                        </p:attrNameLst>
                                      </p:cBhvr>
                                      <p:tavLst>
                                        <p:tav tm="0">
                                          <p:val>
                                            <p:strVal val="0-#ppt_w/2"/>
                                          </p:val>
                                        </p:tav>
                                        <p:tav tm="100000">
                                          <p:val>
                                            <p:strVal val="#ppt_x"/>
                                          </p:val>
                                        </p:tav>
                                      </p:tavLst>
                                    </p:anim>
                                    <p:anim calcmode="lin" valueType="num">
                                      <p:cBhvr additive="base">
                                        <p:cTn id="184" dur="250" fill="hold"/>
                                        <p:tgtEl>
                                          <p:spTgt spid="53"/>
                                        </p:tgtEl>
                                        <p:attrNameLst>
                                          <p:attrName>ppt_y</p:attrName>
                                        </p:attrNameLst>
                                      </p:cBhvr>
                                      <p:tavLst>
                                        <p:tav tm="0">
                                          <p:val>
                                            <p:strVal val="#ppt_y"/>
                                          </p:val>
                                        </p:tav>
                                        <p:tav tm="100000">
                                          <p:val>
                                            <p:strVal val="#ppt_y"/>
                                          </p:val>
                                        </p:tav>
                                      </p:tavLst>
                                    </p:anim>
                                  </p:childTnLst>
                                </p:cTn>
                              </p:par>
                              <p:par>
                                <p:cTn id="185" presetID="2" presetClass="entr" presetSubtype="8" decel="100000" fill="hold" grpId="0" nodeType="withEffect">
                                  <p:stCondLst>
                                    <p:cond delay="750"/>
                                  </p:stCondLst>
                                  <p:childTnLst>
                                    <p:set>
                                      <p:cBhvr>
                                        <p:cTn id="186" dur="1" fill="hold">
                                          <p:stCondLst>
                                            <p:cond delay="0"/>
                                          </p:stCondLst>
                                        </p:cTn>
                                        <p:tgtEl>
                                          <p:spTgt spid="54"/>
                                        </p:tgtEl>
                                        <p:attrNameLst>
                                          <p:attrName>style.visibility</p:attrName>
                                        </p:attrNameLst>
                                      </p:cBhvr>
                                      <p:to>
                                        <p:strVal val="visible"/>
                                      </p:to>
                                    </p:set>
                                    <p:anim calcmode="lin" valueType="num">
                                      <p:cBhvr additive="base">
                                        <p:cTn id="187" dur="250" fill="hold"/>
                                        <p:tgtEl>
                                          <p:spTgt spid="54"/>
                                        </p:tgtEl>
                                        <p:attrNameLst>
                                          <p:attrName>ppt_x</p:attrName>
                                        </p:attrNameLst>
                                      </p:cBhvr>
                                      <p:tavLst>
                                        <p:tav tm="0">
                                          <p:val>
                                            <p:strVal val="0-#ppt_w/2"/>
                                          </p:val>
                                        </p:tav>
                                        <p:tav tm="100000">
                                          <p:val>
                                            <p:strVal val="#ppt_x"/>
                                          </p:val>
                                        </p:tav>
                                      </p:tavLst>
                                    </p:anim>
                                    <p:anim calcmode="lin" valueType="num">
                                      <p:cBhvr additive="base">
                                        <p:cTn id="188" dur="250" fill="hold"/>
                                        <p:tgtEl>
                                          <p:spTgt spid="54"/>
                                        </p:tgtEl>
                                        <p:attrNameLst>
                                          <p:attrName>ppt_y</p:attrName>
                                        </p:attrNameLst>
                                      </p:cBhvr>
                                      <p:tavLst>
                                        <p:tav tm="0">
                                          <p:val>
                                            <p:strVal val="#ppt_y"/>
                                          </p:val>
                                        </p:tav>
                                        <p:tav tm="100000">
                                          <p:val>
                                            <p:strVal val="#ppt_y"/>
                                          </p:val>
                                        </p:tav>
                                      </p:tavLst>
                                    </p:anim>
                                  </p:childTnLst>
                                </p:cTn>
                              </p:par>
                              <p:par>
                                <p:cTn id="189" presetID="2" presetClass="entr" presetSubtype="8" decel="100000" fill="hold" grpId="0" nodeType="withEffect">
                                  <p:stCondLst>
                                    <p:cond delay="0"/>
                                  </p:stCondLst>
                                  <p:childTnLst>
                                    <p:set>
                                      <p:cBhvr>
                                        <p:cTn id="190" dur="1" fill="hold">
                                          <p:stCondLst>
                                            <p:cond delay="0"/>
                                          </p:stCondLst>
                                        </p:cTn>
                                        <p:tgtEl>
                                          <p:spTgt spid="55"/>
                                        </p:tgtEl>
                                        <p:attrNameLst>
                                          <p:attrName>style.visibility</p:attrName>
                                        </p:attrNameLst>
                                      </p:cBhvr>
                                      <p:to>
                                        <p:strVal val="visible"/>
                                      </p:to>
                                    </p:set>
                                    <p:anim calcmode="lin" valueType="num">
                                      <p:cBhvr additive="base">
                                        <p:cTn id="191" dur="500" fill="hold"/>
                                        <p:tgtEl>
                                          <p:spTgt spid="55"/>
                                        </p:tgtEl>
                                        <p:attrNameLst>
                                          <p:attrName>ppt_x</p:attrName>
                                        </p:attrNameLst>
                                      </p:cBhvr>
                                      <p:tavLst>
                                        <p:tav tm="0">
                                          <p:val>
                                            <p:strVal val="0-#ppt_w/2"/>
                                          </p:val>
                                        </p:tav>
                                        <p:tav tm="100000">
                                          <p:val>
                                            <p:strVal val="#ppt_x"/>
                                          </p:val>
                                        </p:tav>
                                      </p:tavLst>
                                    </p:anim>
                                    <p:anim calcmode="lin" valueType="num">
                                      <p:cBhvr additive="base">
                                        <p:cTn id="192" dur="500" fill="hold"/>
                                        <p:tgtEl>
                                          <p:spTgt spid="55"/>
                                        </p:tgtEl>
                                        <p:attrNameLst>
                                          <p:attrName>ppt_y</p:attrName>
                                        </p:attrNameLst>
                                      </p:cBhvr>
                                      <p:tavLst>
                                        <p:tav tm="0">
                                          <p:val>
                                            <p:strVal val="#ppt_y"/>
                                          </p:val>
                                        </p:tav>
                                        <p:tav tm="100000">
                                          <p:val>
                                            <p:strVal val="#ppt_y"/>
                                          </p:val>
                                        </p:tav>
                                      </p:tavLst>
                                    </p:anim>
                                  </p:childTnLst>
                                </p:cTn>
                              </p:par>
                              <p:par>
                                <p:cTn id="193" presetID="2" presetClass="entr" presetSubtype="8" decel="100000" fill="hold" grpId="0" nodeType="withEffect">
                                  <p:stCondLst>
                                    <p:cond delay="0"/>
                                  </p:stCondLst>
                                  <p:childTnLst>
                                    <p:set>
                                      <p:cBhvr>
                                        <p:cTn id="194" dur="1" fill="hold">
                                          <p:stCondLst>
                                            <p:cond delay="0"/>
                                          </p:stCondLst>
                                        </p:cTn>
                                        <p:tgtEl>
                                          <p:spTgt spid="56"/>
                                        </p:tgtEl>
                                        <p:attrNameLst>
                                          <p:attrName>style.visibility</p:attrName>
                                        </p:attrNameLst>
                                      </p:cBhvr>
                                      <p:to>
                                        <p:strVal val="visible"/>
                                      </p:to>
                                    </p:set>
                                    <p:anim calcmode="lin" valueType="num">
                                      <p:cBhvr additive="base">
                                        <p:cTn id="195" dur="500" fill="hold"/>
                                        <p:tgtEl>
                                          <p:spTgt spid="56"/>
                                        </p:tgtEl>
                                        <p:attrNameLst>
                                          <p:attrName>ppt_x</p:attrName>
                                        </p:attrNameLst>
                                      </p:cBhvr>
                                      <p:tavLst>
                                        <p:tav tm="0">
                                          <p:val>
                                            <p:strVal val="0-#ppt_w/2"/>
                                          </p:val>
                                        </p:tav>
                                        <p:tav tm="100000">
                                          <p:val>
                                            <p:strVal val="#ppt_x"/>
                                          </p:val>
                                        </p:tav>
                                      </p:tavLst>
                                    </p:anim>
                                    <p:anim calcmode="lin" valueType="num">
                                      <p:cBhvr additive="base">
                                        <p:cTn id="196" dur="500" fill="hold"/>
                                        <p:tgtEl>
                                          <p:spTgt spid="56"/>
                                        </p:tgtEl>
                                        <p:attrNameLst>
                                          <p:attrName>ppt_y</p:attrName>
                                        </p:attrNameLst>
                                      </p:cBhvr>
                                      <p:tavLst>
                                        <p:tav tm="0">
                                          <p:val>
                                            <p:strVal val="#ppt_y"/>
                                          </p:val>
                                        </p:tav>
                                        <p:tav tm="100000">
                                          <p:val>
                                            <p:strVal val="#ppt_y"/>
                                          </p:val>
                                        </p:tav>
                                      </p:tavLst>
                                    </p:anim>
                                  </p:childTnLst>
                                </p:cTn>
                              </p:par>
                              <p:par>
                                <p:cTn id="197" presetID="2" presetClass="entr" presetSubtype="8" decel="100000" fill="hold" grpId="0" nodeType="withEffect">
                                  <p:stCondLst>
                                    <p:cond delay="0"/>
                                  </p:stCondLst>
                                  <p:childTnLst>
                                    <p:set>
                                      <p:cBhvr>
                                        <p:cTn id="198" dur="1" fill="hold">
                                          <p:stCondLst>
                                            <p:cond delay="0"/>
                                          </p:stCondLst>
                                        </p:cTn>
                                        <p:tgtEl>
                                          <p:spTgt spid="57"/>
                                        </p:tgtEl>
                                        <p:attrNameLst>
                                          <p:attrName>style.visibility</p:attrName>
                                        </p:attrNameLst>
                                      </p:cBhvr>
                                      <p:to>
                                        <p:strVal val="visible"/>
                                      </p:to>
                                    </p:set>
                                    <p:anim calcmode="lin" valueType="num">
                                      <p:cBhvr additive="base">
                                        <p:cTn id="199" dur="1000" fill="hold"/>
                                        <p:tgtEl>
                                          <p:spTgt spid="57"/>
                                        </p:tgtEl>
                                        <p:attrNameLst>
                                          <p:attrName>ppt_x</p:attrName>
                                        </p:attrNameLst>
                                      </p:cBhvr>
                                      <p:tavLst>
                                        <p:tav tm="0">
                                          <p:val>
                                            <p:strVal val="0-#ppt_w/2"/>
                                          </p:val>
                                        </p:tav>
                                        <p:tav tm="100000">
                                          <p:val>
                                            <p:strVal val="#ppt_x"/>
                                          </p:val>
                                        </p:tav>
                                      </p:tavLst>
                                    </p:anim>
                                    <p:anim calcmode="lin" valueType="num">
                                      <p:cBhvr additive="base">
                                        <p:cTn id="200" dur="1000" fill="hold"/>
                                        <p:tgtEl>
                                          <p:spTgt spid="57"/>
                                        </p:tgtEl>
                                        <p:attrNameLst>
                                          <p:attrName>ppt_y</p:attrName>
                                        </p:attrNameLst>
                                      </p:cBhvr>
                                      <p:tavLst>
                                        <p:tav tm="0">
                                          <p:val>
                                            <p:strVal val="#ppt_y"/>
                                          </p:val>
                                        </p:tav>
                                        <p:tav tm="100000">
                                          <p:val>
                                            <p:strVal val="#ppt_y"/>
                                          </p:val>
                                        </p:tav>
                                      </p:tavLst>
                                    </p:anim>
                                  </p:childTnLst>
                                </p:cTn>
                              </p:par>
                              <p:par>
                                <p:cTn id="201" presetID="2" presetClass="entr" presetSubtype="8" decel="100000" fill="hold" grpId="0" nodeType="withEffect">
                                  <p:stCondLst>
                                    <p:cond delay="0"/>
                                  </p:stCondLst>
                                  <p:childTnLst>
                                    <p:set>
                                      <p:cBhvr>
                                        <p:cTn id="202" dur="1" fill="hold">
                                          <p:stCondLst>
                                            <p:cond delay="0"/>
                                          </p:stCondLst>
                                        </p:cTn>
                                        <p:tgtEl>
                                          <p:spTgt spid="58"/>
                                        </p:tgtEl>
                                        <p:attrNameLst>
                                          <p:attrName>style.visibility</p:attrName>
                                        </p:attrNameLst>
                                      </p:cBhvr>
                                      <p:to>
                                        <p:strVal val="visible"/>
                                      </p:to>
                                    </p:set>
                                    <p:anim calcmode="lin" valueType="num">
                                      <p:cBhvr additive="base">
                                        <p:cTn id="203" dur="1000" fill="hold"/>
                                        <p:tgtEl>
                                          <p:spTgt spid="58"/>
                                        </p:tgtEl>
                                        <p:attrNameLst>
                                          <p:attrName>ppt_x</p:attrName>
                                        </p:attrNameLst>
                                      </p:cBhvr>
                                      <p:tavLst>
                                        <p:tav tm="0">
                                          <p:val>
                                            <p:strVal val="0-#ppt_w/2"/>
                                          </p:val>
                                        </p:tav>
                                        <p:tav tm="100000">
                                          <p:val>
                                            <p:strVal val="#ppt_x"/>
                                          </p:val>
                                        </p:tav>
                                      </p:tavLst>
                                    </p:anim>
                                    <p:anim calcmode="lin" valueType="num">
                                      <p:cBhvr additive="base">
                                        <p:cTn id="204" dur="1000" fill="hold"/>
                                        <p:tgtEl>
                                          <p:spTgt spid="58"/>
                                        </p:tgtEl>
                                        <p:attrNameLst>
                                          <p:attrName>ppt_y</p:attrName>
                                        </p:attrNameLst>
                                      </p:cBhvr>
                                      <p:tavLst>
                                        <p:tav tm="0">
                                          <p:val>
                                            <p:strVal val="#ppt_y"/>
                                          </p:val>
                                        </p:tav>
                                        <p:tav tm="100000">
                                          <p:val>
                                            <p:strVal val="#ppt_y"/>
                                          </p:val>
                                        </p:tav>
                                      </p:tavLst>
                                    </p:anim>
                                  </p:childTnLst>
                                </p:cTn>
                              </p:par>
                              <p:par>
                                <p:cTn id="205" presetID="2" presetClass="entr" presetSubtype="8" decel="100000" fill="hold" grpId="0" nodeType="withEffect">
                                  <p:stCondLst>
                                    <p:cond delay="0"/>
                                  </p:stCondLst>
                                  <p:childTnLst>
                                    <p:set>
                                      <p:cBhvr>
                                        <p:cTn id="206" dur="1" fill="hold">
                                          <p:stCondLst>
                                            <p:cond delay="0"/>
                                          </p:stCondLst>
                                        </p:cTn>
                                        <p:tgtEl>
                                          <p:spTgt spid="59"/>
                                        </p:tgtEl>
                                        <p:attrNameLst>
                                          <p:attrName>style.visibility</p:attrName>
                                        </p:attrNameLst>
                                      </p:cBhvr>
                                      <p:to>
                                        <p:strVal val="visible"/>
                                      </p:to>
                                    </p:set>
                                    <p:anim calcmode="lin" valueType="num">
                                      <p:cBhvr additive="base">
                                        <p:cTn id="207" dur="500" fill="hold"/>
                                        <p:tgtEl>
                                          <p:spTgt spid="59"/>
                                        </p:tgtEl>
                                        <p:attrNameLst>
                                          <p:attrName>ppt_x</p:attrName>
                                        </p:attrNameLst>
                                      </p:cBhvr>
                                      <p:tavLst>
                                        <p:tav tm="0">
                                          <p:val>
                                            <p:strVal val="0-#ppt_w/2"/>
                                          </p:val>
                                        </p:tav>
                                        <p:tav tm="100000">
                                          <p:val>
                                            <p:strVal val="#ppt_x"/>
                                          </p:val>
                                        </p:tav>
                                      </p:tavLst>
                                    </p:anim>
                                    <p:anim calcmode="lin" valueType="num">
                                      <p:cBhvr additive="base">
                                        <p:cTn id="208" dur="500" fill="hold"/>
                                        <p:tgtEl>
                                          <p:spTgt spid="59"/>
                                        </p:tgtEl>
                                        <p:attrNameLst>
                                          <p:attrName>ppt_y</p:attrName>
                                        </p:attrNameLst>
                                      </p:cBhvr>
                                      <p:tavLst>
                                        <p:tav tm="0">
                                          <p:val>
                                            <p:strVal val="#ppt_y"/>
                                          </p:val>
                                        </p:tav>
                                        <p:tav tm="100000">
                                          <p:val>
                                            <p:strVal val="#ppt_y"/>
                                          </p:val>
                                        </p:tav>
                                      </p:tavLst>
                                    </p:anim>
                                  </p:childTnLst>
                                </p:cTn>
                              </p:par>
                              <p:par>
                                <p:cTn id="209" presetID="2" presetClass="entr" presetSubtype="8" decel="100000" fill="hold" grpId="0" nodeType="withEffect">
                                  <p:stCondLst>
                                    <p:cond delay="0"/>
                                  </p:stCondLst>
                                  <p:childTnLst>
                                    <p:set>
                                      <p:cBhvr>
                                        <p:cTn id="210" dur="1" fill="hold">
                                          <p:stCondLst>
                                            <p:cond delay="0"/>
                                          </p:stCondLst>
                                        </p:cTn>
                                        <p:tgtEl>
                                          <p:spTgt spid="60"/>
                                        </p:tgtEl>
                                        <p:attrNameLst>
                                          <p:attrName>style.visibility</p:attrName>
                                        </p:attrNameLst>
                                      </p:cBhvr>
                                      <p:to>
                                        <p:strVal val="visible"/>
                                      </p:to>
                                    </p:set>
                                    <p:anim calcmode="lin" valueType="num">
                                      <p:cBhvr additive="base">
                                        <p:cTn id="211" dur="500" fill="hold"/>
                                        <p:tgtEl>
                                          <p:spTgt spid="60"/>
                                        </p:tgtEl>
                                        <p:attrNameLst>
                                          <p:attrName>ppt_x</p:attrName>
                                        </p:attrNameLst>
                                      </p:cBhvr>
                                      <p:tavLst>
                                        <p:tav tm="0">
                                          <p:val>
                                            <p:strVal val="0-#ppt_w/2"/>
                                          </p:val>
                                        </p:tav>
                                        <p:tav tm="100000">
                                          <p:val>
                                            <p:strVal val="#ppt_x"/>
                                          </p:val>
                                        </p:tav>
                                      </p:tavLst>
                                    </p:anim>
                                    <p:anim calcmode="lin" valueType="num">
                                      <p:cBhvr additive="base">
                                        <p:cTn id="212"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2" decel="100000" fill="hold" grpId="0" nodeType="clickEffect">
                                  <p:stCondLst>
                                    <p:cond delay="0"/>
                                  </p:stCondLst>
                                  <p:childTnLst>
                                    <p:set>
                                      <p:cBhvr>
                                        <p:cTn id="216" dur="1" fill="hold">
                                          <p:stCondLst>
                                            <p:cond delay="0"/>
                                          </p:stCondLst>
                                        </p:cTn>
                                        <p:tgtEl>
                                          <p:spTgt spid="62"/>
                                        </p:tgtEl>
                                        <p:attrNameLst>
                                          <p:attrName>style.visibility</p:attrName>
                                        </p:attrNameLst>
                                      </p:cBhvr>
                                      <p:to>
                                        <p:strVal val="visible"/>
                                      </p:to>
                                    </p:set>
                                    <p:anim calcmode="lin" valueType="num">
                                      <p:cBhvr additive="base">
                                        <p:cTn id="217" dur="500" fill="hold"/>
                                        <p:tgtEl>
                                          <p:spTgt spid="62"/>
                                        </p:tgtEl>
                                        <p:attrNameLst>
                                          <p:attrName>ppt_x</p:attrName>
                                        </p:attrNameLst>
                                      </p:cBhvr>
                                      <p:tavLst>
                                        <p:tav tm="0">
                                          <p:val>
                                            <p:strVal val="1+#ppt_w/2"/>
                                          </p:val>
                                        </p:tav>
                                        <p:tav tm="100000">
                                          <p:val>
                                            <p:strVal val="#ppt_x"/>
                                          </p:val>
                                        </p:tav>
                                      </p:tavLst>
                                    </p:anim>
                                    <p:anim calcmode="lin" valueType="num">
                                      <p:cBhvr additive="base">
                                        <p:cTn id="218" dur="500" fill="hold"/>
                                        <p:tgtEl>
                                          <p:spTgt spid="62"/>
                                        </p:tgtEl>
                                        <p:attrNameLst>
                                          <p:attrName>ppt_y</p:attrName>
                                        </p:attrNameLst>
                                      </p:cBhvr>
                                      <p:tavLst>
                                        <p:tav tm="0">
                                          <p:val>
                                            <p:strVal val="#ppt_y"/>
                                          </p:val>
                                        </p:tav>
                                        <p:tav tm="100000">
                                          <p:val>
                                            <p:strVal val="#ppt_y"/>
                                          </p:val>
                                        </p:tav>
                                      </p:tavLst>
                                    </p:anim>
                                  </p:childTnLst>
                                </p:cTn>
                              </p:par>
                              <p:par>
                                <p:cTn id="219" presetID="2" presetClass="entr" presetSubtype="2" decel="100000" fill="hold" grpId="0" nodeType="withEffect">
                                  <p:stCondLst>
                                    <p:cond delay="1000"/>
                                  </p:stCondLst>
                                  <p:childTnLst>
                                    <p:set>
                                      <p:cBhvr>
                                        <p:cTn id="220" dur="1" fill="hold">
                                          <p:stCondLst>
                                            <p:cond delay="0"/>
                                          </p:stCondLst>
                                        </p:cTn>
                                        <p:tgtEl>
                                          <p:spTgt spid="63"/>
                                        </p:tgtEl>
                                        <p:attrNameLst>
                                          <p:attrName>style.visibility</p:attrName>
                                        </p:attrNameLst>
                                      </p:cBhvr>
                                      <p:to>
                                        <p:strVal val="visible"/>
                                      </p:to>
                                    </p:set>
                                    <p:anim calcmode="lin" valueType="num">
                                      <p:cBhvr additive="base">
                                        <p:cTn id="221" dur="1250" fill="hold"/>
                                        <p:tgtEl>
                                          <p:spTgt spid="63"/>
                                        </p:tgtEl>
                                        <p:attrNameLst>
                                          <p:attrName>ppt_x</p:attrName>
                                        </p:attrNameLst>
                                      </p:cBhvr>
                                      <p:tavLst>
                                        <p:tav tm="0">
                                          <p:val>
                                            <p:strVal val="1+#ppt_w/2"/>
                                          </p:val>
                                        </p:tav>
                                        <p:tav tm="100000">
                                          <p:val>
                                            <p:strVal val="#ppt_x"/>
                                          </p:val>
                                        </p:tav>
                                      </p:tavLst>
                                    </p:anim>
                                    <p:anim calcmode="lin" valueType="num">
                                      <p:cBhvr additive="base">
                                        <p:cTn id="222" dur="1250" fill="hold"/>
                                        <p:tgtEl>
                                          <p:spTgt spid="63"/>
                                        </p:tgtEl>
                                        <p:attrNameLst>
                                          <p:attrName>ppt_y</p:attrName>
                                        </p:attrNameLst>
                                      </p:cBhvr>
                                      <p:tavLst>
                                        <p:tav tm="0">
                                          <p:val>
                                            <p:strVal val="#ppt_y"/>
                                          </p:val>
                                        </p:tav>
                                        <p:tav tm="100000">
                                          <p:val>
                                            <p:strVal val="#ppt_y"/>
                                          </p:val>
                                        </p:tav>
                                      </p:tavLst>
                                    </p:anim>
                                  </p:childTnLst>
                                </p:cTn>
                              </p:par>
                              <p:par>
                                <p:cTn id="223" presetID="2" presetClass="entr" presetSubtype="2" decel="100000" fill="hold" grpId="0" nodeType="withEffect">
                                  <p:stCondLst>
                                    <p:cond delay="1000"/>
                                  </p:stCondLst>
                                  <p:childTnLst>
                                    <p:set>
                                      <p:cBhvr>
                                        <p:cTn id="224" dur="1" fill="hold">
                                          <p:stCondLst>
                                            <p:cond delay="0"/>
                                          </p:stCondLst>
                                        </p:cTn>
                                        <p:tgtEl>
                                          <p:spTgt spid="64"/>
                                        </p:tgtEl>
                                        <p:attrNameLst>
                                          <p:attrName>style.visibility</p:attrName>
                                        </p:attrNameLst>
                                      </p:cBhvr>
                                      <p:to>
                                        <p:strVal val="visible"/>
                                      </p:to>
                                    </p:set>
                                    <p:anim calcmode="lin" valueType="num">
                                      <p:cBhvr additive="base">
                                        <p:cTn id="225" dur="1250" fill="hold"/>
                                        <p:tgtEl>
                                          <p:spTgt spid="64"/>
                                        </p:tgtEl>
                                        <p:attrNameLst>
                                          <p:attrName>ppt_x</p:attrName>
                                        </p:attrNameLst>
                                      </p:cBhvr>
                                      <p:tavLst>
                                        <p:tav tm="0">
                                          <p:val>
                                            <p:strVal val="1+#ppt_w/2"/>
                                          </p:val>
                                        </p:tav>
                                        <p:tav tm="100000">
                                          <p:val>
                                            <p:strVal val="#ppt_x"/>
                                          </p:val>
                                        </p:tav>
                                      </p:tavLst>
                                    </p:anim>
                                    <p:anim calcmode="lin" valueType="num">
                                      <p:cBhvr additive="base">
                                        <p:cTn id="226" dur="1250" fill="hold"/>
                                        <p:tgtEl>
                                          <p:spTgt spid="64"/>
                                        </p:tgtEl>
                                        <p:attrNameLst>
                                          <p:attrName>ppt_y</p:attrName>
                                        </p:attrNameLst>
                                      </p:cBhvr>
                                      <p:tavLst>
                                        <p:tav tm="0">
                                          <p:val>
                                            <p:strVal val="#ppt_y"/>
                                          </p:val>
                                        </p:tav>
                                        <p:tav tm="100000">
                                          <p:val>
                                            <p:strVal val="#ppt_y"/>
                                          </p:val>
                                        </p:tav>
                                      </p:tavLst>
                                    </p:anim>
                                  </p:childTnLst>
                                </p:cTn>
                              </p:par>
                              <p:par>
                                <p:cTn id="227" presetID="2" presetClass="entr" presetSubtype="2" decel="100000" fill="hold" grpId="0" nodeType="withEffect">
                                  <p:stCondLst>
                                    <p:cond delay="1000"/>
                                  </p:stCondLst>
                                  <p:childTnLst>
                                    <p:set>
                                      <p:cBhvr>
                                        <p:cTn id="228" dur="1" fill="hold">
                                          <p:stCondLst>
                                            <p:cond delay="0"/>
                                          </p:stCondLst>
                                        </p:cTn>
                                        <p:tgtEl>
                                          <p:spTgt spid="65"/>
                                        </p:tgtEl>
                                        <p:attrNameLst>
                                          <p:attrName>style.visibility</p:attrName>
                                        </p:attrNameLst>
                                      </p:cBhvr>
                                      <p:to>
                                        <p:strVal val="visible"/>
                                      </p:to>
                                    </p:set>
                                    <p:anim calcmode="lin" valueType="num">
                                      <p:cBhvr additive="base">
                                        <p:cTn id="229" dur="1250" fill="hold"/>
                                        <p:tgtEl>
                                          <p:spTgt spid="65"/>
                                        </p:tgtEl>
                                        <p:attrNameLst>
                                          <p:attrName>ppt_x</p:attrName>
                                        </p:attrNameLst>
                                      </p:cBhvr>
                                      <p:tavLst>
                                        <p:tav tm="0">
                                          <p:val>
                                            <p:strVal val="1+#ppt_w/2"/>
                                          </p:val>
                                        </p:tav>
                                        <p:tav tm="100000">
                                          <p:val>
                                            <p:strVal val="#ppt_x"/>
                                          </p:val>
                                        </p:tav>
                                      </p:tavLst>
                                    </p:anim>
                                    <p:anim calcmode="lin" valueType="num">
                                      <p:cBhvr additive="base">
                                        <p:cTn id="230" dur="1250" fill="hold"/>
                                        <p:tgtEl>
                                          <p:spTgt spid="65"/>
                                        </p:tgtEl>
                                        <p:attrNameLst>
                                          <p:attrName>ppt_y</p:attrName>
                                        </p:attrNameLst>
                                      </p:cBhvr>
                                      <p:tavLst>
                                        <p:tav tm="0">
                                          <p:val>
                                            <p:strVal val="#ppt_y"/>
                                          </p:val>
                                        </p:tav>
                                        <p:tav tm="100000">
                                          <p:val>
                                            <p:strVal val="#ppt_y"/>
                                          </p:val>
                                        </p:tav>
                                      </p:tavLst>
                                    </p:anim>
                                  </p:childTnLst>
                                </p:cTn>
                              </p:par>
                              <p:par>
                                <p:cTn id="231" presetID="2" presetClass="entr" presetSubtype="2" decel="100000" fill="hold" grpId="0" nodeType="withEffect">
                                  <p:stCondLst>
                                    <p:cond delay="0"/>
                                  </p:stCondLst>
                                  <p:childTnLst>
                                    <p:set>
                                      <p:cBhvr>
                                        <p:cTn id="232" dur="1" fill="hold">
                                          <p:stCondLst>
                                            <p:cond delay="0"/>
                                          </p:stCondLst>
                                        </p:cTn>
                                        <p:tgtEl>
                                          <p:spTgt spid="66"/>
                                        </p:tgtEl>
                                        <p:attrNameLst>
                                          <p:attrName>style.visibility</p:attrName>
                                        </p:attrNameLst>
                                      </p:cBhvr>
                                      <p:to>
                                        <p:strVal val="visible"/>
                                      </p:to>
                                    </p:set>
                                    <p:anim calcmode="lin" valueType="num">
                                      <p:cBhvr additive="base">
                                        <p:cTn id="233" dur="500" fill="hold"/>
                                        <p:tgtEl>
                                          <p:spTgt spid="66"/>
                                        </p:tgtEl>
                                        <p:attrNameLst>
                                          <p:attrName>ppt_x</p:attrName>
                                        </p:attrNameLst>
                                      </p:cBhvr>
                                      <p:tavLst>
                                        <p:tav tm="0">
                                          <p:val>
                                            <p:strVal val="1+#ppt_w/2"/>
                                          </p:val>
                                        </p:tav>
                                        <p:tav tm="100000">
                                          <p:val>
                                            <p:strVal val="#ppt_x"/>
                                          </p:val>
                                        </p:tav>
                                      </p:tavLst>
                                    </p:anim>
                                    <p:anim calcmode="lin" valueType="num">
                                      <p:cBhvr additive="base">
                                        <p:cTn id="234" dur="500" fill="hold"/>
                                        <p:tgtEl>
                                          <p:spTgt spid="66"/>
                                        </p:tgtEl>
                                        <p:attrNameLst>
                                          <p:attrName>ppt_y</p:attrName>
                                        </p:attrNameLst>
                                      </p:cBhvr>
                                      <p:tavLst>
                                        <p:tav tm="0">
                                          <p:val>
                                            <p:strVal val="#ppt_y"/>
                                          </p:val>
                                        </p:tav>
                                        <p:tav tm="100000">
                                          <p:val>
                                            <p:strVal val="#ppt_y"/>
                                          </p:val>
                                        </p:tav>
                                      </p:tavLst>
                                    </p:anim>
                                  </p:childTnLst>
                                </p:cTn>
                              </p:par>
                              <p:par>
                                <p:cTn id="235" presetID="2" presetClass="entr" presetSubtype="2" decel="100000" fill="hold" grpId="0" nodeType="withEffect">
                                  <p:stCondLst>
                                    <p:cond delay="0"/>
                                  </p:stCondLst>
                                  <p:childTnLst>
                                    <p:set>
                                      <p:cBhvr>
                                        <p:cTn id="236" dur="1" fill="hold">
                                          <p:stCondLst>
                                            <p:cond delay="0"/>
                                          </p:stCondLst>
                                        </p:cTn>
                                        <p:tgtEl>
                                          <p:spTgt spid="67"/>
                                        </p:tgtEl>
                                        <p:attrNameLst>
                                          <p:attrName>style.visibility</p:attrName>
                                        </p:attrNameLst>
                                      </p:cBhvr>
                                      <p:to>
                                        <p:strVal val="visible"/>
                                      </p:to>
                                    </p:set>
                                    <p:anim calcmode="lin" valueType="num">
                                      <p:cBhvr additive="base">
                                        <p:cTn id="237" dur="500" fill="hold"/>
                                        <p:tgtEl>
                                          <p:spTgt spid="67"/>
                                        </p:tgtEl>
                                        <p:attrNameLst>
                                          <p:attrName>ppt_x</p:attrName>
                                        </p:attrNameLst>
                                      </p:cBhvr>
                                      <p:tavLst>
                                        <p:tav tm="0">
                                          <p:val>
                                            <p:strVal val="1+#ppt_w/2"/>
                                          </p:val>
                                        </p:tav>
                                        <p:tav tm="100000">
                                          <p:val>
                                            <p:strVal val="#ppt_x"/>
                                          </p:val>
                                        </p:tav>
                                      </p:tavLst>
                                    </p:anim>
                                    <p:anim calcmode="lin" valueType="num">
                                      <p:cBhvr additive="base">
                                        <p:cTn id="238" dur="500" fill="hold"/>
                                        <p:tgtEl>
                                          <p:spTgt spid="67"/>
                                        </p:tgtEl>
                                        <p:attrNameLst>
                                          <p:attrName>ppt_y</p:attrName>
                                        </p:attrNameLst>
                                      </p:cBhvr>
                                      <p:tavLst>
                                        <p:tav tm="0">
                                          <p:val>
                                            <p:strVal val="#ppt_y"/>
                                          </p:val>
                                        </p:tav>
                                        <p:tav tm="100000">
                                          <p:val>
                                            <p:strVal val="#ppt_y"/>
                                          </p:val>
                                        </p:tav>
                                      </p:tavLst>
                                    </p:anim>
                                  </p:childTnLst>
                                </p:cTn>
                              </p:par>
                              <p:par>
                                <p:cTn id="239" presetID="2" presetClass="entr" presetSubtype="2" decel="100000" fill="hold" grpId="0" nodeType="withEffect">
                                  <p:stCondLst>
                                    <p:cond delay="500"/>
                                  </p:stCondLst>
                                  <p:childTnLst>
                                    <p:set>
                                      <p:cBhvr>
                                        <p:cTn id="240" dur="1" fill="hold">
                                          <p:stCondLst>
                                            <p:cond delay="0"/>
                                          </p:stCondLst>
                                        </p:cTn>
                                        <p:tgtEl>
                                          <p:spTgt spid="68"/>
                                        </p:tgtEl>
                                        <p:attrNameLst>
                                          <p:attrName>style.visibility</p:attrName>
                                        </p:attrNameLst>
                                      </p:cBhvr>
                                      <p:to>
                                        <p:strVal val="visible"/>
                                      </p:to>
                                    </p:set>
                                    <p:anim calcmode="lin" valueType="num">
                                      <p:cBhvr additive="base">
                                        <p:cTn id="241" dur="750" fill="hold"/>
                                        <p:tgtEl>
                                          <p:spTgt spid="68"/>
                                        </p:tgtEl>
                                        <p:attrNameLst>
                                          <p:attrName>ppt_x</p:attrName>
                                        </p:attrNameLst>
                                      </p:cBhvr>
                                      <p:tavLst>
                                        <p:tav tm="0">
                                          <p:val>
                                            <p:strVal val="1+#ppt_w/2"/>
                                          </p:val>
                                        </p:tav>
                                        <p:tav tm="100000">
                                          <p:val>
                                            <p:strVal val="#ppt_x"/>
                                          </p:val>
                                        </p:tav>
                                      </p:tavLst>
                                    </p:anim>
                                    <p:anim calcmode="lin" valueType="num">
                                      <p:cBhvr additive="base">
                                        <p:cTn id="242" dur="750" fill="hold"/>
                                        <p:tgtEl>
                                          <p:spTgt spid="68"/>
                                        </p:tgtEl>
                                        <p:attrNameLst>
                                          <p:attrName>ppt_y</p:attrName>
                                        </p:attrNameLst>
                                      </p:cBhvr>
                                      <p:tavLst>
                                        <p:tav tm="0">
                                          <p:val>
                                            <p:strVal val="#ppt_y"/>
                                          </p:val>
                                        </p:tav>
                                        <p:tav tm="100000">
                                          <p:val>
                                            <p:strVal val="#ppt_y"/>
                                          </p:val>
                                        </p:tav>
                                      </p:tavLst>
                                    </p:anim>
                                  </p:childTnLst>
                                </p:cTn>
                              </p:par>
                              <p:par>
                                <p:cTn id="243" presetID="2" presetClass="entr" presetSubtype="2" decel="100000" fill="hold" grpId="0" nodeType="withEffect">
                                  <p:stCondLst>
                                    <p:cond delay="500"/>
                                  </p:stCondLst>
                                  <p:childTnLst>
                                    <p:set>
                                      <p:cBhvr>
                                        <p:cTn id="244" dur="1" fill="hold">
                                          <p:stCondLst>
                                            <p:cond delay="0"/>
                                          </p:stCondLst>
                                        </p:cTn>
                                        <p:tgtEl>
                                          <p:spTgt spid="69"/>
                                        </p:tgtEl>
                                        <p:attrNameLst>
                                          <p:attrName>style.visibility</p:attrName>
                                        </p:attrNameLst>
                                      </p:cBhvr>
                                      <p:to>
                                        <p:strVal val="visible"/>
                                      </p:to>
                                    </p:set>
                                    <p:anim calcmode="lin" valueType="num">
                                      <p:cBhvr additive="base">
                                        <p:cTn id="245" dur="750" fill="hold"/>
                                        <p:tgtEl>
                                          <p:spTgt spid="69"/>
                                        </p:tgtEl>
                                        <p:attrNameLst>
                                          <p:attrName>ppt_x</p:attrName>
                                        </p:attrNameLst>
                                      </p:cBhvr>
                                      <p:tavLst>
                                        <p:tav tm="0">
                                          <p:val>
                                            <p:strVal val="1+#ppt_w/2"/>
                                          </p:val>
                                        </p:tav>
                                        <p:tav tm="100000">
                                          <p:val>
                                            <p:strVal val="#ppt_x"/>
                                          </p:val>
                                        </p:tav>
                                      </p:tavLst>
                                    </p:anim>
                                    <p:anim calcmode="lin" valueType="num">
                                      <p:cBhvr additive="base">
                                        <p:cTn id="246" dur="750" fill="hold"/>
                                        <p:tgtEl>
                                          <p:spTgt spid="69"/>
                                        </p:tgtEl>
                                        <p:attrNameLst>
                                          <p:attrName>ppt_y</p:attrName>
                                        </p:attrNameLst>
                                      </p:cBhvr>
                                      <p:tavLst>
                                        <p:tav tm="0">
                                          <p:val>
                                            <p:strVal val="#ppt_y"/>
                                          </p:val>
                                        </p:tav>
                                        <p:tav tm="100000">
                                          <p:val>
                                            <p:strVal val="#ppt_y"/>
                                          </p:val>
                                        </p:tav>
                                      </p:tavLst>
                                    </p:anim>
                                  </p:childTnLst>
                                </p:cTn>
                              </p:par>
                              <p:par>
                                <p:cTn id="247" presetID="2" presetClass="entr" presetSubtype="2" decel="100000" fill="hold" grpId="0" nodeType="withEffect">
                                  <p:stCondLst>
                                    <p:cond delay="500"/>
                                  </p:stCondLst>
                                  <p:childTnLst>
                                    <p:set>
                                      <p:cBhvr>
                                        <p:cTn id="248" dur="1" fill="hold">
                                          <p:stCondLst>
                                            <p:cond delay="0"/>
                                          </p:stCondLst>
                                        </p:cTn>
                                        <p:tgtEl>
                                          <p:spTgt spid="70"/>
                                        </p:tgtEl>
                                        <p:attrNameLst>
                                          <p:attrName>style.visibility</p:attrName>
                                        </p:attrNameLst>
                                      </p:cBhvr>
                                      <p:to>
                                        <p:strVal val="visible"/>
                                      </p:to>
                                    </p:set>
                                    <p:anim calcmode="lin" valueType="num">
                                      <p:cBhvr additive="base">
                                        <p:cTn id="249" dur="750" fill="hold"/>
                                        <p:tgtEl>
                                          <p:spTgt spid="70"/>
                                        </p:tgtEl>
                                        <p:attrNameLst>
                                          <p:attrName>ppt_x</p:attrName>
                                        </p:attrNameLst>
                                      </p:cBhvr>
                                      <p:tavLst>
                                        <p:tav tm="0">
                                          <p:val>
                                            <p:strVal val="1+#ppt_w/2"/>
                                          </p:val>
                                        </p:tav>
                                        <p:tav tm="100000">
                                          <p:val>
                                            <p:strVal val="#ppt_x"/>
                                          </p:val>
                                        </p:tav>
                                      </p:tavLst>
                                    </p:anim>
                                    <p:anim calcmode="lin" valueType="num">
                                      <p:cBhvr additive="base">
                                        <p:cTn id="250" dur="750" fill="hold"/>
                                        <p:tgtEl>
                                          <p:spTgt spid="70"/>
                                        </p:tgtEl>
                                        <p:attrNameLst>
                                          <p:attrName>ppt_y</p:attrName>
                                        </p:attrNameLst>
                                      </p:cBhvr>
                                      <p:tavLst>
                                        <p:tav tm="0">
                                          <p:val>
                                            <p:strVal val="#ppt_y"/>
                                          </p:val>
                                        </p:tav>
                                        <p:tav tm="100000">
                                          <p:val>
                                            <p:strVal val="#ppt_y"/>
                                          </p:val>
                                        </p:tav>
                                      </p:tavLst>
                                    </p:anim>
                                  </p:childTnLst>
                                </p:cTn>
                              </p:par>
                              <p:par>
                                <p:cTn id="251" presetID="2" presetClass="entr" presetSubtype="2" decel="100000" fill="hold" grpId="0" nodeType="withEffect">
                                  <p:stCondLst>
                                    <p:cond delay="500"/>
                                  </p:stCondLst>
                                  <p:childTnLst>
                                    <p:set>
                                      <p:cBhvr>
                                        <p:cTn id="252" dur="1" fill="hold">
                                          <p:stCondLst>
                                            <p:cond delay="0"/>
                                          </p:stCondLst>
                                        </p:cTn>
                                        <p:tgtEl>
                                          <p:spTgt spid="71"/>
                                        </p:tgtEl>
                                        <p:attrNameLst>
                                          <p:attrName>style.visibility</p:attrName>
                                        </p:attrNameLst>
                                      </p:cBhvr>
                                      <p:to>
                                        <p:strVal val="visible"/>
                                      </p:to>
                                    </p:set>
                                    <p:anim calcmode="lin" valueType="num">
                                      <p:cBhvr additive="base">
                                        <p:cTn id="253" dur="750" fill="hold"/>
                                        <p:tgtEl>
                                          <p:spTgt spid="71"/>
                                        </p:tgtEl>
                                        <p:attrNameLst>
                                          <p:attrName>ppt_x</p:attrName>
                                        </p:attrNameLst>
                                      </p:cBhvr>
                                      <p:tavLst>
                                        <p:tav tm="0">
                                          <p:val>
                                            <p:strVal val="1+#ppt_w/2"/>
                                          </p:val>
                                        </p:tav>
                                        <p:tav tm="100000">
                                          <p:val>
                                            <p:strVal val="#ppt_x"/>
                                          </p:val>
                                        </p:tav>
                                      </p:tavLst>
                                    </p:anim>
                                    <p:anim calcmode="lin" valueType="num">
                                      <p:cBhvr additive="base">
                                        <p:cTn id="254" dur="750" fill="hold"/>
                                        <p:tgtEl>
                                          <p:spTgt spid="71"/>
                                        </p:tgtEl>
                                        <p:attrNameLst>
                                          <p:attrName>ppt_y</p:attrName>
                                        </p:attrNameLst>
                                      </p:cBhvr>
                                      <p:tavLst>
                                        <p:tav tm="0">
                                          <p:val>
                                            <p:strVal val="#ppt_y"/>
                                          </p:val>
                                        </p:tav>
                                        <p:tav tm="100000">
                                          <p:val>
                                            <p:strVal val="#ppt_y"/>
                                          </p:val>
                                        </p:tav>
                                      </p:tavLst>
                                    </p:anim>
                                  </p:childTnLst>
                                </p:cTn>
                              </p:par>
                              <p:par>
                                <p:cTn id="255" presetID="2" presetClass="entr" presetSubtype="2" decel="100000" fill="hold" grpId="0" nodeType="withEffect">
                                  <p:stCondLst>
                                    <p:cond delay="500"/>
                                  </p:stCondLst>
                                  <p:childTnLst>
                                    <p:set>
                                      <p:cBhvr>
                                        <p:cTn id="256" dur="1" fill="hold">
                                          <p:stCondLst>
                                            <p:cond delay="0"/>
                                          </p:stCondLst>
                                        </p:cTn>
                                        <p:tgtEl>
                                          <p:spTgt spid="72"/>
                                        </p:tgtEl>
                                        <p:attrNameLst>
                                          <p:attrName>style.visibility</p:attrName>
                                        </p:attrNameLst>
                                      </p:cBhvr>
                                      <p:to>
                                        <p:strVal val="visible"/>
                                      </p:to>
                                    </p:set>
                                    <p:anim calcmode="lin" valueType="num">
                                      <p:cBhvr additive="base">
                                        <p:cTn id="257" dur="750" fill="hold"/>
                                        <p:tgtEl>
                                          <p:spTgt spid="72"/>
                                        </p:tgtEl>
                                        <p:attrNameLst>
                                          <p:attrName>ppt_x</p:attrName>
                                        </p:attrNameLst>
                                      </p:cBhvr>
                                      <p:tavLst>
                                        <p:tav tm="0">
                                          <p:val>
                                            <p:strVal val="1+#ppt_w/2"/>
                                          </p:val>
                                        </p:tav>
                                        <p:tav tm="100000">
                                          <p:val>
                                            <p:strVal val="#ppt_x"/>
                                          </p:val>
                                        </p:tav>
                                      </p:tavLst>
                                    </p:anim>
                                    <p:anim calcmode="lin" valueType="num">
                                      <p:cBhvr additive="base">
                                        <p:cTn id="258" dur="750" fill="hold"/>
                                        <p:tgtEl>
                                          <p:spTgt spid="72"/>
                                        </p:tgtEl>
                                        <p:attrNameLst>
                                          <p:attrName>ppt_y</p:attrName>
                                        </p:attrNameLst>
                                      </p:cBhvr>
                                      <p:tavLst>
                                        <p:tav tm="0">
                                          <p:val>
                                            <p:strVal val="#ppt_y"/>
                                          </p:val>
                                        </p:tav>
                                        <p:tav tm="100000">
                                          <p:val>
                                            <p:strVal val="#ppt_y"/>
                                          </p:val>
                                        </p:tav>
                                      </p:tavLst>
                                    </p:anim>
                                  </p:childTnLst>
                                </p:cTn>
                              </p:par>
                              <p:par>
                                <p:cTn id="259" presetID="2" presetClass="entr" presetSubtype="2" decel="100000" fill="hold" grpId="0" nodeType="withEffect">
                                  <p:stCondLst>
                                    <p:cond delay="500"/>
                                  </p:stCondLst>
                                  <p:childTnLst>
                                    <p:set>
                                      <p:cBhvr>
                                        <p:cTn id="260" dur="1" fill="hold">
                                          <p:stCondLst>
                                            <p:cond delay="0"/>
                                          </p:stCondLst>
                                        </p:cTn>
                                        <p:tgtEl>
                                          <p:spTgt spid="73"/>
                                        </p:tgtEl>
                                        <p:attrNameLst>
                                          <p:attrName>style.visibility</p:attrName>
                                        </p:attrNameLst>
                                      </p:cBhvr>
                                      <p:to>
                                        <p:strVal val="visible"/>
                                      </p:to>
                                    </p:set>
                                    <p:anim calcmode="lin" valueType="num">
                                      <p:cBhvr additive="base">
                                        <p:cTn id="261" dur="750" fill="hold"/>
                                        <p:tgtEl>
                                          <p:spTgt spid="73"/>
                                        </p:tgtEl>
                                        <p:attrNameLst>
                                          <p:attrName>ppt_x</p:attrName>
                                        </p:attrNameLst>
                                      </p:cBhvr>
                                      <p:tavLst>
                                        <p:tav tm="0">
                                          <p:val>
                                            <p:strVal val="1+#ppt_w/2"/>
                                          </p:val>
                                        </p:tav>
                                        <p:tav tm="100000">
                                          <p:val>
                                            <p:strVal val="#ppt_x"/>
                                          </p:val>
                                        </p:tav>
                                      </p:tavLst>
                                    </p:anim>
                                    <p:anim calcmode="lin" valueType="num">
                                      <p:cBhvr additive="base">
                                        <p:cTn id="262" dur="750" fill="hold"/>
                                        <p:tgtEl>
                                          <p:spTgt spid="73"/>
                                        </p:tgtEl>
                                        <p:attrNameLst>
                                          <p:attrName>ppt_y</p:attrName>
                                        </p:attrNameLst>
                                      </p:cBhvr>
                                      <p:tavLst>
                                        <p:tav tm="0">
                                          <p:val>
                                            <p:strVal val="#ppt_y"/>
                                          </p:val>
                                        </p:tav>
                                        <p:tav tm="100000">
                                          <p:val>
                                            <p:strVal val="#ppt_y"/>
                                          </p:val>
                                        </p:tav>
                                      </p:tavLst>
                                    </p:anim>
                                  </p:childTnLst>
                                </p:cTn>
                              </p:par>
                              <p:par>
                                <p:cTn id="263" presetID="2" presetClass="entr" presetSubtype="2" decel="100000" fill="hold" grpId="0" nodeType="withEffect">
                                  <p:stCondLst>
                                    <p:cond delay="0"/>
                                  </p:stCondLst>
                                  <p:childTnLst>
                                    <p:set>
                                      <p:cBhvr>
                                        <p:cTn id="264" dur="1" fill="hold">
                                          <p:stCondLst>
                                            <p:cond delay="0"/>
                                          </p:stCondLst>
                                        </p:cTn>
                                        <p:tgtEl>
                                          <p:spTgt spid="74"/>
                                        </p:tgtEl>
                                        <p:attrNameLst>
                                          <p:attrName>style.visibility</p:attrName>
                                        </p:attrNameLst>
                                      </p:cBhvr>
                                      <p:to>
                                        <p:strVal val="visible"/>
                                      </p:to>
                                    </p:set>
                                    <p:anim calcmode="lin" valueType="num">
                                      <p:cBhvr additive="base">
                                        <p:cTn id="265" dur="500" fill="hold"/>
                                        <p:tgtEl>
                                          <p:spTgt spid="74"/>
                                        </p:tgtEl>
                                        <p:attrNameLst>
                                          <p:attrName>ppt_x</p:attrName>
                                        </p:attrNameLst>
                                      </p:cBhvr>
                                      <p:tavLst>
                                        <p:tav tm="0">
                                          <p:val>
                                            <p:strVal val="1+#ppt_w/2"/>
                                          </p:val>
                                        </p:tav>
                                        <p:tav tm="100000">
                                          <p:val>
                                            <p:strVal val="#ppt_x"/>
                                          </p:val>
                                        </p:tav>
                                      </p:tavLst>
                                    </p:anim>
                                    <p:anim calcmode="lin" valueType="num">
                                      <p:cBhvr additive="base">
                                        <p:cTn id="266" dur="500" fill="hold"/>
                                        <p:tgtEl>
                                          <p:spTgt spid="74"/>
                                        </p:tgtEl>
                                        <p:attrNameLst>
                                          <p:attrName>ppt_y</p:attrName>
                                        </p:attrNameLst>
                                      </p:cBhvr>
                                      <p:tavLst>
                                        <p:tav tm="0">
                                          <p:val>
                                            <p:strVal val="#ppt_y"/>
                                          </p:val>
                                        </p:tav>
                                        <p:tav tm="100000">
                                          <p:val>
                                            <p:strVal val="#ppt_y"/>
                                          </p:val>
                                        </p:tav>
                                      </p:tavLst>
                                    </p:anim>
                                  </p:childTnLst>
                                </p:cTn>
                              </p:par>
                              <p:par>
                                <p:cTn id="267" presetID="2" presetClass="entr" presetSubtype="2" decel="100000" fill="hold" grpId="0" nodeType="withEffect">
                                  <p:stCondLst>
                                    <p:cond delay="1000"/>
                                  </p:stCondLst>
                                  <p:childTnLst>
                                    <p:set>
                                      <p:cBhvr>
                                        <p:cTn id="268" dur="1" fill="hold">
                                          <p:stCondLst>
                                            <p:cond delay="0"/>
                                          </p:stCondLst>
                                        </p:cTn>
                                        <p:tgtEl>
                                          <p:spTgt spid="75"/>
                                        </p:tgtEl>
                                        <p:attrNameLst>
                                          <p:attrName>style.visibility</p:attrName>
                                        </p:attrNameLst>
                                      </p:cBhvr>
                                      <p:to>
                                        <p:strVal val="visible"/>
                                      </p:to>
                                    </p:set>
                                    <p:anim calcmode="lin" valueType="num">
                                      <p:cBhvr additive="base">
                                        <p:cTn id="269" dur="500" fill="hold"/>
                                        <p:tgtEl>
                                          <p:spTgt spid="75"/>
                                        </p:tgtEl>
                                        <p:attrNameLst>
                                          <p:attrName>ppt_x</p:attrName>
                                        </p:attrNameLst>
                                      </p:cBhvr>
                                      <p:tavLst>
                                        <p:tav tm="0">
                                          <p:val>
                                            <p:strVal val="1+#ppt_w/2"/>
                                          </p:val>
                                        </p:tav>
                                        <p:tav tm="100000">
                                          <p:val>
                                            <p:strVal val="#ppt_x"/>
                                          </p:val>
                                        </p:tav>
                                      </p:tavLst>
                                    </p:anim>
                                    <p:anim calcmode="lin" valueType="num">
                                      <p:cBhvr additive="base">
                                        <p:cTn id="270" dur="500" fill="hold"/>
                                        <p:tgtEl>
                                          <p:spTgt spid="75"/>
                                        </p:tgtEl>
                                        <p:attrNameLst>
                                          <p:attrName>ppt_y</p:attrName>
                                        </p:attrNameLst>
                                      </p:cBhvr>
                                      <p:tavLst>
                                        <p:tav tm="0">
                                          <p:val>
                                            <p:strVal val="#ppt_y"/>
                                          </p:val>
                                        </p:tav>
                                        <p:tav tm="100000">
                                          <p:val>
                                            <p:strVal val="#ppt_y"/>
                                          </p:val>
                                        </p:tav>
                                      </p:tavLst>
                                    </p:anim>
                                  </p:childTnLst>
                                </p:cTn>
                              </p:par>
                              <p:par>
                                <p:cTn id="271" presetID="2" presetClass="entr" presetSubtype="2" decel="100000" fill="hold" grpId="0" nodeType="withEffect">
                                  <p:stCondLst>
                                    <p:cond delay="1000"/>
                                  </p:stCondLst>
                                  <p:childTnLst>
                                    <p:set>
                                      <p:cBhvr>
                                        <p:cTn id="272" dur="1" fill="hold">
                                          <p:stCondLst>
                                            <p:cond delay="0"/>
                                          </p:stCondLst>
                                        </p:cTn>
                                        <p:tgtEl>
                                          <p:spTgt spid="76"/>
                                        </p:tgtEl>
                                        <p:attrNameLst>
                                          <p:attrName>style.visibility</p:attrName>
                                        </p:attrNameLst>
                                      </p:cBhvr>
                                      <p:to>
                                        <p:strVal val="visible"/>
                                      </p:to>
                                    </p:set>
                                    <p:anim calcmode="lin" valueType="num">
                                      <p:cBhvr additive="base">
                                        <p:cTn id="273" dur="500" fill="hold"/>
                                        <p:tgtEl>
                                          <p:spTgt spid="76"/>
                                        </p:tgtEl>
                                        <p:attrNameLst>
                                          <p:attrName>ppt_x</p:attrName>
                                        </p:attrNameLst>
                                      </p:cBhvr>
                                      <p:tavLst>
                                        <p:tav tm="0">
                                          <p:val>
                                            <p:strVal val="1+#ppt_w/2"/>
                                          </p:val>
                                        </p:tav>
                                        <p:tav tm="100000">
                                          <p:val>
                                            <p:strVal val="#ppt_x"/>
                                          </p:val>
                                        </p:tav>
                                      </p:tavLst>
                                    </p:anim>
                                    <p:anim calcmode="lin" valueType="num">
                                      <p:cBhvr additive="base">
                                        <p:cTn id="274" dur="500" fill="hold"/>
                                        <p:tgtEl>
                                          <p:spTgt spid="76"/>
                                        </p:tgtEl>
                                        <p:attrNameLst>
                                          <p:attrName>ppt_y</p:attrName>
                                        </p:attrNameLst>
                                      </p:cBhvr>
                                      <p:tavLst>
                                        <p:tav tm="0">
                                          <p:val>
                                            <p:strVal val="#ppt_y"/>
                                          </p:val>
                                        </p:tav>
                                        <p:tav tm="100000">
                                          <p:val>
                                            <p:strVal val="#ppt_y"/>
                                          </p:val>
                                        </p:tav>
                                      </p:tavLst>
                                    </p:anim>
                                  </p:childTnLst>
                                </p:cTn>
                              </p:par>
                              <p:par>
                                <p:cTn id="275" presetID="2" presetClass="entr" presetSubtype="2" decel="100000" fill="hold" grpId="0" nodeType="withEffect">
                                  <p:stCondLst>
                                    <p:cond delay="1000"/>
                                  </p:stCondLst>
                                  <p:childTnLst>
                                    <p:set>
                                      <p:cBhvr>
                                        <p:cTn id="276" dur="1" fill="hold">
                                          <p:stCondLst>
                                            <p:cond delay="0"/>
                                          </p:stCondLst>
                                        </p:cTn>
                                        <p:tgtEl>
                                          <p:spTgt spid="77"/>
                                        </p:tgtEl>
                                        <p:attrNameLst>
                                          <p:attrName>style.visibility</p:attrName>
                                        </p:attrNameLst>
                                      </p:cBhvr>
                                      <p:to>
                                        <p:strVal val="visible"/>
                                      </p:to>
                                    </p:set>
                                    <p:anim calcmode="lin" valueType="num">
                                      <p:cBhvr additive="base">
                                        <p:cTn id="277" dur="500" fill="hold"/>
                                        <p:tgtEl>
                                          <p:spTgt spid="77"/>
                                        </p:tgtEl>
                                        <p:attrNameLst>
                                          <p:attrName>ppt_x</p:attrName>
                                        </p:attrNameLst>
                                      </p:cBhvr>
                                      <p:tavLst>
                                        <p:tav tm="0">
                                          <p:val>
                                            <p:strVal val="1+#ppt_w/2"/>
                                          </p:val>
                                        </p:tav>
                                        <p:tav tm="100000">
                                          <p:val>
                                            <p:strVal val="#ppt_x"/>
                                          </p:val>
                                        </p:tav>
                                      </p:tavLst>
                                    </p:anim>
                                    <p:anim calcmode="lin" valueType="num">
                                      <p:cBhvr additive="base">
                                        <p:cTn id="278" dur="500" fill="hold"/>
                                        <p:tgtEl>
                                          <p:spTgt spid="77"/>
                                        </p:tgtEl>
                                        <p:attrNameLst>
                                          <p:attrName>ppt_y</p:attrName>
                                        </p:attrNameLst>
                                      </p:cBhvr>
                                      <p:tavLst>
                                        <p:tav tm="0">
                                          <p:val>
                                            <p:strVal val="#ppt_y"/>
                                          </p:val>
                                        </p:tav>
                                        <p:tav tm="100000">
                                          <p:val>
                                            <p:strVal val="#ppt_y"/>
                                          </p:val>
                                        </p:tav>
                                      </p:tavLst>
                                    </p:anim>
                                  </p:childTnLst>
                                </p:cTn>
                              </p:par>
                              <p:par>
                                <p:cTn id="279" presetID="2" presetClass="entr" presetSubtype="2" decel="100000" fill="hold" grpId="0" nodeType="withEffect">
                                  <p:stCondLst>
                                    <p:cond delay="1000"/>
                                  </p:stCondLst>
                                  <p:childTnLst>
                                    <p:set>
                                      <p:cBhvr>
                                        <p:cTn id="280" dur="1" fill="hold">
                                          <p:stCondLst>
                                            <p:cond delay="0"/>
                                          </p:stCondLst>
                                        </p:cTn>
                                        <p:tgtEl>
                                          <p:spTgt spid="78"/>
                                        </p:tgtEl>
                                        <p:attrNameLst>
                                          <p:attrName>style.visibility</p:attrName>
                                        </p:attrNameLst>
                                      </p:cBhvr>
                                      <p:to>
                                        <p:strVal val="visible"/>
                                      </p:to>
                                    </p:set>
                                    <p:anim calcmode="lin" valueType="num">
                                      <p:cBhvr additive="base">
                                        <p:cTn id="281" dur="500" fill="hold"/>
                                        <p:tgtEl>
                                          <p:spTgt spid="78"/>
                                        </p:tgtEl>
                                        <p:attrNameLst>
                                          <p:attrName>ppt_x</p:attrName>
                                        </p:attrNameLst>
                                      </p:cBhvr>
                                      <p:tavLst>
                                        <p:tav tm="0">
                                          <p:val>
                                            <p:strVal val="1+#ppt_w/2"/>
                                          </p:val>
                                        </p:tav>
                                        <p:tav tm="100000">
                                          <p:val>
                                            <p:strVal val="#ppt_x"/>
                                          </p:val>
                                        </p:tav>
                                      </p:tavLst>
                                    </p:anim>
                                    <p:anim calcmode="lin" valueType="num">
                                      <p:cBhvr additive="base">
                                        <p:cTn id="282" dur="500" fill="hold"/>
                                        <p:tgtEl>
                                          <p:spTgt spid="78"/>
                                        </p:tgtEl>
                                        <p:attrNameLst>
                                          <p:attrName>ppt_y</p:attrName>
                                        </p:attrNameLst>
                                      </p:cBhvr>
                                      <p:tavLst>
                                        <p:tav tm="0">
                                          <p:val>
                                            <p:strVal val="#ppt_y"/>
                                          </p:val>
                                        </p:tav>
                                        <p:tav tm="100000">
                                          <p:val>
                                            <p:strVal val="#ppt_y"/>
                                          </p:val>
                                        </p:tav>
                                      </p:tavLst>
                                    </p:anim>
                                  </p:childTnLst>
                                </p:cTn>
                              </p:par>
                              <p:par>
                                <p:cTn id="283" presetID="2" presetClass="entr" presetSubtype="2" decel="100000" fill="hold" grpId="0" nodeType="withEffect">
                                  <p:stCondLst>
                                    <p:cond delay="1000"/>
                                  </p:stCondLst>
                                  <p:childTnLst>
                                    <p:set>
                                      <p:cBhvr>
                                        <p:cTn id="284" dur="1" fill="hold">
                                          <p:stCondLst>
                                            <p:cond delay="0"/>
                                          </p:stCondLst>
                                        </p:cTn>
                                        <p:tgtEl>
                                          <p:spTgt spid="79"/>
                                        </p:tgtEl>
                                        <p:attrNameLst>
                                          <p:attrName>style.visibility</p:attrName>
                                        </p:attrNameLst>
                                      </p:cBhvr>
                                      <p:to>
                                        <p:strVal val="visible"/>
                                      </p:to>
                                    </p:set>
                                    <p:anim calcmode="lin" valueType="num">
                                      <p:cBhvr additive="base">
                                        <p:cTn id="285" dur="500" fill="hold"/>
                                        <p:tgtEl>
                                          <p:spTgt spid="79"/>
                                        </p:tgtEl>
                                        <p:attrNameLst>
                                          <p:attrName>ppt_x</p:attrName>
                                        </p:attrNameLst>
                                      </p:cBhvr>
                                      <p:tavLst>
                                        <p:tav tm="0">
                                          <p:val>
                                            <p:strVal val="1+#ppt_w/2"/>
                                          </p:val>
                                        </p:tav>
                                        <p:tav tm="100000">
                                          <p:val>
                                            <p:strVal val="#ppt_x"/>
                                          </p:val>
                                        </p:tav>
                                      </p:tavLst>
                                    </p:anim>
                                    <p:anim calcmode="lin" valueType="num">
                                      <p:cBhvr additive="base">
                                        <p:cTn id="286" dur="500" fill="hold"/>
                                        <p:tgtEl>
                                          <p:spTgt spid="79"/>
                                        </p:tgtEl>
                                        <p:attrNameLst>
                                          <p:attrName>ppt_y</p:attrName>
                                        </p:attrNameLst>
                                      </p:cBhvr>
                                      <p:tavLst>
                                        <p:tav tm="0">
                                          <p:val>
                                            <p:strVal val="#ppt_y"/>
                                          </p:val>
                                        </p:tav>
                                        <p:tav tm="100000">
                                          <p:val>
                                            <p:strVal val="#ppt_y"/>
                                          </p:val>
                                        </p:tav>
                                      </p:tavLst>
                                    </p:anim>
                                  </p:childTnLst>
                                </p:cTn>
                              </p:par>
                              <p:par>
                                <p:cTn id="287" presetID="2" presetClass="entr" presetSubtype="2" decel="100000" fill="hold" grpId="0" nodeType="withEffect">
                                  <p:stCondLst>
                                    <p:cond delay="0"/>
                                  </p:stCondLst>
                                  <p:childTnLst>
                                    <p:set>
                                      <p:cBhvr>
                                        <p:cTn id="288" dur="1" fill="hold">
                                          <p:stCondLst>
                                            <p:cond delay="0"/>
                                          </p:stCondLst>
                                        </p:cTn>
                                        <p:tgtEl>
                                          <p:spTgt spid="80"/>
                                        </p:tgtEl>
                                        <p:attrNameLst>
                                          <p:attrName>style.visibility</p:attrName>
                                        </p:attrNameLst>
                                      </p:cBhvr>
                                      <p:to>
                                        <p:strVal val="visible"/>
                                      </p:to>
                                    </p:set>
                                    <p:anim calcmode="lin" valueType="num">
                                      <p:cBhvr additive="base">
                                        <p:cTn id="289" dur="500" fill="hold"/>
                                        <p:tgtEl>
                                          <p:spTgt spid="80"/>
                                        </p:tgtEl>
                                        <p:attrNameLst>
                                          <p:attrName>ppt_x</p:attrName>
                                        </p:attrNameLst>
                                      </p:cBhvr>
                                      <p:tavLst>
                                        <p:tav tm="0">
                                          <p:val>
                                            <p:strVal val="1+#ppt_w/2"/>
                                          </p:val>
                                        </p:tav>
                                        <p:tav tm="100000">
                                          <p:val>
                                            <p:strVal val="#ppt_x"/>
                                          </p:val>
                                        </p:tav>
                                      </p:tavLst>
                                    </p:anim>
                                    <p:anim calcmode="lin" valueType="num">
                                      <p:cBhvr additive="base">
                                        <p:cTn id="290" dur="500" fill="hold"/>
                                        <p:tgtEl>
                                          <p:spTgt spid="80"/>
                                        </p:tgtEl>
                                        <p:attrNameLst>
                                          <p:attrName>ppt_y</p:attrName>
                                        </p:attrNameLst>
                                      </p:cBhvr>
                                      <p:tavLst>
                                        <p:tav tm="0">
                                          <p:val>
                                            <p:strVal val="#ppt_y"/>
                                          </p:val>
                                        </p:tav>
                                        <p:tav tm="100000">
                                          <p:val>
                                            <p:strVal val="#ppt_y"/>
                                          </p:val>
                                        </p:tav>
                                      </p:tavLst>
                                    </p:anim>
                                  </p:childTnLst>
                                </p:cTn>
                              </p:par>
                              <p:par>
                                <p:cTn id="291" presetID="2" presetClass="entr" presetSubtype="2" decel="100000" fill="hold" grpId="0" nodeType="withEffect">
                                  <p:stCondLst>
                                    <p:cond delay="0"/>
                                  </p:stCondLst>
                                  <p:childTnLst>
                                    <p:set>
                                      <p:cBhvr>
                                        <p:cTn id="292" dur="1" fill="hold">
                                          <p:stCondLst>
                                            <p:cond delay="0"/>
                                          </p:stCondLst>
                                        </p:cTn>
                                        <p:tgtEl>
                                          <p:spTgt spid="81"/>
                                        </p:tgtEl>
                                        <p:attrNameLst>
                                          <p:attrName>style.visibility</p:attrName>
                                        </p:attrNameLst>
                                      </p:cBhvr>
                                      <p:to>
                                        <p:strVal val="visible"/>
                                      </p:to>
                                    </p:set>
                                    <p:anim calcmode="lin" valueType="num">
                                      <p:cBhvr additive="base">
                                        <p:cTn id="293" dur="500" fill="hold"/>
                                        <p:tgtEl>
                                          <p:spTgt spid="81"/>
                                        </p:tgtEl>
                                        <p:attrNameLst>
                                          <p:attrName>ppt_x</p:attrName>
                                        </p:attrNameLst>
                                      </p:cBhvr>
                                      <p:tavLst>
                                        <p:tav tm="0">
                                          <p:val>
                                            <p:strVal val="1+#ppt_w/2"/>
                                          </p:val>
                                        </p:tav>
                                        <p:tav tm="100000">
                                          <p:val>
                                            <p:strVal val="#ppt_x"/>
                                          </p:val>
                                        </p:tav>
                                      </p:tavLst>
                                    </p:anim>
                                    <p:anim calcmode="lin" valueType="num">
                                      <p:cBhvr additive="base">
                                        <p:cTn id="294" dur="500" fill="hold"/>
                                        <p:tgtEl>
                                          <p:spTgt spid="81"/>
                                        </p:tgtEl>
                                        <p:attrNameLst>
                                          <p:attrName>ppt_y</p:attrName>
                                        </p:attrNameLst>
                                      </p:cBhvr>
                                      <p:tavLst>
                                        <p:tav tm="0">
                                          <p:val>
                                            <p:strVal val="#ppt_y"/>
                                          </p:val>
                                        </p:tav>
                                        <p:tav tm="100000">
                                          <p:val>
                                            <p:strVal val="#ppt_y"/>
                                          </p:val>
                                        </p:tav>
                                      </p:tavLst>
                                    </p:anim>
                                  </p:childTnLst>
                                </p:cTn>
                              </p:par>
                              <p:par>
                                <p:cTn id="295" presetID="2" presetClass="entr" presetSubtype="2" decel="100000" fill="hold" grpId="0" nodeType="withEffect">
                                  <p:stCondLst>
                                    <p:cond delay="0"/>
                                  </p:stCondLst>
                                  <p:childTnLst>
                                    <p:set>
                                      <p:cBhvr>
                                        <p:cTn id="296" dur="1" fill="hold">
                                          <p:stCondLst>
                                            <p:cond delay="0"/>
                                          </p:stCondLst>
                                        </p:cTn>
                                        <p:tgtEl>
                                          <p:spTgt spid="82"/>
                                        </p:tgtEl>
                                        <p:attrNameLst>
                                          <p:attrName>style.visibility</p:attrName>
                                        </p:attrNameLst>
                                      </p:cBhvr>
                                      <p:to>
                                        <p:strVal val="visible"/>
                                      </p:to>
                                    </p:set>
                                    <p:anim calcmode="lin" valueType="num">
                                      <p:cBhvr additive="base">
                                        <p:cTn id="297" dur="500" fill="hold"/>
                                        <p:tgtEl>
                                          <p:spTgt spid="82"/>
                                        </p:tgtEl>
                                        <p:attrNameLst>
                                          <p:attrName>ppt_x</p:attrName>
                                        </p:attrNameLst>
                                      </p:cBhvr>
                                      <p:tavLst>
                                        <p:tav tm="0">
                                          <p:val>
                                            <p:strVal val="1+#ppt_w/2"/>
                                          </p:val>
                                        </p:tav>
                                        <p:tav tm="100000">
                                          <p:val>
                                            <p:strVal val="#ppt_x"/>
                                          </p:val>
                                        </p:tav>
                                      </p:tavLst>
                                    </p:anim>
                                    <p:anim calcmode="lin" valueType="num">
                                      <p:cBhvr additive="base">
                                        <p:cTn id="298" dur="500" fill="hold"/>
                                        <p:tgtEl>
                                          <p:spTgt spid="82"/>
                                        </p:tgtEl>
                                        <p:attrNameLst>
                                          <p:attrName>ppt_y</p:attrName>
                                        </p:attrNameLst>
                                      </p:cBhvr>
                                      <p:tavLst>
                                        <p:tav tm="0">
                                          <p:val>
                                            <p:strVal val="#ppt_y"/>
                                          </p:val>
                                        </p:tav>
                                        <p:tav tm="100000">
                                          <p:val>
                                            <p:strVal val="#ppt_y"/>
                                          </p:val>
                                        </p:tav>
                                      </p:tavLst>
                                    </p:anim>
                                  </p:childTnLst>
                                </p:cTn>
                              </p:par>
                              <p:par>
                                <p:cTn id="299" presetID="2" presetClass="entr" presetSubtype="2" decel="100000" fill="hold" grpId="0" nodeType="withEffect">
                                  <p:stCondLst>
                                    <p:cond delay="250"/>
                                  </p:stCondLst>
                                  <p:childTnLst>
                                    <p:set>
                                      <p:cBhvr>
                                        <p:cTn id="300" dur="1" fill="hold">
                                          <p:stCondLst>
                                            <p:cond delay="0"/>
                                          </p:stCondLst>
                                        </p:cTn>
                                        <p:tgtEl>
                                          <p:spTgt spid="83"/>
                                        </p:tgtEl>
                                        <p:attrNameLst>
                                          <p:attrName>style.visibility</p:attrName>
                                        </p:attrNameLst>
                                      </p:cBhvr>
                                      <p:to>
                                        <p:strVal val="visible"/>
                                      </p:to>
                                    </p:set>
                                    <p:anim calcmode="lin" valueType="num">
                                      <p:cBhvr additive="base">
                                        <p:cTn id="301" dur="250" fill="hold"/>
                                        <p:tgtEl>
                                          <p:spTgt spid="83"/>
                                        </p:tgtEl>
                                        <p:attrNameLst>
                                          <p:attrName>ppt_x</p:attrName>
                                        </p:attrNameLst>
                                      </p:cBhvr>
                                      <p:tavLst>
                                        <p:tav tm="0">
                                          <p:val>
                                            <p:strVal val="1+#ppt_w/2"/>
                                          </p:val>
                                        </p:tav>
                                        <p:tav tm="100000">
                                          <p:val>
                                            <p:strVal val="#ppt_x"/>
                                          </p:val>
                                        </p:tav>
                                      </p:tavLst>
                                    </p:anim>
                                    <p:anim calcmode="lin" valueType="num">
                                      <p:cBhvr additive="base">
                                        <p:cTn id="302" dur="250" fill="hold"/>
                                        <p:tgtEl>
                                          <p:spTgt spid="83"/>
                                        </p:tgtEl>
                                        <p:attrNameLst>
                                          <p:attrName>ppt_y</p:attrName>
                                        </p:attrNameLst>
                                      </p:cBhvr>
                                      <p:tavLst>
                                        <p:tav tm="0">
                                          <p:val>
                                            <p:strVal val="#ppt_y"/>
                                          </p:val>
                                        </p:tav>
                                        <p:tav tm="100000">
                                          <p:val>
                                            <p:strVal val="#ppt_y"/>
                                          </p:val>
                                        </p:tav>
                                      </p:tavLst>
                                    </p:anim>
                                  </p:childTnLst>
                                </p:cTn>
                              </p:par>
                              <p:par>
                                <p:cTn id="303" presetID="2" presetClass="entr" presetSubtype="2" decel="100000" fill="hold" grpId="0" nodeType="withEffect">
                                  <p:stCondLst>
                                    <p:cond delay="250"/>
                                  </p:stCondLst>
                                  <p:childTnLst>
                                    <p:set>
                                      <p:cBhvr>
                                        <p:cTn id="304" dur="1" fill="hold">
                                          <p:stCondLst>
                                            <p:cond delay="0"/>
                                          </p:stCondLst>
                                        </p:cTn>
                                        <p:tgtEl>
                                          <p:spTgt spid="84"/>
                                        </p:tgtEl>
                                        <p:attrNameLst>
                                          <p:attrName>style.visibility</p:attrName>
                                        </p:attrNameLst>
                                      </p:cBhvr>
                                      <p:to>
                                        <p:strVal val="visible"/>
                                      </p:to>
                                    </p:set>
                                    <p:anim calcmode="lin" valueType="num">
                                      <p:cBhvr additive="base">
                                        <p:cTn id="305" dur="250" fill="hold"/>
                                        <p:tgtEl>
                                          <p:spTgt spid="84"/>
                                        </p:tgtEl>
                                        <p:attrNameLst>
                                          <p:attrName>ppt_x</p:attrName>
                                        </p:attrNameLst>
                                      </p:cBhvr>
                                      <p:tavLst>
                                        <p:tav tm="0">
                                          <p:val>
                                            <p:strVal val="1+#ppt_w/2"/>
                                          </p:val>
                                        </p:tav>
                                        <p:tav tm="100000">
                                          <p:val>
                                            <p:strVal val="#ppt_x"/>
                                          </p:val>
                                        </p:tav>
                                      </p:tavLst>
                                    </p:anim>
                                    <p:anim calcmode="lin" valueType="num">
                                      <p:cBhvr additive="base">
                                        <p:cTn id="306" dur="250" fill="hold"/>
                                        <p:tgtEl>
                                          <p:spTgt spid="84"/>
                                        </p:tgtEl>
                                        <p:attrNameLst>
                                          <p:attrName>ppt_y</p:attrName>
                                        </p:attrNameLst>
                                      </p:cBhvr>
                                      <p:tavLst>
                                        <p:tav tm="0">
                                          <p:val>
                                            <p:strVal val="#ppt_y"/>
                                          </p:val>
                                        </p:tav>
                                        <p:tav tm="100000">
                                          <p:val>
                                            <p:strVal val="#ppt_y"/>
                                          </p:val>
                                        </p:tav>
                                      </p:tavLst>
                                    </p:anim>
                                  </p:childTnLst>
                                </p:cTn>
                              </p:par>
                              <p:par>
                                <p:cTn id="307" presetID="2" presetClass="entr" presetSubtype="2" decel="100000" fill="hold" grpId="0" nodeType="withEffect">
                                  <p:stCondLst>
                                    <p:cond delay="250"/>
                                  </p:stCondLst>
                                  <p:childTnLst>
                                    <p:set>
                                      <p:cBhvr>
                                        <p:cTn id="308" dur="1" fill="hold">
                                          <p:stCondLst>
                                            <p:cond delay="0"/>
                                          </p:stCondLst>
                                        </p:cTn>
                                        <p:tgtEl>
                                          <p:spTgt spid="85"/>
                                        </p:tgtEl>
                                        <p:attrNameLst>
                                          <p:attrName>style.visibility</p:attrName>
                                        </p:attrNameLst>
                                      </p:cBhvr>
                                      <p:to>
                                        <p:strVal val="visible"/>
                                      </p:to>
                                    </p:set>
                                    <p:anim calcmode="lin" valueType="num">
                                      <p:cBhvr additive="base">
                                        <p:cTn id="309" dur="250" fill="hold"/>
                                        <p:tgtEl>
                                          <p:spTgt spid="85"/>
                                        </p:tgtEl>
                                        <p:attrNameLst>
                                          <p:attrName>ppt_x</p:attrName>
                                        </p:attrNameLst>
                                      </p:cBhvr>
                                      <p:tavLst>
                                        <p:tav tm="0">
                                          <p:val>
                                            <p:strVal val="1+#ppt_w/2"/>
                                          </p:val>
                                        </p:tav>
                                        <p:tav tm="100000">
                                          <p:val>
                                            <p:strVal val="#ppt_x"/>
                                          </p:val>
                                        </p:tav>
                                      </p:tavLst>
                                    </p:anim>
                                    <p:anim calcmode="lin" valueType="num">
                                      <p:cBhvr additive="base">
                                        <p:cTn id="310" dur="250" fill="hold"/>
                                        <p:tgtEl>
                                          <p:spTgt spid="85"/>
                                        </p:tgtEl>
                                        <p:attrNameLst>
                                          <p:attrName>ppt_y</p:attrName>
                                        </p:attrNameLst>
                                      </p:cBhvr>
                                      <p:tavLst>
                                        <p:tav tm="0">
                                          <p:val>
                                            <p:strVal val="#ppt_y"/>
                                          </p:val>
                                        </p:tav>
                                        <p:tav tm="100000">
                                          <p:val>
                                            <p:strVal val="#ppt_y"/>
                                          </p:val>
                                        </p:tav>
                                      </p:tavLst>
                                    </p:anim>
                                  </p:childTnLst>
                                </p:cTn>
                              </p:par>
                              <p:par>
                                <p:cTn id="311" presetID="2" presetClass="entr" presetSubtype="2" decel="100000" fill="hold" grpId="0" nodeType="withEffect">
                                  <p:stCondLst>
                                    <p:cond delay="250"/>
                                  </p:stCondLst>
                                  <p:childTnLst>
                                    <p:set>
                                      <p:cBhvr>
                                        <p:cTn id="312" dur="1" fill="hold">
                                          <p:stCondLst>
                                            <p:cond delay="0"/>
                                          </p:stCondLst>
                                        </p:cTn>
                                        <p:tgtEl>
                                          <p:spTgt spid="86"/>
                                        </p:tgtEl>
                                        <p:attrNameLst>
                                          <p:attrName>style.visibility</p:attrName>
                                        </p:attrNameLst>
                                      </p:cBhvr>
                                      <p:to>
                                        <p:strVal val="visible"/>
                                      </p:to>
                                    </p:set>
                                    <p:anim calcmode="lin" valueType="num">
                                      <p:cBhvr additive="base">
                                        <p:cTn id="313" dur="250" fill="hold"/>
                                        <p:tgtEl>
                                          <p:spTgt spid="86"/>
                                        </p:tgtEl>
                                        <p:attrNameLst>
                                          <p:attrName>ppt_x</p:attrName>
                                        </p:attrNameLst>
                                      </p:cBhvr>
                                      <p:tavLst>
                                        <p:tav tm="0">
                                          <p:val>
                                            <p:strVal val="1+#ppt_w/2"/>
                                          </p:val>
                                        </p:tav>
                                        <p:tav tm="100000">
                                          <p:val>
                                            <p:strVal val="#ppt_x"/>
                                          </p:val>
                                        </p:tav>
                                      </p:tavLst>
                                    </p:anim>
                                    <p:anim calcmode="lin" valueType="num">
                                      <p:cBhvr additive="base">
                                        <p:cTn id="314" dur="250" fill="hold"/>
                                        <p:tgtEl>
                                          <p:spTgt spid="86"/>
                                        </p:tgtEl>
                                        <p:attrNameLst>
                                          <p:attrName>ppt_y</p:attrName>
                                        </p:attrNameLst>
                                      </p:cBhvr>
                                      <p:tavLst>
                                        <p:tav tm="0">
                                          <p:val>
                                            <p:strVal val="#ppt_y"/>
                                          </p:val>
                                        </p:tav>
                                        <p:tav tm="100000">
                                          <p:val>
                                            <p:strVal val="#ppt_y"/>
                                          </p:val>
                                        </p:tav>
                                      </p:tavLst>
                                    </p:anim>
                                  </p:childTnLst>
                                </p:cTn>
                              </p:par>
                              <p:par>
                                <p:cTn id="315" presetID="2" presetClass="entr" presetSubtype="2" decel="100000" fill="hold" grpId="0" nodeType="withEffect">
                                  <p:stCondLst>
                                    <p:cond delay="250"/>
                                  </p:stCondLst>
                                  <p:childTnLst>
                                    <p:set>
                                      <p:cBhvr>
                                        <p:cTn id="316" dur="1" fill="hold">
                                          <p:stCondLst>
                                            <p:cond delay="0"/>
                                          </p:stCondLst>
                                        </p:cTn>
                                        <p:tgtEl>
                                          <p:spTgt spid="87"/>
                                        </p:tgtEl>
                                        <p:attrNameLst>
                                          <p:attrName>style.visibility</p:attrName>
                                        </p:attrNameLst>
                                      </p:cBhvr>
                                      <p:to>
                                        <p:strVal val="visible"/>
                                      </p:to>
                                    </p:set>
                                    <p:anim calcmode="lin" valueType="num">
                                      <p:cBhvr additive="base">
                                        <p:cTn id="317" dur="250" fill="hold"/>
                                        <p:tgtEl>
                                          <p:spTgt spid="87"/>
                                        </p:tgtEl>
                                        <p:attrNameLst>
                                          <p:attrName>ppt_x</p:attrName>
                                        </p:attrNameLst>
                                      </p:cBhvr>
                                      <p:tavLst>
                                        <p:tav tm="0">
                                          <p:val>
                                            <p:strVal val="1+#ppt_w/2"/>
                                          </p:val>
                                        </p:tav>
                                        <p:tav tm="100000">
                                          <p:val>
                                            <p:strVal val="#ppt_x"/>
                                          </p:val>
                                        </p:tav>
                                      </p:tavLst>
                                    </p:anim>
                                    <p:anim calcmode="lin" valueType="num">
                                      <p:cBhvr additive="base">
                                        <p:cTn id="318" dur="250" fill="hold"/>
                                        <p:tgtEl>
                                          <p:spTgt spid="87"/>
                                        </p:tgtEl>
                                        <p:attrNameLst>
                                          <p:attrName>ppt_y</p:attrName>
                                        </p:attrNameLst>
                                      </p:cBhvr>
                                      <p:tavLst>
                                        <p:tav tm="0">
                                          <p:val>
                                            <p:strVal val="#ppt_y"/>
                                          </p:val>
                                        </p:tav>
                                        <p:tav tm="100000">
                                          <p:val>
                                            <p:strVal val="#ppt_y"/>
                                          </p:val>
                                        </p:tav>
                                      </p:tavLst>
                                    </p:anim>
                                  </p:childTnLst>
                                </p:cTn>
                              </p:par>
                              <p:par>
                                <p:cTn id="319" presetID="2" presetClass="entr" presetSubtype="2" decel="100000" fill="hold" grpId="0" nodeType="withEffect">
                                  <p:stCondLst>
                                    <p:cond delay="250"/>
                                  </p:stCondLst>
                                  <p:childTnLst>
                                    <p:set>
                                      <p:cBhvr>
                                        <p:cTn id="320" dur="1" fill="hold">
                                          <p:stCondLst>
                                            <p:cond delay="0"/>
                                          </p:stCondLst>
                                        </p:cTn>
                                        <p:tgtEl>
                                          <p:spTgt spid="88"/>
                                        </p:tgtEl>
                                        <p:attrNameLst>
                                          <p:attrName>style.visibility</p:attrName>
                                        </p:attrNameLst>
                                      </p:cBhvr>
                                      <p:to>
                                        <p:strVal val="visible"/>
                                      </p:to>
                                    </p:set>
                                    <p:anim calcmode="lin" valueType="num">
                                      <p:cBhvr additive="base">
                                        <p:cTn id="321" dur="250" fill="hold"/>
                                        <p:tgtEl>
                                          <p:spTgt spid="88"/>
                                        </p:tgtEl>
                                        <p:attrNameLst>
                                          <p:attrName>ppt_x</p:attrName>
                                        </p:attrNameLst>
                                      </p:cBhvr>
                                      <p:tavLst>
                                        <p:tav tm="0">
                                          <p:val>
                                            <p:strVal val="1+#ppt_w/2"/>
                                          </p:val>
                                        </p:tav>
                                        <p:tav tm="100000">
                                          <p:val>
                                            <p:strVal val="#ppt_x"/>
                                          </p:val>
                                        </p:tav>
                                      </p:tavLst>
                                    </p:anim>
                                    <p:anim calcmode="lin" valueType="num">
                                      <p:cBhvr additive="base">
                                        <p:cTn id="322" dur="250" fill="hold"/>
                                        <p:tgtEl>
                                          <p:spTgt spid="88"/>
                                        </p:tgtEl>
                                        <p:attrNameLst>
                                          <p:attrName>ppt_y</p:attrName>
                                        </p:attrNameLst>
                                      </p:cBhvr>
                                      <p:tavLst>
                                        <p:tav tm="0">
                                          <p:val>
                                            <p:strVal val="#ppt_y"/>
                                          </p:val>
                                        </p:tav>
                                        <p:tav tm="100000">
                                          <p:val>
                                            <p:strVal val="#ppt_y"/>
                                          </p:val>
                                        </p:tav>
                                      </p:tavLst>
                                    </p:anim>
                                  </p:childTnLst>
                                </p:cTn>
                              </p:par>
                              <p:par>
                                <p:cTn id="323" presetID="2" presetClass="entr" presetSubtype="2" decel="100000" fill="hold" grpId="0" nodeType="withEffect">
                                  <p:stCondLst>
                                    <p:cond delay="250"/>
                                  </p:stCondLst>
                                  <p:childTnLst>
                                    <p:set>
                                      <p:cBhvr>
                                        <p:cTn id="324" dur="1" fill="hold">
                                          <p:stCondLst>
                                            <p:cond delay="0"/>
                                          </p:stCondLst>
                                        </p:cTn>
                                        <p:tgtEl>
                                          <p:spTgt spid="89"/>
                                        </p:tgtEl>
                                        <p:attrNameLst>
                                          <p:attrName>style.visibility</p:attrName>
                                        </p:attrNameLst>
                                      </p:cBhvr>
                                      <p:to>
                                        <p:strVal val="visible"/>
                                      </p:to>
                                    </p:set>
                                    <p:anim calcmode="lin" valueType="num">
                                      <p:cBhvr additive="base">
                                        <p:cTn id="325" dur="250" fill="hold"/>
                                        <p:tgtEl>
                                          <p:spTgt spid="89"/>
                                        </p:tgtEl>
                                        <p:attrNameLst>
                                          <p:attrName>ppt_x</p:attrName>
                                        </p:attrNameLst>
                                      </p:cBhvr>
                                      <p:tavLst>
                                        <p:tav tm="0">
                                          <p:val>
                                            <p:strVal val="1+#ppt_w/2"/>
                                          </p:val>
                                        </p:tav>
                                        <p:tav tm="100000">
                                          <p:val>
                                            <p:strVal val="#ppt_x"/>
                                          </p:val>
                                        </p:tav>
                                      </p:tavLst>
                                    </p:anim>
                                    <p:anim calcmode="lin" valueType="num">
                                      <p:cBhvr additive="base">
                                        <p:cTn id="326" dur="250" fill="hold"/>
                                        <p:tgtEl>
                                          <p:spTgt spid="89"/>
                                        </p:tgtEl>
                                        <p:attrNameLst>
                                          <p:attrName>ppt_y</p:attrName>
                                        </p:attrNameLst>
                                      </p:cBhvr>
                                      <p:tavLst>
                                        <p:tav tm="0">
                                          <p:val>
                                            <p:strVal val="#ppt_y"/>
                                          </p:val>
                                        </p:tav>
                                        <p:tav tm="100000">
                                          <p:val>
                                            <p:strVal val="#ppt_y"/>
                                          </p:val>
                                        </p:tav>
                                      </p:tavLst>
                                    </p:anim>
                                  </p:childTnLst>
                                </p:cTn>
                              </p:par>
                              <p:par>
                                <p:cTn id="327" presetID="2" presetClass="entr" presetSubtype="2" decel="100000" fill="hold" grpId="0" nodeType="withEffect">
                                  <p:stCondLst>
                                    <p:cond delay="250"/>
                                  </p:stCondLst>
                                  <p:childTnLst>
                                    <p:set>
                                      <p:cBhvr>
                                        <p:cTn id="328" dur="1" fill="hold">
                                          <p:stCondLst>
                                            <p:cond delay="0"/>
                                          </p:stCondLst>
                                        </p:cTn>
                                        <p:tgtEl>
                                          <p:spTgt spid="90"/>
                                        </p:tgtEl>
                                        <p:attrNameLst>
                                          <p:attrName>style.visibility</p:attrName>
                                        </p:attrNameLst>
                                      </p:cBhvr>
                                      <p:to>
                                        <p:strVal val="visible"/>
                                      </p:to>
                                    </p:set>
                                    <p:anim calcmode="lin" valueType="num">
                                      <p:cBhvr additive="base">
                                        <p:cTn id="329" dur="250" fill="hold"/>
                                        <p:tgtEl>
                                          <p:spTgt spid="90"/>
                                        </p:tgtEl>
                                        <p:attrNameLst>
                                          <p:attrName>ppt_x</p:attrName>
                                        </p:attrNameLst>
                                      </p:cBhvr>
                                      <p:tavLst>
                                        <p:tav tm="0">
                                          <p:val>
                                            <p:strVal val="1+#ppt_w/2"/>
                                          </p:val>
                                        </p:tav>
                                        <p:tav tm="100000">
                                          <p:val>
                                            <p:strVal val="#ppt_x"/>
                                          </p:val>
                                        </p:tav>
                                      </p:tavLst>
                                    </p:anim>
                                    <p:anim calcmode="lin" valueType="num">
                                      <p:cBhvr additive="base">
                                        <p:cTn id="330" dur="250" fill="hold"/>
                                        <p:tgtEl>
                                          <p:spTgt spid="90"/>
                                        </p:tgtEl>
                                        <p:attrNameLst>
                                          <p:attrName>ppt_y</p:attrName>
                                        </p:attrNameLst>
                                      </p:cBhvr>
                                      <p:tavLst>
                                        <p:tav tm="0">
                                          <p:val>
                                            <p:strVal val="#ppt_y"/>
                                          </p:val>
                                        </p:tav>
                                        <p:tav tm="100000">
                                          <p:val>
                                            <p:strVal val="#ppt_y"/>
                                          </p:val>
                                        </p:tav>
                                      </p:tavLst>
                                    </p:anim>
                                  </p:childTnLst>
                                </p:cTn>
                              </p:par>
                              <p:par>
                                <p:cTn id="331" presetID="2" presetClass="entr" presetSubtype="2" decel="100000" fill="hold" grpId="0" nodeType="withEffect">
                                  <p:stCondLst>
                                    <p:cond delay="250"/>
                                  </p:stCondLst>
                                  <p:childTnLst>
                                    <p:set>
                                      <p:cBhvr>
                                        <p:cTn id="332" dur="1" fill="hold">
                                          <p:stCondLst>
                                            <p:cond delay="0"/>
                                          </p:stCondLst>
                                        </p:cTn>
                                        <p:tgtEl>
                                          <p:spTgt spid="91"/>
                                        </p:tgtEl>
                                        <p:attrNameLst>
                                          <p:attrName>style.visibility</p:attrName>
                                        </p:attrNameLst>
                                      </p:cBhvr>
                                      <p:to>
                                        <p:strVal val="visible"/>
                                      </p:to>
                                    </p:set>
                                    <p:anim calcmode="lin" valueType="num">
                                      <p:cBhvr additive="base">
                                        <p:cTn id="333" dur="250" fill="hold"/>
                                        <p:tgtEl>
                                          <p:spTgt spid="91"/>
                                        </p:tgtEl>
                                        <p:attrNameLst>
                                          <p:attrName>ppt_x</p:attrName>
                                        </p:attrNameLst>
                                      </p:cBhvr>
                                      <p:tavLst>
                                        <p:tav tm="0">
                                          <p:val>
                                            <p:strVal val="1+#ppt_w/2"/>
                                          </p:val>
                                        </p:tav>
                                        <p:tav tm="100000">
                                          <p:val>
                                            <p:strVal val="#ppt_x"/>
                                          </p:val>
                                        </p:tav>
                                      </p:tavLst>
                                    </p:anim>
                                    <p:anim calcmode="lin" valueType="num">
                                      <p:cBhvr additive="base">
                                        <p:cTn id="334" dur="250" fill="hold"/>
                                        <p:tgtEl>
                                          <p:spTgt spid="91"/>
                                        </p:tgtEl>
                                        <p:attrNameLst>
                                          <p:attrName>ppt_y</p:attrName>
                                        </p:attrNameLst>
                                      </p:cBhvr>
                                      <p:tavLst>
                                        <p:tav tm="0">
                                          <p:val>
                                            <p:strVal val="#ppt_y"/>
                                          </p:val>
                                        </p:tav>
                                        <p:tav tm="100000">
                                          <p:val>
                                            <p:strVal val="#ppt_y"/>
                                          </p:val>
                                        </p:tav>
                                      </p:tavLst>
                                    </p:anim>
                                  </p:childTnLst>
                                </p:cTn>
                              </p:par>
                              <p:par>
                                <p:cTn id="335" presetID="2" presetClass="entr" presetSubtype="2" decel="100000" fill="hold" grpId="0" nodeType="withEffect">
                                  <p:stCondLst>
                                    <p:cond delay="250"/>
                                  </p:stCondLst>
                                  <p:childTnLst>
                                    <p:set>
                                      <p:cBhvr>
                                        <p:cTn id="336" dur="1" fill="hold">
                                          <p:stCondLst>
                                            <p:cond delay="0"/>
                                          </p:stCondLst>
                                        </p:cTn>
                                        <p:tgtEl>
                                          <p:spTgt spid="92"/>
                                        </p:tgtEl>
                                        <p:attrNameLst>
                                          <p:attrName>style.visibility</p:attrName>
                                        </p:attrNameLst>
                                      </p:cBhvr>
                                      <p:to>
                                        <p:strVal val="visible"/>
                                      </p:to>
                                    </p:set>
                                    <p:anim calcmode="lin" valueType="num">
                                      <p:cBhvr additive="base">
                                        <p:cTn id="337" dur="250" fill="hold"/>
                                        <p:tgtEl>
                                          <p:spTgt spid="92"/>
                                        </p:tgtEl>
                                        <p:attrNameLst>
                                          <p:attrName>ppt_x</p:attrName>
                                        </p:attrNameLst>
                                      </p:cBhvr>
                                      <p:tavLst>
                                        <p:tav tm="0">
                                          <p:val>
                                            <p:strVal val="1+#ppt_w/2"/>
                                          </p:val>
                                        </p:tav>
                                        <p:tav tm="100000">
                                          <p:val>
                                            <p:strVal val="#ppt_x"/>
                                          </p:val>
                                        </p:tav>
                                      </p:tavLst>
                                    </p:anim>
                                    <p:anim calcmode="lin" valueType="num">
                                      <p:cBhvr additive="base">
                                        <p:cTn id="338" dur="250" fill="hold"/>
                                        <p:tgtEl>
                                          <p:spTgt spid="92"/>
                                        </p:tgtEl>
                                        <p:attrNameLst>
                                          <p:attrName>ppt_y</p:attrName>
                                        </p:attrNameLst>
                                      </p:cBhvr>
                                      <p:tavLst>
                                        <p:tav tm="0">
                                          <p:val>
                                            <p:strVal val="#ppt_y"/>
                                          </p:val>
                                        </p:tav>
                                        <p:tav tm="100000">
                                          <p:val>
                                            <p:strVal val="#ppt_y"/>
                                          </p:val>
                                        </p:tav>
                                      </p:tavLst>
                                    </p:anim>
                                  </p:childTnLst>
                                </p:cTn>
                              </p:par>
                              <p:par>
                                <p:cTn id="339" presetID="2" presetClass="entr" presetSubtype="2" decel="100000" fill="hold" grpId="0" nodeType="withEffect">
                                  <p:stCondLst>
                                    <p:cond delay="250"/>
                                  </p:stCondLst>
                                  <p:childTnLst>
                                    <p:set>
                                      <p:cBhvr>
                                        <p:cTn id="340" dur="1" fill="hold">
                                          <p:stCondLst>
                                            <p:cond delay="0"/>
                                          </p:stCondLst>
                                        </p:cTn>
                                        <p:tgtEl>
                                          <p:spTgt spid="93"/>
                                        </p:tgtEl>
                                        <p:attrNameLst>
                                          <p:attrName>style.visibility</p:attrName>
                                        </p:attrNameLst>
                                      </p:cBhvr>
                                      <p:to>
                                        <p:strVal val="visible"/>
                                      </p:to>
                                    </p:set>
                                    <p:anim calcmode="lin" valueType="num">
                                      <p:cBhvr additive="base">
                                        <p:cTn id="341" dur="250" fill="hold"/>
                                        <p:tgtEl>
                                          <p:spTgt spid="93"/>
                                        </p:tgtEl>
                                        <p:attrNameLst>
                                          <p:attrName>ppt_x</p:attrName>
                                        </p:attrNameLst>
                                      </p:cBhvr>
                                      <p:tavLst>
                                        <p:tav tm="0">
                                          <p:val>
                                            <p:strVal val="1+#ppt_w/2"/>
                                          </p:val>
                                        </p:tav>
                                        <p:tav tm="100000">
                                          <p:val>
                                            <p:strVal val="#ppt_x"/>
                                          </p:val>
                                        </p:tav>
                                      </p:tavLst>
                                    </p:anim>
                                    <p:anim calcmode="lin" valueType="num">
                                      <p:cBhvr additive="base">
                                        <p:cTn id="342" dur="250" fill="hold"/>
                                        <p:tgtEl>
                                          <p:spTgt spid="93"/>
                                        </p:tgtEl>
                                        <p:attrNameLst>
                                          <p:attrName>ppt_y</p:attrName>
                                        </p:attrNameLst>
                                      </p:cBhvr>
                                      <p:tavLst>
                                        <p:tav tm="0">
                                          <p:val>
                                            <p:strVal val="#ppt_y"/>
                                          </p:val>
                                        </p:tav>
                                        <p:tav tm="100000">
                                          <p:val>
                                            <p:strVal val="#ppt_y"/>
                                          </p:val>
                                        </p:tav>
                                      </p:tavLst>
                                    </p:anim>
                                  </p:childTnLst>
                                </p:cTn>
                              </p:par>
                              <p:par>
                                <p:cTn id="343" presetID="2" presetClass="entr" presetSubtype="2" decel="100000" fill="hold" grpId="0" nodeType="withEffect">
                                  <p:stCondLst>
                                    <p:cond delay="250"/>
                                  </p:stCondLst>
                                  <p:childTnLst>
                                    <p:set>
                                      <p:cBhvr>
                                        <p:cTn id="344" dur="1" fill="hold">
                                          <p:stCondLst>
                                            <p:cond delay="0"/>
                                          </p:stCondLst>
                                        </p:cTn>
                                        <p:tgtEl>
                                          <p:spTgt spid="94"/>
                                        </p:tgtEl>
                                        <p:attrNameLst>
                                          <p:attrName>style.visibility</p:attrName>
                                        </p:attrNameLst>
                                      </p:cBhvr>
                                      <p:to>
                                        <p:strVal val="visible"/>
                                      </p:to>
                                    </p:set>
                                    <p:anim calcmode="lin" valueType="num">
                                      <p:cBhvr additive="base">
                                        <p:cTn id="345" dur="250" fill="hold"/>
                                        <p:tgtEl>
                                          <p:spTgt spid="94"/>
                                        </p:tgtEl>
                                        <p:attrNameLst>
                                          <p:attrName>ppt_x</p:attrName>
                                        </p:attrNameLst>
                                      </p:cBhvr>
                                      <p:tavLst>
                                        <p:tav tm="0">
                                          <p:val>
                                            <p:strVal val="1+#ppt_w/2"/>
                                          </p:val>
                                        </p:tav>
                                        <p:tav tm="100000">
                                          <p:val>
                                            <p:strVal val="#ppt_x"/>
                                          </p:val>
                                        </p:tav>
                                      </p:tavLst>
                                    </p:anim>
                                    <p:anim calcmode="lin" valueType="num">
                                      <p:cBhvr additive="base">
                                        <p:cTn id="346" dur="250" fill="hold"/>
                                        <p:tgtEl>
                                          <p:spTgt spid="94"/>
                                        </p:tgtEl>
                                        <p:attrNameLst>
                                          <p:attrName>ppt_y</p:attrName>
                                        </p:attrNameLst>
                                      </p:cBhvr>
                                      <p:tavLst>
                                        <p:tav tm="0">
                                          <p:val>
                                            <p:strVal val="#ppt_y"/>
                                          </p:val>
                                        </p:tav>
                                        <p:tav tm="100000">
                                          <p:val>
                                            <p:strVal val="#ppt_y"/>
                                          </p:val>
                                        </p:tav>
                                      </p:tavLst>
                                    </p:anim>
                                  </p:childTnLst>
                                </p:cTn>
                              </p:par>
                              <p:par>
                                <p:cTn id="347" presetID="2" presetClass="entr" presetSubtype="2" decel="100000" fill="hold" grpId="0" nodeType="withEffect">
                                  <p:stCondLst>
                                    <p:cond delay="0"/>
                                  </p:stCondLst>
                                  <p:childTnLst>
                                    <p:set>
                                      <p:cBhvr>
                                        <p:cTn id="348" dur="1" fill="hold">
                                          <p:stCondLst>
                                            <p:cond delay="0"/>
                                          </p:stCondLst>
                                        </p:cTn>
                                        <p:tgtEl>
                                          <p:spTgt spid="95"/>
                                        </p:tgtEl>
                                        <p:attrNameLst>
                                          <p:attrName>style.visibility</p:attrName>
                                        </p:attrNameLst>
                                      </p:cBhvr>
                                      <p:to>
                                        <p:strVal val="visible"/>
                                      </p:to>
                                    </p:set>
                                    <p:anim calcmode="lin" valueType="num">
                                      <p:cBhvr additive="base">
                                        <p:cTn id="349" dur="500" fill="hold"/>
                                        <p:tgtEl>
                                          <p:spTgt spid="95"/>
                                        </p:tgtEl>
                                        <p:attrNameLst>
                                          <p:attrName>ppt_x</p:attrName>
                                        </p:attrNameLst>
                                      </p:cBhvr>
                                      <p:tavLst>
                                        <p:tav tm="0">
                                          <p:val>
                                            <p:strVal val="1+#ppt_w/2"/>
                                          </p:val>
                                        </p:tav>
                                        <p:tav tm="100000">
                                          <p:val>
                                            <p:strVal val="#ppt_x"/>
                                          </p:val>
                                        </p:tav>
                                      </p:tavLst>
                                    </p:anim>
                                    <p:anim calcmode="lin" valueType="num">
                                      <p:cBhvr additive="base">
                                        <p:cTn id="350" dur="500" fill="hold"/>
                                        <p:tgtEl>
                                          <p:spTgt spid="95"/>
                                        </p:tgtEl>
                                        <p:attrNameLst>
                                          <p:attrName>ppt_y</p:attrName>
                                        </p:attrNameLst>
                                      </p:cBhvr>
                                      <p:tavLst>
                                        <p:tav tm="0">
                                          <p:val>
                                            <p:strVal val="#ppt_y"/>
                                          </p:val>
                                        </p:tav>
                                        <p:tav tm="100000">
                                          <p:val>
                                            <p:strVal val="#ppt_y"/>
                                          </p:val>
                                        </p:tav>
                                      </p:tavLst>
                                    </p:anim>
                                  </p:childTnLst>
                                </p:cTn>
                              </p:par>
                              <p:par>
                                <p:cTn id="351" presetID="2" presetClass="entr" presetSubtype="2" decel="100000" fill="hold" grpId="0" nodeType="withEffect">
                                  <p:stCondLst>
                                    <p:cond delay="250"/>
                                  </p:stCondLst>
                                  <p:childTnLst>
                                    <p:set>
                                      <p:cBhvr>
                                        <p:cTn id="352" dur="1" fill="hold">
                                          <p:stCondLst>
                                            <p:cond delay="0"/>
                                          </p:stCondLst>
                                        </p:cTn>
                                        <p:tgtEl>
                                          <p:spTgt spid="96"/>
                                        </p:tgtEl>
                                        <p:attrNameLst>
                                          <p:attrName>style.visibility</p:attrName>
                                        </p:attrNameLst>
                                      </p:cBhvr>
                                      <p:to>
                                        <p:strVal val="visible"/>
                                      </p:to>
                                    </p:set>
                                    <p:anim calcmode="lin" valueType="num">
                                      <p:cBhvr additive="base">
                                        <p:cTn id="353" dur="1250" fill="hold"/>
                                        <p:tgtEl>
                                          <p:spTgt spid="96"/>
                                        </p:tgtEl>
                                        <p:attrNameLst>
                                          <p:attrName>ppt_x</p:attrName>
                                        </p:attrNameLst>
                                      </p:cBhvr>
                                      <p:tavLst>
                                        <p:tav tm="0">
                                          <p:val>
                                            <p:strVal val="1+#ppt_w/2"/>
                                          </p:val>
                                        </p:tav>
                                        <p:tav tm="100000">
                                          <p:val>
                                            <p:strVal val="#ppt_x"/>
                                          </p:val>
                                        </p:tav>
                                      </p:tavLst>
                                    </p:anim>
                                    <p:anim calcmode="lin" valueType="num">
                                      <p:cBhvr additive="base">
                                        <p:cTn id="354" dur="1250" fill="hold"/>
                                        <p:tgtEl>
                                          <p:spTgt spid="96"/>
                                        </p:tgtEl>
                                        <p:attrNameLst>
                                          <p:attrName>ppt_y</p:attrName>
                                        </p:attrNameLst>
                                      </p:cBhvr>
                                      <p:tavLst>
                                        <p:tav tm="0">
                                          <p:val>
                                            <p:strVal val="#ppt_y"/>
                                          </p:val>
                                        </p:tav>
                                        <p:tav tm="100000">
                                          <p:val>
                                            <p:strVal val="#ppt_y"/>
                                          </p:val>
                                        </p:tav>
                                      </p:tavLst>
                                    </p:anim>
                                  </p:childTnLst>
                                </p:cTn>
                              </p:par>
                              <p:par>
                                <p:cTn id="355" presetID="2" presetClass="entr" presetSubtype="2" decel="100000" fill="hold" grpId="0" nodeType="withEffect">
                                  <p:stCondLst>
                                    <p:cond delay="250"/>
                                  </p:stCondLst>
                                  <p:childTnLst>
                                    <p:set>
                                      <p:cBhvr>
                                        <p:cTn id="356" dur="1" fill="hold">
                                          <p:stCondLst>
                                            <p:cond delay="0"/>
                                          </p:stCondLst>
                                        </p:cTn>
                                        <p:tgtEl>
                                          <p:spTgt spid="97"/>
                                        </p:tgtEl>
                                        <p:attrNameLst>
                                          <p:attrName>style.visibility</p:attrName>
                                        </p:attrNameLst>
                                      </p:cBhvr>
                                      <p:to>
                                        <p:strVal val="visible"/>
                                      </p:to>
                                    </p:set>
                                    <p:anim calcmode="lin" valueType="num">
                                      <p:cBhvr additive="base">
                                        <p:cTn id="357" dur="1250" fill="hold"/>
                                        <p:tgtEl>
                                          <p:spTgt spid="97"/>
                                        </p:tgtEl>
                                        <p:attrNameLst>
                                          <p:attrName>ppt_x</p:attrName>
                                        </p:attrNameLst>
                                      </p:cBhvr>
                                      <p:tavLst>
                                        <p:tav tm="0">
                                          <p:val>
                                            <p:strVal val="1+#ppt_w/2"/>
                                          </p:val>
                                        </p:tav>
                                        <p:tav tm="100000">
                                          <p:val>
                                            <p:strVal val="#ppt_x"/>
                                          </p:val>
                                        </p:tav>
                                      </p:tavLst>
                                    </p:anim>
                                    <p:anim calcmode="lin" valueType="num">
                                      <p:cBhvr additive="base">
                                        <p:cTn id="358" dur="1250" fill="hold"/>
                                        <p:tgtEl>
                                          <p:spTgt spid="97"/>
                                        </p:tgtEl>
                                        <p:attrNameLst>
                                          <p:attrName>ppt_y</p:attrName>
                                        </p:attrNameLst>
                                      </p:cBhvr>
                                      <p:tavLst>
                                        <p:tav tm="0">
                                          <p:val>
                                            <p:strVal val="#ppt_y"/>
                                          </p:val>
                                        </p:tav>
                                        <p:tav tm="100000">
                                          <p:val>
                                            <p:strVal val="#ppt_y"/>
                                          </p:val>
                                        </p:tav>
                                      </p:tavLst>
                                    </p:anim>
                                  </p:childTnLst>
                                </p:cTn>
                              </p:par>
                              <p:par>
                                <p:cTn id="359" presetID="2" presetClass="entr" presetSubtype="2" decel="100000" fill="hold" grpId="0" nodeType="withEffect">
                                  <p:stCondLst>
                                    <p:cond delay="250"/>
                                  </p:stCondLst>
                                  <p:childTnLst>
                                    <p:set>
                                      <p:cBhvr>
                                        <p:cTn id="360" dur="1" fill="hold">
                                          <p:stCondLst>
                                            <p:cond delay="0"/>
                                          </p:stCondLst>
                                        </p:cTn>
                                        <p:tgtEl>
                                          <p:spTgt spid="98"/>
                                        </p:tgtEl>
                                        <p:attrNameLst>
                                          <p:attrName>style.visibility</p:attrName>
                                        </p:attrNameLst>
                                      </p:cBhvr>
                                      <p:to>
                                        <p:strVal val="visible"/>
                                      </p:to>
                                    </p:set>
                                    <p:anim calcmode="lin" valueType="num">
                                      <p:cBhvr additive="base">
                                        <p:cTn id="361" dur="1250" fill="hold"/>
                                        <p:tgtEl>
                                          <p:spTgt spid="98"/>
                                        </p:tgtEl>
                                        <p:attrNameLst>
                                          <p:attrName>ppt_x</p:attrName>
                                        </p:attrNameLst>
                                      </p:cBhvr>
                                      <p:tavLst>
                                        <p:tav tm="0">
                                          <p:val>
                                            <p:strVal val="1+#ppt_w/2"/>
                                          </p:val>
                                        </p:tav>
                                        <p:tav tm="100000">
                                          <p:val>
                                            <p:strVal val="#ppt_x"/>
                                          </p:val>
                                        </p:tav>
                                      </p:tavLst>
                                    </p:anim>
                                    <p:anim calcmode="lin" valueType="num">
                                      <p:cBhvr additive="base">
                                        <p:cTn id="362" dur="1250" fill="hold"/>
                                        <p:tgtEl>
                                          <p:spTgt spid="98"/>
                                        </p:tgtEl>
                                        <p:attrNameLst>
                                          <p:attrName>ppt_y</p:attrName>
                                        </p:attrNameLst>
                                      </p:cBhvr>
                                      <p:tavLst>
                                        <p:tav tm="0">
                                          <p:val>
                                            <p:strVal val="#ppt_y"/>
                                          </p:val>
                                        </p:tav>
                                        <p:tav tm="100000">
                                          <p:val>
                                            <p:strVal val="#ppt_y"/>
                                          </p:val>
                                        </p:tav>
                                      </p:tavLst>
                                    </p:anim>
                                  </p:childTnLst>
                                </p:cTn>
                              </p:par>
                              <p:par>
                                <p:cTn id="363" presetID="2" presetClass="entr" presetSubtype="2" decel="100000" fill="hold" grpId="0" nodeType="withEffect">
                                  <p:stCondLst>
                                    <p:cond delay="250"/>
                                  </p:stCondLst>
                                  <p:childTnLst>
                                    <p:set>
                                      <p:cBhvr>
                                        <p:cTn id="364" dur="1" fill="hold">
                                          <p:stCondLst>
                                            <p:cond delay="0"/>
                                          </p:stCondLst>
                                        </p:cTn>
                                        <p:tgtEl>
                                          <p:spTgt spid="99"/>
                                        </p:tgtEl>
                                        <p:attrNameLst>
                                          <p:attrName>style.visibility</p:attrName>
                                        </p:attrNameLst>
                                      </p:cBhvr>
                                      <p:to>
                                        <p:strVal val="visible"/>
                                      </p:to>
                                    </p:set>
                                    <p:anim calcmode="lin" valueType="num">
                                      <p:cBhvr additive="base">
                                        <p:cTn id="365" dur="1250" fill="hold"/>
                                        <p:tgtEl>
                                          <p:spTgt spid="99"/>
                                        </p:tgtEl>
                                        <p:attrNameLst>
                                          <p:attrName>ppt_x</p:attrName>
                                        </p:attrNameLst>
                                      </p:cBhvr>
                                      <p:tavLst>
                                        <p:tav tm="0">
                                          <p:val>
                                            <p:strVal val="1+#ppt_w/2"/>
                                          </p:val>
                                        </p:tav>
                                        <p:tav tm="100000">
                                          <p:val>
                                            <p:strVal val="#ppt_x"/>
                                          </p:val>
                                        </p:tav>
                                      </p:tavLst>
                                    </p:anim>
                                    <p:anim calcmode="lin" valueType="num">
                                      <p:cBhvr additive="base">
                                        <p:cTn id="366" dur="1250" fill="hold"/>
                                        <p:tgtEl>
                                          <p:spTgt spid="99"/>
                                        </p:tgtEl>
                                        <p:attrNameLst>
                                          <p:attrName>ppt_y</p:attrName>
                                        </p:attrNameLst>
                                      </p:cBhvr>
                                      <p:tavLst>
                                        <p:tav tm="0">
                                          <p:val>
                                            <p:strVal val="#ppt_y"/>
                                          </p:val>
                                        </p:tav>
                                        <p:tav tm="100000">
                                          <p:val>
                                            <p:strVal val="#ppt_y"/>
                                          </p:val>
                                        </p:tav>
                                      </p:tavLst>
                                    </p:anim>
                                  </p:childTnLst>
                                </p:cTn>
                              </p:par>
                              <p:par>
                                <p:cTn id="367" presetID="2" presetClass="entr" presetSubtype="2" decel="100000" fill="hold" grpId="0" nodeType="withEffect">
                                  <p:stCondLst>
                                    <p:cond delay="250"/>
                                  </p:stCondLst>
                                  <p:childTnLst>
                                    <p:set>
                                      <p:cBhvr>
                                        <p:cTn id="368" dur="1" fill="hold">
                                          <p:stCondLst>
                                            <p:cond delay="0"/>
                                          </p:stCondLst>
                                        </p:cTn>
                                        <p:tgtEl>
                                          <p:spTgt spid="100"/>
                                        </p:tgtEl>
                                        <p:attrNameLst>
                                          <p:attrName>style.visibility</p:attrName>
                                        </p:attrNameLst>
                                      </p:cBhvr>
                                      <p:to>
                                        <p:strVal val="visible"/>
                                      </p:to>
                                    </p:set>
                                    <p:anim calcmode="lin" valueType="num">
                                      <p:cBhvr additive="base">
                                        <p:cTn id="369" dur="1250" fill="hold"/>
                                        <p:tgtEl>
                                          <p:spTgt spid="100"/>
                                        </p:tgtEl>
                                        <p:attrNameLst>
                                          <p:attrName>ppt_x</p:attrName>
                                        </p:attrNameLst>
                                      </p:cBhvr>
                                      <p:tavLst>
                                        <p:tav tm="0">
                                          <p:val>
                                            <p:strVal val="1+#ppt_w/2"/>
                                          </p:val>
                                        </p:tav>
                                        <p:tav tm="100000">
                                          <p:val>
                                            <p:strVal val="#ppt_x"/>
                                          </p:val>
                                        </p:tav>
                                      </p:tavLst>
                                    </p:anim>
                                    <p:anim calcmode="lin" valueType="num">
                                      <p:cBhvr additive="base">
                                        <p:cTn id="370" dur="1250" fill="hold"/>
                                        <p:tgtEl>
                                          <p:spTgt spid="100"/>
                                        </p:tgtEl>
                                        <p:attrNameLst>
                                          <p:attrName>ppt_y</p:attrName>
                                        </p:attrNameLst>
                                      </p:cBhvr>
                                      <p:tavLst>
                                        <p:tav tm="0">
                                          <p:val>
                                            <p:strVal val="#ppt_y"/>
                                          </p:val>
                                        </p:tav>
                                        <p:tav tm="100000">
                                          <p:val>
                                            <p:strVal val="#ppt_y"/>
                                          </p:val>
                                        </p:tav>
                                      </p:tavLst>
                                    </p:anim>
                                  </p:childTnLst>
                                </p:cTn>
                              </p:par>
                              <p:par>
                                <p:cTn id="371" presetID="2" presetClass="entr" presetSubtype="2" decel="100000" fill="hold" grpId="0" nodeType="withEffect">
                                  <p:stCondLst>
                                    <p:cond delay="0"/>
                                  </p:stCondLst>
                                  <p:childTnLst>
                                    <p:set>
                                      <p:cBhvr>
                                        <p:cTn id="372" dur="1" fill="hold">
                                          <p:stCondLst>
                                            <p:cond delay="0"/>
                                          </p:stCondLst>
                                        </p:cTn>
                                        <p:tgtEl>
                                          <p:spTgt spid="101"/>
                                        </p:tgtEl>
                                        <p:attrNameLst>
                                          <p:attrName>style.visibility</p:attrName>
                                        </p:attrNameLst>
                                      </p:cBhvr>
                                      <p:to>
                                        <p:strVal val="visible"/>
                                      </p:to>
                                    </p:set>
                                    <p:anim calcmode="lin" valueType="num">
                                      <p:cBhvr additive="base">
                                        <p:cTn id="373" dur="500" fill="hold"/>
                                        <p:tgtEl>
                                          <p:spTgt spid="101"/>
                                        </p:tgtEl>
                                        <p:attrNameLst>
                                          <p:attrName>ppt_x</p:attrName>
                                        </p:attrNameLst>
                                      </p:cBhvr>
                                      <p:tavLst>
                                        <p:tav tm="0">
                                          <p:val>
                                            <p:strVal val="1+#ppt_w/2"/>
                                          </p:val>
                                        </p:tav>
                                        <p:tav tm="100000">
                                          <p:val>
                                            <p:strVal val="#ppt_x"/>
                                          </p:val>
                                        </p:tav>
                                      </p:tavLst>
                                    </p:anim>
                                    <p:anim calcmode="lin" valueType="num">
                                      <p:cBhvr additive="base">
                                        <p:cTn id="374" dur="500" fill="hold"/>
                                        <p:tgtEl>
                                          <p:spTgt spid="101"/>
                                        </p:tgtEl>
                                        <p:attrNameLst>
                                          <p:attrName>ppt_y</p:attrName>
                                        </p:attrNameLst>
                                      </p:cBhvr>
                                      <p:tavLst>
                                        <p:tav tm="0">
                                          <p:val>
                                            <p:strVal val="#ppt_y"/>
                                          </p:val>
                                        </p:tav>
                                        <p:tav tm="100000">
                                          <p:val>
                                            <p:strVal val="#ppt_y"/>
                                          </p:val>
                                        </p:tav>
                                      </p:tavLst>
                                    </p:anim>
                                  </p:childTnLst>
                                </p:cTn>
                              </p:par>
                              <p:par>
                                <p:cTn id="375" presetID="2" presetClass="entr" presetSubtype="2" decel="100000" fill="hold" grpId="0" nodeType="withEffect">
                                  <p:stCondLst>
                                    <p:cond delay="0"/>
                                  </p:stCondLst>
                                  <p:childTnLst>
                                    <p:set>
                                      <p:cBhvr>
                                        <p:cTn id="376" dur="1" fill="hold">
                                          <p:stCondLst>
                                            <p:cond delay="0"/>
                                          </p:stCondLst>
                                        </p:cTn>
                                        <p:tgtEl>
                                          <p:spTgt spid="102"/>
                                        </p:tgtEl>
                                        <p:attrNameLst>
                                          <p:attrName>style.visibility</p:attrName>
                                        </p:attrNameLst>
                                      </p:cBhvr>
                                      <p:to>
                                        <p:strVal val="visible"/>
                                      </p:to>
                                    </p:set>
                                    <p:anim calcmode="lin" valueType="num">
                                      <p:cBhvr additive="base">
                                        <p:cTn id="377" dur="500" fill="hold"/>
                                        <p:tgtEl>
                                          <p:spTgt spid="102"/>
                                        </p:tgtEl>
                                        <p:attrNameLst>
                                          <p:attrName>ppt_x</p:attrName>
                                        </p:attrNameLst>
                                      </p:cBhvr>
                                      <p:tavLst>
                                        <p:tav tm="0">
                                          <p:val>
                                            <p:strVal val="1+#ppt_w/2"/>
                                          </p:val>
                                        </p:tav>
                                        <p:tav tm="100000">
                                          <p:val>
                                            <p:strVal val="#ppt_x"/>
                                          </p:val>
                                        </p:tav>
                                      </p:tavLst>
                                    </p:anim>
                                    <p:anim calcmode="lin" valueType="num">
                                      <p:cBhvr additive="base">
                                        <p:cTn id="378" dur="500" fill="hold"/>
                                        <p:tgtEl>
                                          <p:spTgt spid="102"/>
                                        </p:tgtEl>
                                        <p:attrNameLst>
                                          <p:attrName>ppt_y</p:attrName>
                                        </p:attrNameLst>
                                      </p:cBhvr>
                                      <p:tavLst>
                                        <p:tav tm="0">
                                          <p:val>
                                            <p:strVal val="#ppt_y"/>
                                          </p:val>
                                        </p:tav>
                                        <p:tav tm="100000">
                                          <p:val>
                                            <p:strVal val="#ppt_y"/>
                                          </p:val>
                                        </p:tav>
                                      </p:tavLst>
                                    </p:anim>
                                  </p:childTnLst>
                                </p:cTn>
                              </p:par>
                              <p:par>
                                <p:cTn id="379" presetID="2" presetClass="entr" presetSubtype="2" decel="100000" fill="hold" grpId="0" nodeType="withEffect">
                                  <p:stCondLst>
                                    <p:cond delay="0"/>
                                  </p:stCondLst>
                                  <p:childTnLst>
                                    <p:set>
                                      <p:cBhvr>
                                        <p:cTn id="380" dur="1" fill="hold">
                                          <p:stCondLst>
                                            <p:cond delay="0"/>
                                          </p:stCondLst>
                                        </p:cTn>
                                        <p:tgtEl>
                                          <p:spTgt spid="103"/>
                                        </p:tgtEl>
                                        <p:attrNameLst>
                                          <p:attrName>style.visibility</p:attrName>
                                        </p:attrNameLst>
                                      </p:cBhvr>
                                      <p:to>
                                        <p:strVal val="visible"/>
                                      </p:to>
                                    </p:set>
                                    <p:anim calcmode="lin" valueType="num">
                                      <p:cBhvr additive="base">
                                        <p:cTn id="381" dur="500" fill="hold"/>
                                        <p:tgtEl>
                                          <p:spTgt spid="103"/>
                                        </p:tgtEl>
                                        <p:attrNameLst>
                                          <p:attrName>ppt_x</p:attrName>
                                        </p:attrNameLst>
                                      </p:cBhvr>
                                      <p:tavLst>
                                        <p:tav tm="0">
                                          <p:val>
                                            <p:strVal val="1+#ppt_w/2"/>
                                          </p:val>
                                        </p:tav>
                                        <p:tav tm="100000">
                                          <p:val>
                                            <p:strVal val="#ppt_x"/>
                                          </p:val>
                                        </p:tav>
                                      </p:tavLst>
                                    </p:anim>
                                    <p:anim calcmode="lin" valueType="num">
                                      <p:cBhvr additive="base">
                                        <p:cTn id="382" dur="500" fill="hold"/>
                                        <p:tgtEl>
                                          <p:spTgt spid="103"/>
                                        </p:tgtEl>
                                        <p:attrNameLst>
                                          <p:attrName>ppt_y</p:attrName>
                                        </p:attrNameLst>
                                      </p:cBhvr>
                                      <p:tavLst>
                                        <p:tav tm="0">
                                          <p:val>
                                            <p:strVal val="#ppt_y"/>
                                          </p:val>
                                        </p:tav>
                                        <p:tav tm="100000">
                                          <p:val>
                                            <p:strVal val="#ppt_y"/>
                                          </p:val>
                                        </p:tav>
                                      </p:tavLst>
                                    </p:anim>
                                  </p:childTnLst>
                                </p:cTn>
                              </p:par>
                              <p:par>
                                <p:cTn id="383" presetID="2" presetClass="entr" presetSubtype="2" decel="100000" fill="hold" grpId="0" nodeType="withEffect">
                                  <p:stCondLst>
                                    <p:cond delay="0"/>
                                  </p:stCondLst>
                                  <p:childTnLst>
                                    <p:set>
                                      <p:cBhvr>
                                        <p:cTn id="384" dur="1" fill="hold">
                                          <p:stCondLst>
                                            <p:cond delay="0"/>
                                          </p:stCondLst>
                                        </p:cTn>
                                        <p:tgtEl>
                                          <p:spTgt spid="104"/>
                                        </p:tgtEl>
                                        <p:attrNameLst>
                                          <p:attrName>style.visibility</p:attrName>
                                        </p:attrNameLst>
                                      </p:cBhvr>
                                      <p:to>
                                        <p:strVal val="visible"/>
                                      </p:to>
                                    </p:set>
                                    <p:anim calcmode="lin" valueType="num">
                                      <p:cBhvr additive="base">
                                        <p:cTn id="385" dur="500" fill="hold"/>
                                        <p:tgtEl>
                                          <p:spTgt spid="104"/>
                                        </p:tgtEl>
                                        <p:attrNameLst>
                                          <p:attrName>ppt_x</p:attrName>
                                        </p:attrNameLst>
                                      </p:cBhvr>
                                      <p:tavLst>
                                        <p:tav tm="0">
                                          <p:val>
                                            <p:strVal val="1+#ppt_w/2"/>
                                          </p:val>
                                        </p:tav>
                                        <p:tav tm="100000">
                                          <p:val>
                                            <p:strVal val="#ppt_x"/>
                                          </p:val>
                                        </p:tav>
                                      </p:tavLst>
                                    </p:anim>
                                    <p:anim calcmode="lin" valueType="num">
                                      <p:cBhvr additive="base">
                                        <p:cTn id="386" dur="500" fill="hold"/>
                                        <p:tgtEl>
                                          <p:spTgt spid="104"/>
                                        </p:tgtEl>
                                        <p:attrNameLst>
                                          <p:attrName>ppt_y</p:attrName>
                                        </p:attrNameLst>
                                      </p:cBhvr>
                                      <p:tavLst>
                                        <p:tav tm="0">
                                          <p:val>
                                            <p:strVal val="#ppt_y"/>
                                          </p:val>
                                        </p:tav>
                                        <p:tav tm="100000">
                                          <p:val>
                                            <p:strVal val="#ppt_y"/>
                                          </p:val>
                                        </p:tav>
                                      </p:tavLst>
                                    </p:anim>
                                  </p:childTnLst>
                                </p:cTn>
                              </p:par>
                              <p:par>
                                <p:cTn id="387" presetID="2" presetClass="entr" presetSubtype="2" decel="100000" fill="hold" grpId="0" nodeType="withEffect">
                                  <p:stCondLst>
                                    <p:cond delay="0"/>
                                  </p:stCondLst>
                                  <p:childTnLst>
                                    <p:set>
                                      <p:cBhvr>
                                        <p:cTn id="388" dur="1" fill="hold">
                                          <p:stCondLst>
                                            <p:cond delay="0"/>
                                          </p:stCondLst>
                                        </p:cTn>
                                        <p:tgtEl>
                                          <p:spTgt spid="105"/>
                                        </p:tgtEl>
                                        <p:attrNameLst>
                                          <p:attrName>style.visibility</p:attrName>
                                        </p:attrNameLst>
                                      </p:cBhvr>
                                      <p:to>
                                        <p:strVal val="visible"/>
                                      </p:to>
                                    </p:set>
                                    <p:anim calcmode="lin" valueType="num">
                                      <p:cBhvr additive="base">
                                        <p:cTn id="389" dur="500" fill="hold"/>
                                        <p:tgtEl>
                                          <p:spTgt spid="105"/>
                                        </p:tgtEl>
                                        <p:attrNameLst>
                                          <p:attrName>ppt_x</p:attrName>
                                        </p:attrNameLst>
                                      </p:cBhvr>
                                      <p:tavLst>
                                        <p:tav tm="0">
                                          <p:val>
                                            <p:strVal val="1+#ppt_w/2"/>
                                          </p:val>
                                        </p:tav>
                                        <p:tav tm="100000">
                                          <p:val>
                                            <p:strVal val="#ppt_x"/>
                                          </p:val>
                                        </p:tav>
                                      </p:tavLst>
                                    </p:anim>
                                    <p:anim calcmode="lin" valueType="num">
                                      <p:cBhvr additive="base">
                                        <p:cTn id="390" dur="500" fill="hold"/>
                                        <p:tgtEl>
                                          <p:spTgt spid="105"/>
                                        </p:tgtEl>
                                        <p:attrNameLst>
                                          <p:attrName>ppt_y</p:attrName>
                                        </p:attrNameLst>
                                      </p:cBhvr>
                                      <p:tavLst>
                                        <p:tav tm="0">
                                          <p:val>
                                            <p:strVal val="#ppt_y"/>
                                          </p:val>
                                        </p:tav>
                                        <p:tav tm="100000">
                                          <p:val>
                                            <p:strVal val="#ppt_y"/>
                                          </p:val>
                                        </p:tav>
                                      </p:tavLst>
                                    </p:anim>
                                  </p:childTnLst>
                                </p:cTn>
                              </p:par>
                              <p:par>
                                <p:cTn id="391" presetID="2" presetClass="entr" presetSubtype="2" decel="100000" fill="hold" grpId="0" nodeType="withEffect">
                                  <p:stCondLst>
                                    <p:cond delay="0"/>
                                  </p:stCondLst>
                                  <p:childTnLst>
                                    <p:set>
                                      <p:cBhvr>
                                        <p:cTn id="392" dur="1" fill="hold">
                                          <p:stCondLst>
                                            <p:cond delay="0"/>
                                          </p:stCondLst>
                                        </p:cTn>
                                        <p:tgtEl>
                                          <p:spTgt spid="106"/>
                                        </p:tgtEl>
                                        <p:attrNameLst>
                                          <p:attrName>style.visibility</p:attrName>
                                        </p:attrNameLst>
                                      </p:cBhvr>
                                      <p:to>
                                        <p:strVal val="visible"/>
                                      </p:to>
                                    </p:set>
                                    <p:anim calcmode="lin" valueType="num">
                                      <p:cBhvr additive="base">
                                        <p:cTn id="393" dur="500" fill="hold"/>
                                        <p:tgtEl>
                                          <p:spTgt spid="106"/>
                                        </p:tgtEl>
                                        <p:attrNameLst>
                                          <p:attrName>ppt_x</p:attrName>
                                        </p:attrNameLst>
                                      </p:cBhvr>
                                      <p:tavLst>
                                        <p:tav tm="0">
                                          <p:val>
                                            <p:strVal val="1+#ppt_w/2"/>
                                          </p:val>
                                        </p:tav>
                                        <p:tav tm="100000">
                                          <p:val>
                                            <p:strVal val="#ppt_x"/>
                                          </p:val>
                                        </p:tav>
                                      </p:tavLst>
                                    </p:anim>
                                    <p:anim calcmode="lin" valueType="num">
                                      <p:cBhvr additive="base">
                                        <p:cTn id="394" dur="500" fill="hold"/>
                                        <p:tgtEl>
                                          <p:spTgt spid="106"/>
                                        </p:tgtEl>
                                        <p:attrNameLst>
                                          <p:attrName>ppt_y</p:attrName>
                                        </p:attrNameLst>
                                      </p:cBhvr>
                                      <p:tavLst>
                                        <p:tav tm="0">
                                          <p:val>
                                            <p:strVal val="#ppt_y"/>
                                          </p:val>
                                        </p:tav>
                                        <p:tav tm="100000">
                                          <p:val>
                                            <p:strVal val="#ppt_y"/>
                                          </p:val>
                                        </p:tav>
                                      </p:tavLst>
                                    </p:anim>
                                  </p:childTnLst>
                                </p:cTn>
                              </p:par>
                              <p:par>
                                <p:cTn id="395" presetID="2" presetClass="entr" presetSubtype="2" decel="100000" fill="hold" grpId="0" nodeType="withEffect">
                                  <p:stCondLst>
                                    <p:cond delay="0"/>
                                  </p:stCondLst>
                                  <p:childTnLst>
                                    <p:set>
                                      <p:cBhvr>
                                        <p:cTn id="396" dur="1" fill="hold">
                                          <p:stCondLst>
                                            <p:cond delay="0"/>
                                          </p:stCondLst>
                                        </p:cTn>
                                        <p:tgtEl>
                                          <p:spTgt spid="107"/>
                                        </p:tgtEl>
                                        <p:attrNameLst>
                                          <p:attrName>style.visibility</p:attrName>
                                        </p:attrNameLst>
                                      </p:cBhvr>
                                      <p:to>
                                        <p:strVal val="visible"/>
                                      </p:to>
                                    </p:set>
                                    <p:anim calcmode="lin" valueType="num">
                                      <p:cBhvr additive="base">
                                        <p:cTn id="397" dur="500" fill="hold"/>
                                        <p:tgtEl>
                                          <p:spTgt spid="107"/>
                                        </p:tgtEl>
                                        <p:attrNameLst>
                                          <p:attrName>ppt_x</p:attrName>
                                        </p:attrNameLst>
                                      </p:cBhvr>
                                      <p:tavLst>
                                        <p:tav tm="0">
                                          <p:val>
                                            <p:strVal val="1+#ppt_w/2"/>
                                          </p:val>
                                        </p:tav>
                                        <p:tav tm="100000">
                                          <p:val>
                                            <p:strVal val="#ppt_x"/>
                                          </p:val>
                                        </p:tav>
                                      </p:tavLst>
                                    </p:anim>
                                    <p:anim calcmode="lin" valueType="num">
                                      <p:cBhvr additive="base">
                                        <p:cTn id="398" dur="500" fill="hold"/>
                                        <p:tgtEl>
                                          <p:spTgt spid="107"/>
                                        </p:tgtEl>
                                        <p:attrNameLst>
                                          <p:attrName>ppt_y</p:attrName>
                                        </p:attrNameLst>
                                      </p:cBhvr>
                                      <p:tavLst>
                                        <p:tav tm="0">
                                          <p:val>
                                            <p:strVal val="#ppt_y"/>
                                          </p:val>
                                        </p:tav>
                                        <p:tav tm="100000">
                                          <p:val>
                                            <p:strVal val="#ppt_y"/>
                                          </p:val>
                                        </p:tav>
                                      </p:tavLst>
                                    </p:anim>
                                  </p:childTnLst>
                                </p:cTn>
                              </p:par>
                              <p:par>
                                <p:cTn id="399" presetID="2" presetClass="entr" presetSubtype="2" decel="100000" fill="hold" grpId="0" nodeType="withEffect">
                                  <p:stCondLst>
                                    <p:cond delay="0"/>
                                  </p:stCondLst>
                                  <p:childTnLst>
                                    <p:set>
                                      <p:cBhvr>
                                        <p:cTn id="400" dur="1" fill="hold">
                                          <p:stCondLst>
                                            <p:cond delay="0"/>
                                          </p:stCondLst>
                                        </p:cTn>
                                        <p:tgtEl>
                                          <p:spTgt spid="108"/>
                                        </p:tgtEl>
                                        <p:attrNameLst>
                                          <p:attrName>style.visibility</p:attrName>
                                        </p:attrNameLst>
                                      </p:cBhvr>
                                      <p:to>
                                        <p:strVal val="visible"/>
                                      </p:to>
                                    </p:set>
                                    <p:anim calcmode="lin" valueType="num">
                                      <p:cBhvr additive="base">
                                        <p:cTn id="401" dur="500" fill="hold"/>
                                        <p:tgtEl>
                                          <p:spTgt spid="108"/>
                                        </p:tgtEl>
                                        <p:attrNameLst>
                                          <p:attrName>ppt_x</p:attrName>
                                        </p:attrNameLst>
                                      </p:cBhvr>
                                      <p:tavLst>
                                        <p:tav tm="0">
                                          <p:val>
                                            <p:strVal val="1+#ppt_w/2"/>
                                          </p:val>
                                        </p:tav>
                                        <p:tav tm="100000">
                                          <p:val>
                                            <p:strVal val="#ppt_x"/>
                                          </p:val>
                                        </p:tav>
                                      </p:tavLst>
                                    </p:anim>
                                    <p:anim calcmode="lin" valueType="num">
                                      <p:cBhvr additive="base">
                                        <p:cTn id="402" dur="500" fill="hold"/>
                                        <p:tgtEl>
                                          <p:spTgt spid="108"/>
                                        </p:tgtEl>
                                        <p:attrNameLst>
                                          <p:attrName>ppt_y</p:attrName>
                                        </p:attrNameLst>
                                      </p:cBhvr>
                                      <p:tavLst>
                                        <p:tav tm="0">
                                          <p:val>
                                            <p:strVal val="#ppt_y"/>
                                          </p:val>
                                        </p:tav>
                                        <p:tav tm="100000">
                                          <p:val>
                                            <p:strVal val="#ppt_y"/>
                                          </p:val>
                                        </p:tav>
                                      </p:tavLst>
                                    </p:anim>
                                  </p:childTnLst>
                                </p:cTn>
                              </p:par>
                              <p:par>
                                <p:cTn id="403" presetID="2" presetClass="entr" presetSubtype="2" decel="100000" fill="hold" grpId="0" nodeType="withEffect">
                                  <p:stCondLst>
                                    <p:cond delay="0"/>
                                  </p:stCondLst>
                                  <p:childTnLst>
                                    <p:set>
                                      <p:cBhvr>
                                        <p:cTn id="404" dur="1" fill="hold">
                                          <p:stCondLst>
                                            <p:cond delay="0"/>
                                          </p:stCondLst>
                                        </p:cTn>
                                        <p:tgtEl>
                                          <p:spTgt spid="109"/>
                                        </p:tgtEl>
                                        <p:attrNameLst>
                                          <p:attrName>style.visibility</p:attrName>
                                        </p:attrNameLst>
                                      </p:cBhvr>
                                      <p:to>
                                        <p:strVal val="visible"/>
                                      </p:to>
                                    </p:set>
                                    <p:anim calcmode="lin" valueType="num">
                                      <p:cBhvr additive="base">
                                        <p:cTn id="405" dur="500" fill="hold"/>
                                        <p:tgtEl>
                                          <p:spTgt spid="109"/>
                                        </p:tgtEl>
                                        <p:attrNameLst>
                                          <p:attrName>ppt_x</p:attrName>
                                        </p:attrNameLst>
                                      </p:cBhvr>
                                      <p:tavLst>
                                        <p:tav tm="0">
                                          <p:val>
                                            <p:strVal val="1+#ppt_w/2"/>
                                          </p:val>
                                        </p:tav>
                                        <p:tav tm="100000">
                                          <p:val>
                                            <p:strVal val="#ppt_x"/>
                                          </p:val>
                                        </p:tav>
                                      </p:tavLst>
                                    </p:anim>
                                    <p:anim calcmode="lin" valueType="num">
                                      <p:cBhvr additive="base">
                                        <p:cTn id="406" dur="500" fill="hold"/>
                                        <p:tgtEl>
                                          <p:spTgt spid="109"/>
                                        </p:tgtEl>
                                        <p:attrNameLst>
                                          <p:attrName>ppt_y</p:attrName>
                                        </p:attrNameLst>
                                      </p:cBhvr>
                                      <p:tavLst>
                                        <p:tav tm="0">
                                          <p:val>
                                            <p:strVal val="#ppt_y"/>
                                          </p:val>
                                        </p:tav>
                                        <p:tav tm="100000">
                                          <p:val>
                                            <p:strVal val="#ppt_y"/>
                                          </p:val>
                                        </p:tav>
                                      </p:tavLst>
                                    </p:anim>
                                  </p:childTnLst>
                                </p:cTn>
                              </p:par>
                              <p:par>
                                <p:cTn id="407" presetID="2" presetClass="entr" presetSubtype="2" decel="100000" fill="hold" grpId="0" nodeType="withEffect">
                                  <p:stCondLst>
                                    <p:cond delay="0"/>
                                  </p:stCondLst>
                                  <p:childTnLst>
                                    <p:set>
                                      <p:cBhvr>
                                        <p:cTn id="408" dur="1" fill="hold">
                                          <p:stCondLst>
                                            <p:cond delay="0"/>
                                          </p:stCondLst>
                                        </p:cTn>
                                        <p:tgtEl>
                                          <p:spTgt spid="110"/>
                                        </p:tgtEl>
                                        <p:attrNameLst>
                                          <p:attrName>style.visibility</p:attrName>
                                        </p:attrNameLst>
                                      </p:cBhvr>
                                      <p:to>
                                        <p:strVal val="visible"/>
                                      </p:to>
                                    </p:set>
                                    <p:anim calcmode="lin" valueType="num">
                                      <p:cBhvr additive="base">
                                        <p:cTn id="409" dur="500" fill="hold"/>
                                        <p:tgtEl>
                                          <p:spTgt spid="110"/>
                                        </p:tgtEl>
                                        <p:attrNameLst>
                                          <p:attrName>ppt_x</p:attrName>
                                        </p:attrNameLst>
                                      </p:cBhvr>
                                      <p:tavLst>
                                        <p:tav tm="0">
                                          <p:val>
                                            <p:strVal val="1+#ppt_w/2"/>
                                          </p:val>
                                        </p:tav>
                                        <p:tav tm="100000">
                                          <p:val>
                                            <p:strVal val="#ppt_x"/>
                                          </p:val>
                                        </p:tav>
                                      </p:tavLst>
                                    </p:anim>
                                    <p:anim calcmode="lin" valueType="num">
                                      <p:cBhvr additive="base">
                                        <p:cTn id="410" dur="500" fill="hold"/>
                                        <p:tgtEl>
                                          <p:spTgt spid="110"/>
                                        </p:tgtEl>
                                        <p:attrNameLst>
                                          <p:attrName>ppt_y</p:attrName>
                                        </p:attrNameLst>
                                      </p:cBhvr>
                                      <p:tavLst>
                                        <p:tav tm="0">
                                          <p:val>
                                            <p:strVal val="#ppt_y"/>
                                          </p:val>
                                        </p:tav>
                                        <p:tav tm="100000">
                                          <p:val>
                                            <p:strVal val="#ppt_y"/>
                                          </p:val>
                                        </p:tav>
                                      </p:tavLst>
                                    </p:anim>
                                  </p:childTnLst>
                                </p:cTn>
                              </p:par>
                              <p:par>
                                <p:cTn id="411" presetID="2" presetClass="entr" presetSubtype="2" decel="100000" fill="hold" grpId="0" nodeType="withEffect">
                                  <p:stCondLst>
                                    <p:cond delay="0"/>
                                  </p:stCondLst>
                                  <p:childTnLst>
                                    <p:set>
                                      <p:cBhvr>
                                        <p:cTn id="412" dur="1" fill="hold">
                                          <p:stCondLst>
                                            <p:cond delay="0"/>
                                          </p:stCondLst>
                                        </p:cTn>
                                        <p:tgtEl>
                                          <p:spTgt spid="111"/>
                                        </p:tgtEl>
                                        <p:attrNameLst>
                                          <p:attrName>style.visibility</p:attrName>
                                        </p:attrNameLst>
                                      </p:cBhvr>
                                      <p:to>
                                        <p:strVal val="visible"/>
                                      </p:to>
                                    </p:set>
                                    <p:anim calcmode="lin" valueType="num">
                                      <p:cBhvr additive="base">
                                        <p:cTn id="413" dur="500" fill="hold"/>
                                        <p:tgtEl>
                                          <p:spTgt spid="111"/>
                                        </p:tgtEl>
                                        <p:attrNameLst>
                                          <p:attrName>ppt_x</p:attrName>
                                        </p:attrNameLst>
                                      </p:cBhvr>
                                      <p:tavLst>
                                        <p:tav tm="0">
                                          <p:val>
                                            <p:strVal val="1+#ppt_w/2"/>
                                          </p:val>
                                        </p:tav>
                                        <p:tav tm="100000">
                                          <p:val>
                                            <p:strVal val="#ppt_x"/>
                                          </p:val>
                                        </p:tav>
                                      </p:tavLst>
                                    </p:anim>
                                    <p:anim calcmode="lin" valueType="num">
                                      <p:cBhvr additive="base">
                                        <p:cTn id="414" dur="500" fill="hold"/>
                                        <p:tgtEl>
                                          <p:spTgt spid="111"/>
                                        </p:tgtEl>
                                        <p:attrNameLst>
                                          <p:attrName>ppt_y</p:attrName>
                                        </p:attrNameLst>
                                      </p:cBhvr>
                                      <p:tavLst>
                                        <p:tav tm="0">
                                          <p:val>
                                            <p:strVal val="#ppt_y"/>
                                          </p:val>
                                        </p:tav>
                                        <p:tav tm="100000">
                                          <p:val>
                                            <p:strVal val="#ppt_y"/>
                                          </p:val>
                                        </p:tav>
                                      </p:tavLst>
                                    </p:anim>
                                  </p:childTnLst>
                                </p:cTn>
                              </p:par>
                              <p:par>
                                <p:cTn id="415" presetID="2" presetClass="entr" presetSubtype="2" decel="100000" fill="hold" grpId="0" nodeType="withEffect">
                                  <p:stCondLst>
                                    <p:cond delay="0"/>
                                  </p:stCondLst>
                                  <p:childTnLst>
                                    <p:set>
                                      <p:cBhvr>
                                        <p:cTn id="416" dur="1" fill="hold">
                                          <p:stCondLst>
                                            <p:cond delay="0"/>
                                          </p:stCondLst>
                                        </p:cTn>
                                        <p:tgtEl>
                                          <p:spTgt spid="112"/>
                                        </p:tgtEl>
                                        <p:attrNameLst>
                                          <p:attrName>style.visibility</p:attrName>
                                        </p:attrNameLst>
                                      </p:cBhvr>
                                      <p:to>
                                        <p:strVal val="visible"/>
                                      </p:to>
                                    </p:set>
                                    <p:anim calcmode="lin" valueType="num">
                                      <p:cBhvr additive="base">
                                        <p:cTn id="417" dur="500" fill="hold"/>
                                        <p:tgtEl>
                                          <p:spTgt spid="112"/>
                                        </p:tgtEl>
                                        <p:attrNameLst>
                                          <p:attrName>ppt_x</p:attrName>
                                        </p:attrNameLst>
                                      </p:cBhvr>
                                      <p:tavLst>
                                        <p:tav tm="0">
                                          <p:val>
                                            <p:strVal val="1+#ppt_w/2"/>
                                          </p:val>
                                        </p:tav>
                                        <p:tav tm="100000">
                                          <p:val>
                                            <p:strVal val="#ppt_x"/>
                                          </p:val>
                                        </p:tav>
                                      </p:tavLst>
                                    </p:anim>
                                    <p:anim calcmode="lin" valueType="num">
                                      <p:cBhvr additive="base">
                                        <p:cTn id="418" dur="500" fill="hold"/>
                                        <p:tgtEl>
                                          <p:spTgt spid="112"/>
                                        </p:tgtEl>
                                        <p:attrNameLst>
                                          <p:attrName>ppt_y</p:attrName>
                                        </p:attrNameLst>
                                      </p:cBhvr>
                                      <p:tavLst>
                                        <p:tav tm="0">
                                          <p:val>
                                            <p:strVal val="#ppt_y"/>
                                          </p:val>
                                        </p:tav>
                                        <p:tav tm="100000">
                                          <p:val>
                                            <p:strVal val="#ppt_y"/>
                                          </p:val>
                                        </p:tav>
                                      </p:tavLst>
                                    </p:anim>
                                  </p:childTnLst>
                                </p:cTn>
                              </p:par>
                              <p:par>
                                <p:cTn id="419" presetID="2" presetClass="entr" presetSubtype="2" decel="100000" fill="hold" grpId="0" nodeType="withEffect">
                                  <p:stCondLst>
                                    <p:cond delay="0"/>
                                  </p:stCondLst>
                                  <p:childTnLst>
                                    <p:set>
                                      <p:cBhvr>
                                        <p:cTn id="420" dur="1" fill="hold">
                                          <p:stCondLst>
                                            <p:cond delay="0"/>
                                          </p:stCondLst>
                                        </p:cTn>
                                        <p:tgtEl>
                                          <p:spTgt spid="113"/>
                                        </p:tgtEl>
                                        <p:attrNameLst>
                                          <p:attrName>style.visibility</p:attrName>
                                        </p:attrNameLst>
                                      </p:cBhvr>
                                      <p:to>
                                        <p:strVal val="visible"/>
                                      </p:to>
                                    </p:set>
                                    <p:anim calcmode="lin" valueType="num">
                                      <p:cBhvr additive="base">
                                        <p:cTn id="421" dur="500" fill="hold"/>
                                        <p:tgtEl>
                                          <p:spTgt spid="113"/>
                                        </p:tgtEl>
                                        <p:attrNameLst>
                                          <p:attrName>ppt_x</p:attrName>
                                        </p:attrNameLst>
                                      </p:cBhvr>
                                      <p:tavLst>
                                        <p:tav tm="0">
                                          <p:val>
                                            <p:strVal val="1+#ppt_w/2"/>
                                          </p:val>
                                        </p:tav>
                                        <p:tav tm="100000">
                                          <p:val>
                                            <p:strVal val="#ppt_x"/>
                                          </p:val>
                                        </p:tav>
                                      </p:tavLst>
                                    </p:anim>
                                    <p:anim calcmode="lin" valueType="num">
                                      <p:cBhvr additive="base">
                                        <p:cTn id="422" dur="5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423" fill="hold">
                      <p:stCondLst>
                        <p:cond delay="indefinite"/>
                      </p:stCondLst>
                      <p:childTnLst>
                        <p:par>
                          <p:cTn id="424" fill="hold">
                            <p:stCondLst>
                              <p:cond delay="0"/>
                            </p:stCondLst>
                            <p:childTnLst>
                              <p:par>
                                <p:cTn id="425" presetID="47" presetClass="entr" presetSubtype="0" fill="hold" grpId="0" nodeType="clickEffect">
                                  <p:stCondLst>
                                    <p:cond delay="0"/>
                                  </p:stCondLst>
                                  <p:iterate type="lt">
                                    <p:tmPct val="10000"/>
                                  </p:iterate>
                                  <p:childTnLst>
                                    <p:set>
                                      <p:cBhvr>
                                        <p:cTn id="426" dur="1" fill="hold">
                                          <p:stCondLst>
                                            <p:cond delay="0"/>
                                          </p:stCondLst>
                                        </p:cTn>
                                        <p:tgtEl>
                                          <p:spTgt spid="2"/>
                                        </p:tgtEl>
                                        <p:attrNameLst>
                                          <p:attrName>style.visibility</p:attrName>
                                        </p:attrNameLst>
                                      </p:cBhvr>
                                      <p:to>
                                        <p:strVal val="visible"/>
                                      </p:to>
                                    </p:set>
                                    <p:animEffect transition="in" filter="fade">
                                      <p:cBhvr>
                                        <p:cTn id="427" dur="1000"/>
                                        <p:tgtEl>
                                          <p:spTgt spid="2"/>
                                        </p:tgtEl>
                                      </p:cBhvr>
                                    </p:animEffect>
                                    <p:anim calcmode="lin" valueType="num">
                                      <p:cBhvr>
                                        <p:cTn id="428" dur="1000" fill="hold"/>
                                        <p:tgtEl>
                                          <p:spTgt spid="2"/>
                                        </p:tgtEl>
                                        <p:attrNameLst>
                                          <p:attrName>ppt_x</p:attrName>
                                        </p:attrNameLst>
                                      </p:cBhvr>
                                      <p:tavLst>
                                        <p:tav tm="0">
                                          <p:val>
                                            <p:strVal val="#ppt_x"/>
                                          </p:val>
                                        </p:tav>
                                        <p:tav tm="100000">
                                          <p:val>
                                            <p:strVal val="#ppt_x"/>
                                          </p:val>
                                        </p:tav>
                                      </p:tavLst>
                                    </p:anim>
                                    <p:anim calcmode="lin" valueType="num">
                                      <p:cBhvr>
                                        <p:cTn id="4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0" fill="hold">
                      <p:stCondLst>
                        <p:cond delay="indefinite"/>
                      </p:stCondLst>
                      <p:childTnLst>
                        <p:par>
                          <p:cTn id="431" fill="hold">
                            <p:stCondLst>
                              <p:cond delay="0"/>
                            </p:stCondLst>
                            <p:childTnLst>
                              <p:par>
                                <p:cTn id="432" presetID="47" presetClass="entr" presetSubtype="0" fill="hold" grpId="0" nodeType="clickEffect">
                                  <p:stCondLst>
                                    <p:cond delay="0"/>
                                  </p:stCondLst>
                                  <p:childTnLst>
                                    <p:set>
                                      <p:cBhvr>
                                        <p:cTn id="433" dur="1" fill="hold">
                                          <p:stCondLst>
                                            <p:cond delay="0"/>
                                          </p:stCondLst>
                                        </p:cTn>
                                        <p:tgtEl>
                                          <p:spTgt spid="121"/>
                                        </p:tgtEl>
                                        <p:attrNameLst>
                                          <p:attrName>style.visibility</p:attrName>
                                        </p:attrNameLst>
                                      </p:cBhvr>
                                      <p:to>
                                        <p:strVal val="visible"/>
                                      </p:to>
                                    </p:set>
                                    <p:animEffect transition="in" filter="fade">
                                      <p:cBhvr>
                                        <p:cTn id="434" dur="1000"/>
                                        <p:tgtEl>
                                          <p:spTgt spid="121"/>
                                        </p:tgtEl>
                                      </p:cBhvr>
                                    </p:animEffect>
                                    <p:anim calcmode="lin" valueType="num">
                                      <p:cBhvr>
                                        <p:cTn id="435" dur="1000" fill="hold"/>
                                        <p:tgtEl>
                                          <p:spTgt spid="121"/>
                                        </p:tgtEl>
                                        <p:attrNameLst>
                                          <p:attrName>ppt_x</p:attrName>
                                        </p:attrNameLst>
                                      </p:cBhvr>
                                      <p:tavLst>
                                        <p:tav tm="0">
                                          <p:val>
                                            <p:strVal val="#ppt_x"/>
                                          </p:val>
                                        </p:tav>
                                        <p:tav tm="100000">
                                          <p:val>
                                            <p:strVal val="#ppt_x"/>
                                          </p:val>
                                        </p:tav>
                                      </p:tavLst>
                                    </p:anim>
                                    <p:anim calcmode="lin" valueType="num">
                                      <p:cBhvr>
                                        <p:cTn id="436"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par>
                    <p:cTn id="437" fill="hold">
                      <p:stCondLst>
                        <p:cond delay="indefinite"/>
                      </p:stCondLst>
                      <p:childTnLst>
                        <p:par>
                          <p:cTn id="438" fill="hold">
                            <p:stCondLst>
                              <p:cond delay="0"/>
                            </p:stCondLst>
                            <p:childTnLst>
                              <p:par>
                                <p:cTn id="439" presetID="10" presetClass="entr" presetSubtype="0" fill="hold" grpId="0" nodeType="clickEffect">
                                  <p:stCondLst>
                                    <p:cond delay="0"/>
                                  </p:stCondLst>
                                  <p:iterate type="lt">
                                    <p:tmPct val="16000"/>
                                  </p:iterate>
                                  <p:childTnLst>
                                    <p:set>
                                      <p:cBhvr>
                                        <p:cTn id="440" dur="1" fill="hold">
                                          <p:stCondLst>
                                            <p:cond delay="0"/>
                                          </p:stCondLst>
                                        </p:cTn>
                                        <p:tgtEl>
                                          <p:spTgt spid="256"/>
                                        </p:tgtEl>
                                        <p:attrNameLst>
                                          <p:attrName>style.visibility</p:attrName>
                                        </p:attrNameLst>
                                      </p:cBhvr>
                                      <p:to>
                                        <p:strVal val="visible"/>
                                      </p:to>
                                    </p:set>
                                    <p:animEffect transition="in" filter="fade">
                                      <p:cBhvr>
                                        <p:cTn id="441" dur="1250"/>
                                        <p:tgtEl>
                                          <p:spTgt spid="256"/>
                                        </p:tgtEl>
                                      </p:cBhvr>
                                    </p:animEffect>
                                  </p:childTnLst>
                                </p:cTn>
                              </p:par>
                            </p:childTnLst>
                          </p:cTn>
                        </p:par>
                        <p:par>
                          <p:cTn id="442" fill="hold">
                            <p:stCondLst>
                              <p:cond delay="2250"/>
                            </p:stCondLst>
                            <p:childTnLst>
                              <p:par>
                                <p:cTn id="443" presetID="31" presetClass="entr" presetSubtype="0" fill="hold" grpId="0" nodeType="afterEffect">
                                  <p:stCondLst>
                                    <p:cond delay="0"/>
                                  </p:stCondLst>
                                  <p:iterate type="lt">
                                    <p:tmPct val="2000"/>
                                  </p:iterate>
                                  <p:childTnLst>
                                    <p:set>
                                      <p:cBhvr>
                                        <p:cTn id="444" dur="1" fill="hold">
                                          <p:stCondLst>
                                            <p:cond delay="0"/>
                                          </p:stCondLst>
                                        </p:cTn>
                                        <p:tgtEl>
                                          <p:spTgt spid="119"/>
                                        </p:tgtEl>
                                        <p:attrNameLst>
                                          <p:attrName>style.visibility</p:attrName>
                                        </p:attrNameLst>
                                      </p:cBhvr>
                                      <p:to>
                                        <p:strVal val="visible"/>
                                      </p:to>
                                    </p:set>
                                    <p:anim calcmode="lin" valueType="num">
                                      <p:cBhvr>
                                        <p:cTn id="445" dur="1000" fill="hold"/>
                                        <p:tgtEl>
                                          <p:spTgt spid="119"/>
                                        </p:tgtEl>
                                        <p:attrNameLst>
                                          <p:attrName>ppt_w</p:attrName>
                                        </p:attrNameLst>
                                      </p:cBhvr>
                                      <p:tavLst>
                                        <p:tav tm="0">
                                          <p:val>
                                            <p:fltVal val="0"/>
                                          </p:val>
                                        </p:tav>
                                        <p:tav tm="100000">
                                          <p:val>
                                            <p:strVal val="#ppt_w"/>
                                          </p:val>
                                        </p:tav>
                                      </p:tavLst>
                                    </p:anim>
                                    <p:anim calcmode="lin" valueType="num">
                                      <p:cBhvr>
                                        <p:cTn id="446" dur="1000" fill="hold"/>
                                        <p:tgtEl>
                                          <p:spTgt spid="119"/>
                                        </p:tgtEl>
                                        <p:attrNameLst>
                                          <p:attrName>ppt_h</p:attrName>
                                        </p:attrNameLst>
                                      </p:cBhvr>
                                      <p:tavLst>
                                        <p:tav tm="0">
                                          <p:val>
                                            <p:fltVal val="0"/>
                                          </p:val>
                                        </p:tav>
                                        <p:tav tm="100000">
                                          <p:val>
                                            <p:strVal val="#ppt_h"/>
                                          </p:val>
                                        </p:tav>
                                      </p:tavLst>
                                    </p:anim>
                                    <p:anim calcmode="lin" valueType="num">
                                      <p:cBhvr>
                                        <p:cTn id="447" dur="1000" fill="hold"/>
                                        <p:tgtEl>
                                          <p:spTgt spid="119"/>
                                        </p:tgtEl>
                                        <p:attrNameLst>
                                          <p:attrName>style.rotation</p:attrName>
                                        </p:attrNameLst>
                                      </p:cBhvr>
                                      <p:tavLst>
                                        <p:tav tm="0">
                                          <p:val>
                                            <p:fltVal val="90"/>
                                          </p:val>
                                        </p:tav>
                                        <p:tav tm="100000">
                                          <p:val>
                                            <p:fltVal val="0"/>
                                          </p:val>
                                        </p:tav>
                                      </p:tavLst>
                                    </p:anim>
                                    <p:animEffect transition="in" filter="fade">
                                      <p:cBhvr>
                                        <p:cTn id="448"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6" grpId="0"/>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21" grpId="0" animBg="1"/>
      <p:bldP spid="1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21303460">
            <a:off x="4476295" y="1916026"/>
            <a:ext cx="5864146" cy="1217968"/>
            <a:chOff x="2257368" y="1807348"/>
            <a:chExt cx="5864146" cy="2135478"/>
          </a:xfrm>
        </p:grpSpPr>
        <p:cxnSp>
          <p:nvCxnSpPr>
            <p:cNvPr id="27" name="直接连接符 26"/>
            <p:cNvCxnSpPr/>
            <p:nvPr/>
          </p:nvCxnSpPr>
          <p:spPr>
            <a:xfrm rot="896107" flipH="1">
              <a:off x="3534852" y="3154405"/>
              <a:ext cx="2887302" cy="788421"/>
            </a:xfrm>
            <a:prstGeom prst="line">
              <a:avLst/>
            </a:prstGeom>
            <a:ln w="317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896107" flipH="1">
              <a:off x="5617908" y="2690773"/>
              <a:ext cx="1257727" cy="334867"/>
            </a:xfrm>
            <a:prstGeom prst="line">
              <a:avLst/>
            </a:prstGeom>
            <a:ln w="31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896107" flipH="1">
              <a:off x="5862960" y="3162624"/>
              <a:ext cx="1257727" cy="334867"/>
            </a:xfrm>
            <a:prstGeom prst="line">
              <a:avLst/>
            </a:prstGeom>
            <a:ln w="31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896107" flipV="1">
              <a:off x="6523945" y="2917907"/>
              <a:ext cx="1581232" cy="421000"/>
            </a:xfrm>
            <a:prstGeom prst="line">
              <a:avLst/>
            </a:prstGeom>
            <a:ln w="3175"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896107" flipV="1">
              <a:off x="3530649" y="2421079"/>
              <a:ext cx="4590865" cy="1222311"/>
            </a:xfrm>
            <a:prstGeom prst="line">
              <a:avLst/>
            </a:prstGeom>
            <a:ln w="3175"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896107" flipH="1">
              <a:off x="5174114" y="1882859"/>
              <a:ext cx="1257727" cy="334867"/>
            </a:xfrm>
            <a:prstGeom prst="line">
              <a:avLst/>
            </a:prstGeom>
            <a:ln w="31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896107" flipV="1">
              <a:off x="4413763" y="1807348"/>
              <a:ext cx="2385572" cy="651417"/>
            </a:xfrm>
            <a:prstGeom prst="line">
              <a:avLst/>
            </a:prstGeom>
            <a:ln w="317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896107" flipH="1">
              <a:off x="2257368" y="2378323"/>
              <a:ext cx="2887302" cy="788421"/>
            </a:xfrm>
            <a:prstGeom prst="line">
              <a:avLst/>
            </a:prstGeom>
            <a:ln w="317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grpSp>
      <p:cxnSp>
        <p:nvCxnSpPr>
          <p:cNvPr id="26" name="直接连接符 25"/>
          <p:cNvCxnSpPr/>
          <p:nvPr/>
        </p:nvCxnSpPr>
        <p:spPr>
          <a:xfrm rot="599567" flipH="1">
            <a:off x="5837372" y="2313850"/>
            <a:ext cx="4759770" cy="741298"/>
          </a:xfrm>
          <a:prstGeom prst="line">
            <a:avLst/>
          </a:prstGeom>
          <a:ln w="34925" cap="rnd">
            <a:gradFill flip="none" rotWithShape="1">
              <a:gsLst>
                <a:gs pos="46000">
                  <a:srgbClr val="05DAE3">
                    <a:alpha val="79000"/>
                  </a:srgbClr>
                </a:gs>
                <a:gs pos="19000">
                  <a:srgbClr val="05DAE3">
                    <a:alpha val="0"/>
                  </a:srgbClr>
                </a:gs>
                <a:gs pos="74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grpSp>
        <p:nvGrpSpPr>
          <p:cNvPr id="108" name="组合 107"/>
          <p:cNvGrpSpPr/>
          <p:nvPr/>
        </p:nvGrpSpPr>
        <p:grpSpPr>
          <a:xfrm>
            <a:off x="11058249" y="3288207"/>
            <a:ext cx="775158" cy="775158"/>
            <a:chOff x="10697113" y="2990726"/>
            <a:chExt cx="775158" cy="775158"/>
          </a:xfrm>
        </p:grpSpPr>
        <p:grpSp>
          <p:nvGrpSpPr>
            <p:cNvPr id="93" name="组合 92"/>
            <p:cNvGrpSpPr/>
            <p:nvPr/>
          </p:nvGrpSpPr>
          <p:grpSpPr>
            <a:xfrm>
              <a:off x="10904137" y="3254318"/>
              <a:ext cx="307770" cy="247974"/>
              <a:chOff x="6235700" y="2760663"/>
              <a:chExt cx="277813" cy="223838"/>
            </a:xfrm>
            <a:solidFill>
              <a:schemeClr val="bg1"/>
            </a:solidFill>
          </p:grpSpPr>
          <p:sp>
            <p:nvSpPr>
              <p:cNvPr id="94" name="Oval 312"/>
              <p:cNvSpPr>
                <a:spLocks noChangeArrowheads="1"/>
              </p:cNvSpPr>
              <p:nvPr/>
            </p:nvSpPr>
            <p:spPr bwMode="auto">
              <a:xfrm>
                <a:off x="6345238" y="2944813"/>
                <a:ext cx="39688" cy="39688"/>
              </a:xfrm>
              <a:prstGeom prst="ellipse">
                <a:avLst/>
              </a:prstGeom>
              <a:solidFill>
                <a:srgbClr val="BB1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Oval 313"/>
              <p:cNvSpPr>
                <a:spLocks noChangeArrowheads="1"/>
              </p:cNvSpPr>
              <p:nvPr/>
            </p:nvSpPr>
            <p:spPr bwMode="auto">
              <a:xfrm>
                <a:off x="6438900" y="2944813"/>
                <a:ext cx="39688" cy="39688"/>
              </a:xfrm>
              <a:prstGeom prst="ellipse">
                <a:avLst/>
              </a:prstGeom>
              <a:solidFill>
                <a:srgbClr val="BB1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314"/>
              <p:cNvSpPr>
                <a:spLocks/>
              </p:cNvSpPr>
              <p:nvPr/>
            </p:nvSpPr>
            <p:spPr bwMode="auto">
              <a:xfrm>
                <a:off x="6235700" y="2760663"/>
                <a:ext cx="255588" cy="168275"/>
              </a:xfrm>
              <a:custGeom>
                <a:avLst/>
                <a:gdLst>
                  <a:gd name="T0" fmla="*/ 255 w 265"/>
                  <a:gd name="T1" fmla="*/ 153 h 174"/>
                  <a:gd name="T2" fmla="*/ 113 w 265"/>
                  <a:gd name="T3" fmla="*/ 153 h 174"/>
                  <a:gd name="T4" fmla="*/ 64 w 265"/>
                  <a:gd name="T5" fmla="*/ 7 h 174"/>
                  <a:gd name="T6" fmla="*/ 54 w 265"/>
                  <a:gd name="T7" fmla="*/ 0 h 174"/>
                  <a:gd name="T8" fmla="*/ 10 w 265"/>
                  <a:gd name="T9" fmla="*/ 0 h 174"/>
                  <a:gd name="T10" fmla="*/ 0 w 265"/>
                  <a:gd name="T11" fmla="*/ 11 h 174"/>
                  <a:gd name="T12" fmla="*/ 10 w 265"/>
                  <a:gd name="T13" fmla="*/ 21 h 174"/>
                  <a:gd name="T14" fmla="*/ 46 w 265"/>
                  <a:gd name="T15" fmla="*/ 21 h 174"/>
                  <a:gd name="T16" fmla="*/ 95 w 265"/>
                  <a:gd name="T17" fmla="*/ 167 h 174"/>
                  <a:gd name="T18" fmla="*/ 105 w 265"/>
                  <a:gd name="T19" fmla="*/ 174 h 174"/>
                  <a:gd name="T20" fmla="*/ 255 w 265"/>
                  <a:gd name="T21" fmla="*/ 174 h 174"/>
                  <a:gd name="T22" fmla="*/ 265 w 265"/>
                  <a:gd name="T23" fmla="*/ 164 h 174"/>
                  <a:gd name="T24" fmla="*/ 255 w 265"/>
                  <a:gd name="T25" fmla="*/ 15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 h="174">
                    <a:moveTo>
                      <a:pt x="255" y="153"/>
                    </a:moveTo>
                    <a:cubicBezTo>
                      <a:pt x="113" y="153"/>
                      <a:pt x="113" y="153"/>
                      <a:pt x="113" y="153"/>
                    </a:cubicBezTo>
                    <a:cubicBezTo>
                      <a:pt x="64" y="7"/>
                      <a:pt x="64" y="7"/>
                      <a:pt x="64" y="7"/>
                    </a:cubicBezTo>
                    <a:cubicBezTo>
                      <a:pt x="62" y="3"/>
                      <a:pt x="58" y="0"/>
                      <a:pt x="54" y="0"/>
                    </a:cubicBezTo>
                    <a:cubicBezTo>
                      <a:pt x="10" y="0"/>
                      <a:pt x="10" y="0"/>
                      <a:pt x="10" y="0"/>
                    </a:cubicBezTo>
                    <a:cubicBezTo>
                      <a:pt x="5" y="0"/>
                      <a:pt x="0" y="5"/>
                      <a:pt x="0" y="11"/>
                    </a:cubicBezTo>
                    <a:cubicBezTo>
                      <a:pt x="0" y="16"/>
                      <a:pt x="5" y="21"/>
                      <a:pt x="10" y="21"/>
                    </a:cubicBezTo>
                    <a:cubicBezTo>
                      <a:pt x="46" y="21"/>
                      <a:pt x="46" y="21"/>
                      <a:pt x="46" y="21"/>
                    </a:cubicBezTo>
                    <a:cubicBezTo>
                      <a:pt x="95" y="167"/>
                      <a:pt x="95" y="167"/>
                      <a:pt x="95" y="167"/>
                    </a:cubicBezTo>
                    <a:cubicBezTo>
                      <a:pt x="97" y="171"/>
                      <a:pt x="101" y="174"/>
                      <a:pt x="105" y="174"/>
                    </a:cubicBezTo>
                    <a:cubicBezTo>
                      <a:pt x="255" y="174"/>
                      <a:pt x="255" y="174"/>
                      <a:pt x="255" y="174"/>
                    </a:cubicBezTo>
                    <a:cubicBezTo>
                      <a:pt x="261" y="174"/>
                      <a:pt x="265" y="169"/>
                      <a:pt x="265" y="164"/>
                    </a:cubicBezTo>
                    <a:cubicBezTo>
                      <a:pt x="265" y="158"/>
                      <a:pt x="261" y="153"/>
                      <a:pt x="255"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315"/>
              <p:cNvSpPr>
                <a:spLocks noEditPoints="1"/>
              </p:cNvSpPr>
              <p:nvPr/>
            </p:nvSpPr>
            <p:spPr bwMode="auto">
              <a:xfrm>
                <a:off x="6324600" y="2784476"/>
                <a:ext cx="188913" cy="107950"/>
              </a:xfrm>
              <a:custGeom>
                <a:avLst/>
                <a:gdLst>
                  <a:gd name="T0" fmla="*/ 185 w 195"/>
                  <a:gd name="T1" fmla="*/ 16 h 111"/>
                  <a:gd name="T2" fmla="*/ 9 w 195"/>
                  <a:gd name="T3" fmla="*/ 0 h 111"/>
                  <a:gd name="T4" fmla="*/ 8 w 195"/>
                  <a:gd name="T5" fmla="*/ 0 h 111"/>
                  <a:gd name="T6" fmla="*/ 2 w 195"/>
                  <a:gd name="T7" fmla="*/ 9 h 111"/>
                  <a:gd name="T8" fmla="*/ 33 w 195"/>
                  <a:gd name="T9" fmla="*/ 101 h 111"/>
                  <a:gd name="T10" fmla="*/ 46 w 195"/>
                  <a:gd name="T11" fmla="*/ 111 h 111"/>
                  <a:gd name="T12" fmla="*/ 175 w 195"/>
                  <a:gd name="T13" fmla="*/ 111 h 111"/>
                  <a:gd name="T14" fmla="*/ 187 w 195"/>
                  <a:gd name="T15" fmla="*/ 100 h 111"/>
                  <a:gd name="T16" fmla="*/ 195 w 195"/>
                  <a:gd name="T17" fmla="*/ 27 h 111"/>
                  <a:gd name="T18" fmla="*/ 185 w 195"/>
                  <a:gd name="T19" fmla="*/ 16 h 111"/>
                  <a:gd name="T20" fmla="*/ 167 w 195"/>
                  <a:gd name="T21" fmla="*/ 90 h 111"/>
                  <a:gd name="T22" fmla="*/ 51 w 195"/>
                  <a:gd name="T23" fmla="*/ 90 h 111"/>
                  <a:gd name="T24" fmla="*/ 28 w 195"/>
                  <a:gd name="T25" fmla="*/ 23 h 111"/>
                  <a:gd name="T26" fmla="*/ 173 w 195"/>
                  <a:gd name="T27" fmla="*/ 36 h 111"/>
                  <a:gd name="T28" fmla="*/ 167 w 195"/>
                  <a:gd name="T29"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5" h="111">
                    <a:moveTo>
                      <a:pt x="185" y="16"/>
                    </a:moveTo>
                    <a:cubicBezTo>
                      <a:pt x="9" y="0"/>
                      <a:pt x="9" y="0"/>
                      <a:pt x="9" y="0"/>
                    </a:cubicBezTo>
                    <a:cubicBezTo>
                      <a:pt x="9" y="0"/>
                      <a:pt x="8" y="0"/>
                      <a:pt x="8" y="0"/>
                    </a:cubicBezTo>
                    <a:cubicBezTo>
                      <a:pt x="3" y="0"/>
                      <a:pt x="0" y="4"/>
                      <a:pt x="2" y="9"/>
                    </a:cubicBezTo>
                    <a:cubicBezTo>
                      <a:pt x="33" y="101"/>
                      <a:pt x="33" y="101"/>
                      <a:pt x="33" y="101"/>
                    </a:cubicBezTo>
                    <a:cubicBezTo>
                      <a:pt x="35" y="106"/>
                      <a:pt x="41" y="111"/>
                      <a:pt x="46" y="111"/>
                    </a:cubicBezTo>
                    <a:cubicBezTo>
                      <a:pt x="175" y="111"/>
                      <a:pt x="175" y="111"/>
                      <a:pt x="175" y="111"/>
                    </a:cubicBezTo>
                    <a:cubicBezTo>
                      <a:pt x="181" y="111"/>
                      <a:pt x="186" y="106"/>
                      <a:pt x="187" y="100"/>
                    </a:cubicBezTo>
                    <a:cubicBezTo>
                      <a:pt x="195" y="27"/>
                      <a:pt x="195" y="27"/>
                      <a:pt x="195" y="27"/>
                    </a:cubicBezTo>
                    <a:cubicBezTo>
                      <a:pt x="195" y="21"/>
                      <a:pt x="191" y="16"/>
                      <a:pt x="185" y="16"/>
                    </a:cubicBezTo>
                    <a:close/>
                    <a:moveTo>
                      <a:pt x="167" y="90"/>
                    </a:moveTo>
                    <a:cubicBezTo>
                      <a:pt x="51" y="90"/>
                      <a:pt x="51" y="90"/>
                      <a:pt x="51" y="90"/>
                    </a:cubicBezTo>
                    <a:cubicBezTo>
                      <a:pt x="28" y="23"/>
                      <a:pt x="28" y="23"/>
                      <a:pt x="28" y="23"/>
                    </a:cubicBezTo>
                    <a:cubicBezTo>
                      <a:pt x="173" y="36"/>
                      <a:pt x="173" y="36"/>
                      <a:pt x="173" y="36"/>
                    </a:cubicBezTo>
                    <a:lnTo>
                      <a:pt x="167"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0" name="椭圆 99"/>
            <p:cNvSpPr/>
            <p:nvPr/>
          </p:nvSpPr>
          <p:spPr>
            <a:xfrm>
              <a:off x="10697113" y="2990726"/>
              <a:ext cx="775158" cy="775158"/>
            </a:xfrm>
            <a:prstGeom prst="ellipse">
              <a:avLst/>
            </a:prstGeom>
            <a:noFill/>
            <a:ln w="15875">
              <a:gradFill>
                <a:gsLst>
                  <a:gs pos="0">
                    <a:srgbClr val="05DAE3"/>
                  </a:gs>
                  <a:gs pos="58000">
                    <a:srgbClr val="22B9FE"/>
                  </a:gs>
                  <a:gs pos="83000">
                    <a:srgbClr val="05DAE3"/>
                  </a:gs>
                  <a:gs pos="100000">
                    <a:srgbClr val="22B9F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07" name="组合 106"/>
          <p:cNvGrpSpPr/>
          <p:nvPr/>
        </p:nvGrpSpPr>
        <p:grpSpPr>
          <a:xfrm>
            <a:off x="10944402" y="656431"/>
            <a:ext cx="775158" cy="775158"/>
            <a:chOff x="10725180" y="689552"/>
            <a:chExt cx="775158" cy="775158"/>
          </a:xfrm>
        </p:grpSpPr>
        <p:sp>
          <p:nvSpPr>
            <p:cNvPr id="98" name="椭圆 97"/>
            <p:cNvSpPr/>
            <p:nvPr/>
          </p:nvSpPr>
          <p:spPr>
            <a:xfrm>
              <a:off x="10725180" y="689552"/>
              <a:ext cx="775158" cy="775158"/>
            </a:xfrm>
            <a:prstGeom prst="ellipse">
              <a:avLst/>
            </a:prstGeom>
            <a:noFill/>
            <a:ln w="15875">
              <a:gradFill>
                <a:gsLst>
                  <a:gs pos="0">
                    <a:srgbClr val="05DAE3"/>
                  </a:gs>
                  <a:gs pos="58000">
                    <a:srgbClr val="22B9FE"/>
                  </a:gs>
                  <a:gs pos="83000">
                    <a:srgbClr val="05DAE3"/>
                  </a:gs>
                  <a:gs pos="100000">
                    <a:srgbClr val="22B9F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1" name="组合 100"/>
            <p:cNvGrpSpPr/>
            <p:nvPr/>
          </p:nvGrpSpPr>
          <p:grpSpPr>
            <a:xfrm>
              <a:off x="10964912" y="978269"/>
              <a:ext cx="261694" cy="299324"/>
              <a:chOff x="2351088" y="4405313"/>
              <a:chExt cx="242888" cy="277813"/>
            </a:xfrm>
          </p:grpSpPr>
          <p:sp>
            <p:nvSpPr>
              <p:cNvPr id="102" name="Freeform 214"/>
              <p:cNvSpPr>
                <a:spLocks/>
              </p:cNvSpPr>
              <p:nvPr/>
            </p:nvSpPr>
            <p:spPr bwMode="auto">
              <a:xfrm>
                <a:off x="2351088" y="4405313"/>
                <a:ext cx="242888" cy="128588"/>
              </a:xfrm>
              <a:custGeom>
                <a:avLst/>
                <a:gdLst>
                  <a:gd name="T0" fmla="*/ 232 w 251"/>
                  <a:gd name="T1" fmla="*/ 75 h 133"/>
                  <a:gd name="T2" fmla="*/ 232 w 251"/>
                  <a:gd name="T3" fmla="*/ 72 h 133"/>
                  <a:gd name="T4" fmla="*/ 186 w 251"/>
                  <a:gd name="T5" fmla="*/ 26 h 133"/>
                  <a:gd name="T6" fmla="*/ 163 w 251"/>
                  <a:gd name="T7" fmla="*/ 32 h 133"/>
                  <a:gd name="T8" fmla="*/ 111 w 251"/>
                  <a:gd name="T9" fmla="*/ 0 h 133"/>
                  <a:gd name="T10" fmla="*/ 60 w 251"/>
                  <a:gd name="T11" fmla="*/ 33 h 133"/>
                  <a:gd name="T12" fmla="*/ 44 w 251"/>
                  <a:gd name="T13" fmla="*/ 27 h 133"/>
                  <a:gd name="T14" fmla="*/ 17 w 251"/>
                  <a:gd name="T15" fmla="*/ 53 h 133"/>
                  <a:gd name="T16" fmla="*/ 19 w 251"/>
                  <a:gd name="T17" fmla="*/ 61 h 133"/>
                  <a:gd name="T18" fmla="*/ 0 w 251"/>
                  <a:gd name="T19" fmla="*/ 95 h 133"/>
                  <a:gd name="T20" fmla="*/ 38 w 251"/>
                  <a:gd name="T21" fmla="*/ 133 h 133"/>
                  <a:gd name="T22" fmla="*/ 38 w 251"/>
                  <a:gd name="T23" fmla="*/ 133 h 133"/>
                  <a:gd name="T24" fmla="*/ 38 w 251"/>
                  <a:gd name="T25" fmla="*/ 133 h 133"/>
                  <a:gd name="T26" fmla="*/ 38 w 251"/>
                  <a:gd name="T27" fmla="*/ 133 h 133"/>
                  <a:gd name="T28" fmla="*/ 38 w 251"/>
                  <a:gd name="T29" fmla="*/ 133 h 133"/>
                  <a:gd name="T30" fmla="*/ 218 w 251"/>
                  <a:gd name="T31" fmla="*/ 133 h 133"/>
                  <a:gd name="T32" fmla="*/ 220 w 251"/>
                  <a:gd name="T33" fmla="*/ 133 h 133"/>
                  <a:gd name="T34" fmla="*/ 251 w 251"/>
                  <a:gd name="T35" fmla="*/ 103 h 133"/>
                  <a:gd name="T36" fmla="*/ 232 w 251"/>
                  <a:gd name="T37" fmla="*/ 7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1" h="133">
                    <a:moveTo>
                      <a:pt x="232" y="75"/>
                    </a:moveTo>
                    <a:cubicBezTo>
                      <a:pt x="232" y="74"/>
                      <a:pt x="232" y="73"/>
                      <a:pt x="232" y="72"/>
                    </a:cubicBezTo>
                    <a:cubicBezTo>
                      <a:pt x="232" y="47"/>
                      <a:pt x="211" y="26"/>
                      <a:pt x="186" y="26"/>
                    </a:cubicBezTo>
                    <a:cubicBezTo>
                      <a:pt x="177" y="26"/>
                      <a:pt x="170" y="28"/>
                      <a:pt x="163" y="32"/>
                    </a:cubicBezTo>
                    <a:cubicBezTo>
                      <a:pt x="154" y="13"/>
                      <a:pt x="134" y="0"/>
                      <a:pt x="111" y="0"/>
                    </a:cubicBezTo>
                    <a:cubicBezTo>
                      <a:pt x="89" y="0"/>
                      <a:pt x="69" y="13"/>
                      <a:pt x="60" y="33"/>
                    </a:cubicBezTo>
                    <a:cubicBezTo>
                      <a:pt x="55" y="29"/>
                      <a:pt x="50" y="27"/>
                      <a:pt x="44" y="27"/>
                    </a:cubicBezTo>
                    <a:cubicBezTo>
                      <a:pt x="29" y="27"/>
                      <a:pt x="17" y="39"/>
                      <a:pt x="17" y="53"/>
                    </a:cubicBezTo>
                    <a:cubicBezTo>
                      <a:pt x="17" y="56"/>
                      <a:pt x="18" y="59"/>
                      <a:pt x="19" y="61"/>
                    </a:cubicBezTo>
                    <a:cubicBezTo>
                      <a:pt x="7" y="68"/>
                      <a:pt x="0" y="80"/>
                      <a:pt x="0" y="95"/>
                    </a:cubicBezTo>
                    <a:cubicBezTo>
                      <a:pt x="0" y="116"/>
                      <a:pt x="17" y="133"/>
                      <a:pt x="38" y="133"/>
                    </a:cubicBezTo>
                    <a:cubicBezTo>
                      <a:pt x="38" y="133"/>
                      <a:pt x="38" y="133"/>
                      <a:pt x="38" y="133"/>
                    </a:cubicBezTo>
                    <a:cubicBezTo>
                      <a:pt x="38" y="133"/>
                      <a:pt x="38" y="133"/>
                      <a:pt x="38" y="133"/>
                    </a:cubicBezTo>
                    <a:cubicBezTo>
                      <a:pt x="38" y="133"/>
                      <a:pt x="38" y="133"/>
                      <a:pt x="38" y="133"/>
                    </a:cubicBezTo>
                    <a:cubicBezTo>
                      <a:pt x="38" y="133"/>
                      <a:pt x="38" y="133"/>
                      <a:pt x="38" y="133"/>
                    </a:cubicBezTo>
                    <a:cubicBezTo>
                      <a:pt x="218" y="133"/>
                      <a:pt x="218" y="133"/>
                      <a:pt x="218" y="133"/>
                    </a:cubicBezTo>
                    <a:cubicBezTo>
                      <a:pt x="219" y="133"/>
                      <a:pt x="219" y="133"/>
                      <a:pt x="220" y="133"/>
                    </a:cubicBezTo>
                    <a:cubicBezTo>
                      <a:pt x="237" y="133"/>
                      <a:pt x="251" y="120"/>
                      <a:pt x="251" y="103"/>
                    </a:cubicBezTo>
                    <a:cubicBezTo>
                      <a:pt x="251" y="90"/>
                      <a:pt x="243" y="79"/>
                      <a:pt x="232" y="7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03" name="Freeform 215"/>
              <p:cNvSpPr>
                <a:spLocks/>
              </p:cNvSpPr>
              <p:nvPr/>
            </p:nvSpPr>
            <p:spPr bwMode="auto">
              <a:xfrm>
                <a:off x="2466975" y="4541838"/>
                <a:ext cx="93663" cy="141288"/>
              </a:xfrm>
              <a:custGeom>
                <a:avLst/>
                <a:gdLst>
                  <a:gd name="T0" fmla="*/ 51 w 59"/>
                  <a:gd name="T1" fmla="*/ 47 h 89"/>
                  <a:gd name="T2" fmla="*/ 0 w 59"/>
                  <a:gd name="T3" fmla="*/ 0 h 89"/>
                  <a:gd name="T4" fmla="*/ 21 w 59"/>
                  <a:gd name="T5" fmla="*/ 37 h 89"/>
                  <a:gd name="T6" fmla="*/ 4 w 59"/>
                  <a:gd name="T7" fmla="*/ 37 h 89"/>
                  <a:gd name="T8" fmla="*/ 59 w 59"/>
                  <a:gd name="T9" fmla="*/ 89 h 89"/>
                  <a:gd name="T10" fmla="*/ 34 w 59"/>
                  <a:gd name="T11" fmla="*/ 47 h 89"/>
                  <a:gd name="T12" fmla="*/ 51 w 59"/>
                  <a:gd name="T13" fmla="*/ 47 h 89"/>
                </a:gdLst>
                <a:ahLst/>
                <a:cxnLst>
                  <a:cxn ang="0">
                    <a:pos x="T0" y="T1"/>
                  </a:cxn>
                  <a:cxn ang="0">
                    <a:pos x="T2" y="T3"/>
                  </a:cxn>
                  <a:cxn ang="0">
                    <a:pos x="T4" y="T5"/>
                  </a:cxn>
                  <a:cxn ang="0">
                    <a:pos x="T6" y="T7"/>
                  </a:cxn>
                  <a:cxn ang="0">
                    <a:pos x="T8" y="T9"/>
                  </a:cxn>
                  <a:cxn ang="0">
                    <a:pos x="T10" y="T11"/>
                  </a:cxn>
                  <a:cxn ang="0">
                    <a:pos x="T12" y="T13"/>
                  </a:cxn>
                </a:cxnLst>
                <a:rect l="0" t="0" r="r" b="b"/>
                <a:pathLst>
                  <a:path w="59" h="89">
                    <a:moveTo>
                      <a:pt x="51" y="47"/>
                    </a:moveTo>
                    <a:lnTo>
                      <a:pt x="0" y="0"/>
                    </a:lnTo>
                    <a:lnTo>
                      <a:pt x="21" y="37"/>
                    </a:lnTo>
                    <a:lnTo>
                      <a:pt x="4" y="37"/>
                    </a:lnTo>
                    <a:lnTo>
                      <a:pt x="59" y="89"/>
                    </a:lnTo>
                    <a:lnTo>
                      <a:pt x="34" y="47"/>
                    </a:lnTo>
                    <a:lnTo>
                      <a:pt x="51" y="47"/>
                    </a:lnTo>
                    <a:close/>
                  </a:path>
                </a:pathLst>
              </a:custGeom>
              <a:solidFill>
                <a:srgbClr val="D40F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16"/>
              <p:cNvSpPr>
                <a:spLocks/>
              </p:cNvSpPr>
              <p:nvPr/>
            </p:nvSpPr>
            <p:spPr bwMode="auto">
              <a:xfrm>
                <a:off x="2413000" y="4557713"/>
                <a:ext cx="49213" cy="74613"/>
              </a:xfrm>
              <a:custGeom>
                <a:avLst/>
                <a:gdLst>
                  <a:gd name="T0" fmla="*/ 26 w 31"/>
                  <a:gd name="T1" fmla="*/ 25 h 47"/>
                  <a:gd name="T2" fmla="*/ 0 w 31"/>
                  <a:gd name="T3" fmla="*/ 0 h 47"/>
                  <a:gd name="T4" fmla="*/ 11 w 31"/>
                  <a:gd name="T5" fmla="*/ 20 h 47"/>
                  <a:gd name="T6" fmla="*/ 2 w 31"/>
                  <a:gd name="T7" fmla="*/ 20 h 47"/>
                  <a:gd name="T8" fmla="*/ 31 w 31"/>
                  <a:gd name="T9" fmla="*/ 47 h 47"/>
                  <a:gd name="T10" fmla="*/ 17 w 31"/>
                  <a:gd name="T11" fmla="*/ 25 h 47"/>
                  <a:gd name="T12" fmla="*/ 26 w 31"/>
                  <a:gd name="T13" fmla="*/ 25 h 47"/>
                </a:gdLst>
                <a:ahLst/>
                <a:cxnLst>
                  <a:cxn ang="0">
                    <a:pos x="T0" y="T1"/>
                  </a:cxn>
                  <a:cxn ang="0">
                    <a:pos x="T2" y="T3"/>
                  </a:cxn>
                  <a:cxn ang="0">
                    <a:pos x="T4" y="T5"/>
                  </a:cxn>
                  <a:cxn ang="0">
                    <a:pos x="T6" y="T7"/>
                  </a:cxn>
                  <a:cxn ang="0">
                    <a:pos x="T8" y="T9"/>
                  </a:cxn>
                  <a:cxn ang="0">
                    <a:pos x="T10" y="T11"/>
                  </a:cxn>
                  <a:cxn ang="0">
                    <a:pos x="T12" y="T13"/>
                  </a:cxn>
                </a:cxnLst>
                <a:rect l="0" t="0" r="r" b="b"/>
                <a:pathLst>
                  <a:path w="31" h="47">
                    <a:moveTo>
                      <a:pt x="26" y="25"/>
                    </a:moveTo>
                    <a:lnTo>
                      <a:pt x="0" y="0"/>
                    </a:lnTo>
                    <a:lnTo>
                      <a:pt x="11" y="20"/>
                    </a:lnTo>
                    <a:lnTo>
                      <a:pt x="2" y="20"/>
                    </a:lnTo>
                    <a:lnTo>
                      <a:pt x="31" y="47"/>
                    </a:lnTo>
                    <a:lnTo>
                      <a:pt x="17" y="25"/>
                    </a:lnTo>
                    <a:lnTo>
                      <a:pt x="26" y="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05" name="文本框 104"/>
          <p:cNvSpPr txBox="1"/>
          <p:nvPr/>
        </p:nvSpPr>
        <p:spPr>
          <a:xfrm>
            <a:off x="8950935" y="520275"/>
            <a:ext cx="1923548" cy="338554"/>
          </a:xfrm>
          <a:prstGeom prst="rect">
            <a:avLst/>
          </a:prstGeom>
          <a:noFill/>
        </p:spPr>
        <p:txBody>
          <a:bodyPr wrap="square" rtlCol="0">
            <a:spAutoFit/>
          </a:bodyPr>
          <a:lstStyle/>
          <a:p>
            <a:pPr algn="r"/>
            <a:r>
              <a:rPr lang="zh-CN" altLang="en-US" sz="1600" dirty="0" smtClean="0">
                <a:solidFill>
                  <a:srgbClr val="BB1055"/>
                </a:solidFill>
                <a:latin typeface="造字工房尚黑 G0v1 粗体" pitchFamily="50" charset="-122"/>
                <a:ea typeface="造字工房尚黑 G0v1 粗体" pitchFamily="50" charset="-122"/>
              </a:rPr>
              <a:t>配置</a:t>
            </a:r>
            <a:r>
              <a:rPr lang="en-US" altLang="zh-CN" sz="1600" dirty="0" smtClean="0">
                <a:solidFill>
                  <a:schemeClr val="bg1"/>
                </a:solidFill>
                <a:latin typeface="造字工房尚黑 G0v1 粗体" pitchFamily="50" charset="-122"/>
                <a:ea typeface="造字工房尚黑 G0v1 粗体" pitchFamily="50" charset="-122"/>
              </a:rPr>
              <a:t> </a:t>
            </a:r>
            <a:r>
              <a:rPr lang="zh-CN" altLang="en-US" sz="1600" dirty="0" smtClean="0">
                <a:solidFill>
                  <a:schemeClr val="bg1"/>
                </a:solidFill>
                <a:latin typeface="造字工房尚黑 G0v1 粗体" pitchFamily="50" charset="-122"/>
                <a:ea typeface="造字工房尚黑 G0v1 粗体" pitchFamily="50" charset="-122"/>
              </a:rPr>
              <a:t>繁琐</a:t>
            </a:r>
            <a:endParaRPr lang="zh-CN" altLang="en-US" sz="1600" dirty="0">
              <a:solidFill>
                <a:schemeClr val="bg1"/>
              </a:solidFill>
              <a:latin typeface="造字工房尚黑 G0v1 粗体" pitchFamily="50" charset="-122"/>
              <a:ea typeface="造字工房尚黑 G0v1 粗体" pitchFamily="50" charset="-122"/>
            </a:endParaRPr>
          </a:p>
        </p:txBody>
      </p:sp>
      <p:sp>
        <p:nvSpPr>
          <p:cNvPr id="106" name="文本框 105"/>
          <p:cNvSpPr txBox="1"/>
          <p:nvPr/>
        </p:nvSpPr>
        <p:spPr>
          <a:xfrm>
            <a:off x="9035552" y="945148"/>
            <a:ext cx="1838931" cy="1277273"/>
          </a:xfrm>
          <a:prstGeom prst="rect">
            <a:avLst/>
          </a:prstGeom>
          <a:noFill/>
        </p:spPr>
        <p:txBody>
          <a:bodyPr wrap="square" rtlCol="0">
            <a:spAutoFit/>
          </a:bodyPr>
          <a:lstStyle/>
          <a:p>
            <a:pPr algn="r"/>
            <a:r>
              <a:rPr lang="zh-CN" altLang="en-US" sz="1100" dirty="0" smtClean="0">
                <a:solidFill>
                  <a:schemeClr val="bg1">
                    <a:lumMod val="95000"/>
                  </a:schemeClr>
                </a:solidFill>
                <a:latin typeface="Segoe UI Light" panose="020B0502040204020203" pitchFamily="34" charset="0"/>
                <a:cs typeface="Segoe UI Light" panose="020B0502040204020203" pitchFamily="34" charset="0"/>
              </a:rPr>
              <a:t>接入使用时</a:t>
            </a:r>
            <a:r>
              <a:rPr lang="en-US" altLang="zh-CN" sz="1100" dirty="0" smtClean="0">
                <a:solidFill>
                  <a:schemeClr val="bg1">
                    <a:lumMod val="95000"/>
                  </a:schemeClr>
                </a:solidFill>
                <a:latin typeface="Segoe UI Light" panose="020B0502040204020203" pitchFamily="34" charset="0"/>
                <a:cs typeface="Segoe UI Light" panose="020B0502040204020203" pitchFamily="34" charset="0"/>
              </a:rPr>
              <a:t>,</a:t>
            </a:r>
            <a:r>
              <a:rPr lang="zh-CN" altLang="en-US" sz="1100" dirty="0" smtClean="0">
                <a:solidFill>
                  <a:schemeClr val="bg1">
                    <a:lumMod val="95000"/>
                  </a:schemeClr>
                </a:solidFill>
                <a:latin typeface="Segoe UI Light" panose="020B0502040204020203" pitchFamily="34" charset="0"/>
                <a:cs typeface="Segoe UI Light" panose="020B0502040204020203" pitchFamily="34" charset="0"/>
              </a:rPr>
              <a:t>需要很多配置</a:t>
            </a:r>
            <a:r>
              <a:rPr lang="en-US" altLang="zh-CN" sz="1100" dirty="0" smtClean="0">
                <a:solidFill>
                  <a:schemeClr val="bg1">
                    <a:lumMod val="95000"/>
                  </a:schemeClr>
                </a:solidFill>
                <a:latin typeface="Segoe UI Light" panose="020B0502040204020203" pitchFamily="34" charset="0"/>
                <a:cs typeface="Segoe UI Light" panose="020B0502040204020203" pitchFamily="34" charset="0"/>
              </a:rPr>
              <a:t>,</a:t>
            </a:r>
            <a:r>
              <a:rPr lang="zh-CN" altLang="en-US" sz="1100" dirty="0" smtClean="0">
                <a:solidFill>
                  <a:schemeClr val="bg1">
                    <a:lumMod val="95000"/>
                  </a:schemeClr>
                </a:solidFill>
                <a:latin typeface="Segoe UI Light" panose="020B0502040204020203" pitchFamily="34" charset="0"/>
                <a:cs typeface="Segoe UI Light" panose="020B0502040204020203" pitchFamily="34" charset="0"/>
              </a:rPr>
              <a:t>适配完成后往往需要花费大量时间</a:t>
            </a:r>
            <a:r>
              <a:rPr lang="en-US" altLang="zh-CN" sz="1100" dirty="0" smtClean="0">
                <a:solidFill>
                  <a:schemeClr val="bg1">
                    <a:lumMod val="95000"/>
                  </a:schemeClr>
                </a:solidFill>
                <a:latin typeface="Segoe UI Light" panose="020B0502040204020203" pitchFamily="34" charset="0"/>
                <a:cs typeface="Segoe UI Light" panose="020B0502040204020203" pitchFamily="34" charset="0"/>
              </a:rPr>
              <a:t>(0.5~1</a:t>
            </a:r>
            <a:r>
              <a:rPr lang="zh-CN" altLang="en-US" sz="1100" dirty="0" smtClean="0">
                <a:solidFill>
                  <a:schemeClr val="bg1">
                    <a:lumMod val="95000"/>
                  </a:schemeClr>
                </a:solidFill>
                <a:latin typeface="Segoe UI Light" panose="020B0502040204020203" pitchFamily="34" charset="0"/>
                <a:cs typeface="Segoe UI Light" panose="020B0502040204020203" pitchFamily="34" charset="0"/>
              </a:rPr>
              <a:t>天不等</a:t>
            </a:r>
            <a:r>
              <a:rPr lang="en-US" altLang="zh-CN" sz="1100" dirty="0" smtClean="0">
                <a:solidFill>
                  <a:schemeClr val="bg1">
                    <a:lumMod val="95000"/>
                  </a:schemeClr>
                </a:solidFill>
                <a:latin typeface="Segoe UI Light" panose="020B0502040204020203" pitchFamily="34" charset="0"/>
                <a:cs typeface="Segoe UI Light" panose="020B0502040204020203" pitchFamily="34" charset="0"/>
              </a:rPr>
              <a:t>)</a:t>
            </a:r>
            <a:r>
              <a:rPr lang="zh-CN" altLang="en-US" sz="1100" dirty="0" smtClean="0">
                <a:solidFill>
                  <a:schemeClr val="bg1">
                    <a:lumMod val="95000"/>
                  </a:schemeClr>
                </a:solidFill>
                <a:latin typeface="Segoe UI Light" panose="020B0502040204020203" pitchFamily="34" charset="0"/>
                <a:cs typeface="Segoe UI Light" panose="020B0502040204020203" pitchFamily="34" charset="0"/>
              </a:rPr>
              <a:t>和精力</a:t>
            </a:r>
            <a:r>
              <a:rPr lang="en-US" altLang="zh-CN" sz="1100" dirty="0" smtClean="0">
                <a:solidFill>
                  <a:schemeClr val="bg1">
                    <a:lumMod val="95000"/>
                  </a:schemeClr>
                </a:solidFill>
                <a:latin typeface="Segoe UI Light" panose="020B0502040204020203" pitchFamily="34" charset="0"/>
                <a:cs typeface="Segoe UI Light" panose="020B0502040204020203" pitchFamily="34" charset="0"/>
              </a:rPr>
              <a:t>,</a:t>
            </a:r>
            <a:r>
              <a:rPr lang="zh-CN" altLang="en-US" sz="1100" dirty="0" smtClean="0">
                <a:solidFill>
                  <a:schemeClr val="bg1">
                    <a:lumMod val="95000"/>
                  </a:schemeClr>
                </a:solidFill>
                <a:latin typeface="Segoe UI Light" panose="020B0502040204020203" pitchFamily="34" charset="0"/>
                <a:cs typeface="Segoe UI Light" panose="020B0502040204020203" pitchFamily="34" charset="0"/>
              </a:rPr>
              <a:t>后续有新的模块或者变动时还需要关注改动</a:t>
            </a:r>
            <a:r>
              <a:rPr lang="en-US" altLang="zh-CN" sz="1100" dirty="0" smtClean="0">
                <a:solidFill>
                  <a:schemeClr val="bg1">
                    <a:lumMod val="95000"/>
                  </a:schemeClr>
                </a:solidFill>
                <a:latin typeface="Segoe UI Light" panose="020B0502040204020203" pitchFamily="34" charset="0"/>
                <a:cs typeface="Segoe UI Light" panose="020B0502040204020203" pitchFamily="34" charset="0"/>
              </a:rPr>
              <a:t>,</a:t>
            </a:r>
            <a:r>
              <a:rPr lang="zh-CN" altLang="en-US" sz="1100" dirty="0" smtClean="0">
                <a:solidFill>
                  <a:schemeClr val="bg1">
                    <a:lumMod val="95000"/>
                  </a:schemeClr>
                </a:solidFill>
                <a:latin typeface="Segoe UI Light" panose="020B0502040204020203" pitchFamily="34" charset="0"/>
                <a:cs typeface="Segoe UI Light" panose="020B0502040204020203" pitchFamily="34" charset="0"/>
              </a:rPr>
              <a:t>并且在开发环境和生产环境需要区别配置</a:t>
            </a:r>
            <a:r>
              <a:rPr lang="en-US" altLang="zh-CN" sz="1100" dirty="0" smtClean="0">
                <a:solidFill>
                  <a:schemeClr val="bg1">
                    <a:lumMod val="95000"/>
                  </a:schemeClr>
                </a:solidFill>
                <a:latin typeface="Segoe UI Light" panose="020B0502040204020203" pitchFamily="34" charset="0"/>
                <a:cs typeface="Segoe UI Light" panose="020B0502040204020203" pitchFamily="34" charset="0"/>
              </a:rPr>
              <a:t>,</a:t>
            </a:r>
            <a:r>
              <a:rPr lang="zh-CN" altLang="en-US" sz="1100" dirty="0" smtClean="0">
                <a:solidFill>
                  <a:schemeClr val="bg1">
                    <a:lumMod val="95000"/>
                  </a:schemeClr>
                </a:solidFill>
                <a:latin typeface="Segoe UI Light" panose="020B0502040204020203" pitchFamily="34" charset="0"/>
                <a:cs typeface="Segoe UI Light" panose="020B0502040204020203" pitchFamily="34" charset="0"/>
              </a:rPr>
              <a:t>以免造成风险</a:t>
            </a:r>
            <a:r>
              <a:rPr lang="en-US" altLang="zh-CN" sz="1100" dirty="0">
                <a:solidFill>
                  <a:schemeClr val="bg1">
                    <a:lumMod val="95000"/>
                  </a:schemeClr>
                </a:solidFill>
                <a:latin typeface="Segoe UI Light" panose="020B0502040204020203" pitchFamily="34" charset="0"/>
                <a:cs typeface="Segoe UI Light" panose="020B0502040204020203" pitchFamily="34" charset="0"/>
              </a:rPr>
              <a:t> </a:t>
            </a:r>
            <a:endParaRPr lang="zh-CN" altLang="en-US" sz="1100" dirty="0">
              <a:solidFill>
                <a:schemeClr val="bg1">
                  <a:lumMod val="95000"/>
                </a:schemeClr>
              </a:solidFill>
              <a:latin typeface="Segoe UI Light" panose="020B0502040204020203" pitchFamily="34" charset="0"/>
              <a:cs typeface="Segoe UI Light" panose="020B0502040204020203" pitchFamily="34" charset="0"/>
            </a:endParaRPr>
          </a:p>
        </p:txBody>
      </p:sp>
      <p:sp>
        <p:nvSpPr>
          <p:cNvPr id="109" name="文本框 108"/>
          <p:cNvSpPr txBox="1"/>
          <p:nvPr/>
        </p:nvSpPr>
        <p:spPr>
          <a:xfrm>
            <a:off x="8737746" y="2998393"/>
            <a:ext cx="1923548" cy="338554"/>
          </a:xfrm>
          <a:prstGeom prst="rect">
            <a:avLst/>
          </a:prstGeom>
          <a:noFill/>
        </p:spPr>
        <p:txBody>
          <a:bodyPr wrap="square" rtlCol="0">
            <a:spAutoFit/>
          </a:bodyPr>
          <a:lstStyle/>
          <a:p>
            <a:pPr algn="r"/>
            <a:r>
              <a:rPr lang="zh-CN" altLang="en-US" sz="1600" dirty="0" smtClean="0">
                <a:solidFill>
                  <a:srgbClr val="BB1055"/>
                </a:solidFill>
                <a:latin typeface="造字工房尚黑 G0v1 粗体" pitchFamily="50" charset="-122"/>
                <a:ea typeface="造字工房尚黑 G0v1 粗体" pitchFamily="50" charset="-122"/>
              </a:rPr>
              <a:t>依赖</a:t>
            </a:r>
            <a:r>
              <a:rPr lang="en-US" altLang="zh-CN" sz="1600" dirty="0" smtClean="0">
                <a:solidFill>
                  <a:schemeClr val="bg1"/>
                </a:solidFill>
                <a:latin typeface="造字工房尚黑 G0v1 粗体" pitchFamily="50" charset="-122"/>
                <a:ea typeface="造字工房尚黑 G0v1 粗体" pitchFamily="50" charset="-122"/>
              </a:rPr>
              <a:t> </a:t>
            </a:r>
            <a:r>
              <a:rPr lang="zh-CN" altLang="en-US" sz="1600" dirty="0" smtClean="0">
                <a:solidFill>
                  <a:schemeClr val="bg1"/>
                </a:solidFill>
                <a:latin typeface="造字工房尚黑 G0v1 粗体" pitchFamily="50" charset="-122"/>
                <a:ea typeface="造字工房尚黑 G0v1 粗体" pitchFamily="50" charset="-122"/>
              </a:rPr>
              <a:t>风险</a:t>
            </a:r>
            <a:endParaRPr lang="zh-CN" altLang="en-US" sz="1600" dirty="0">
              <a:solidFill>
                <a:schemeClr val="bg1"/>
              </a:solidFill>
              <a:latin typeface="造字工房尚黑 G0v1 粗体" pitchFamily="50" charset="-122"/>
              <a:ea typeface="造字工房尚黑 G0v1 粗体" pitchFamily="50" charset="-122"/>
            </a:endParaRPr>
          </a:p>
        </p:txBody>
      </p:sp>
      <p:sp>
        <p:nvSpPr>
          <p:cNvPr id="110" name="文本框 109"/>
          <p:cNvSpPr txBox="1"/>
          <p:nvPr/>
        </p:nvSpPr>
        <p:spPr>
          <a:xfrm>
            <a:off x="8962988" y="3476997"/>
            <a:ext cx="1838931" cy="938719"/>
          </a:xfrm>
          <a:prstGeom prst="rect">
            <a:avLst/>
          </a:prstGeom>
          <a:noFill/>
        </p:spPr>
        <p:txBody>
          <a:bodyPr wrap="square" rtlCol="0">
            <a:spAutoFit/>
          </a:bodyPr>
          <a:lstStyle/>
          <a:p>
            <a:pPr algn="r"/>
            <a:r>
              <a:rPr lang="zh-CN" altLang="en-US" sz="1100" dirty="0" smtClean="0">
                <a:solidFill>
                  <a:schemeClr val="bg1">
                    <a:lumMod val="95000"/>
                  </a:schemeClr>
                </a:solidFill>
                <a:latin typeface="Segoe UI Light" panose="020B0502040204020203" pitchFamily="34" charset="0"/>
                <a:cs typeface="Segoe UI Light" panose="020B0502040204020203" pitchFamily="34" charset="0"/>
              </a:rPr>
              <a:t>引入后往往会伴随着引入工具本身的缺陷或风险以及工具依赖的二方三方依赖中的风险</a:t>
            </a:r>
            <a:r>
              <a:rPr lang="en-US" altLang="zh-CN" sz="1100" dirty="0" smtClean="0">
                <a:solidFill>
                  <a:schemeClr val="bg1">
                    <a:lumMod val="95000"/>
                  </a:schemeClr>
                </a:solidFill>
                <a:latin typeface="Segoe UI Light" panose="020B0502040204020203" pitchFamily="34" charset="0"/>
                <a:cs typeface="Segoe UI Light" panose="020B0502040204020203" pitchFamily="34" charset="0"/>
              </a:rPr>
              <a:t>,</a:t>
            </a:r>
            <a:r>
              <a:rPr lang="zh-CN" altLang="en-US" sz="1100" dirty="0" smtClean="0">
                <a:solidFill>
                  <a:schemeClr val="bg1">
                    <a:lumMod val="95000"/>
                  </a:schemeClr>
                </a:solidFill>
                <a:latin typeface="Segoe UI Light" panose="020B0502040204020203" pitchFamily="34" charset="0"/>
                <a:cs typeface="Segoe UI Light" panose="020B0502040204020203" pitchFamily="34" charset="0"/>
              </a:rPr>
              <a:t>最终传递到项目中</a:t>
            </a:r>
            <a:endParaRPr lang="zh-CN" altLang="en-US" sz="1100" dirty="0">
              <a:solidFill>
                <a:schemeClr val="bg1">
                  <a:lumMod val="95000"/>
                </a:schemeClr>
              </a:solidFill>
              <a:latin typeface="Segoe UI Light" panose="020B0502040204020203" pitchFamily="34" charset="0"/>
              <a:cs typeface="Segoe UI Light" panose="020B0502040204020203" pitchFamily="34" charset="0"/>
            </a:endParaRPr>
          </a:p>
        </p:txBody>
      </p:sp>
      <p:sp>
        <p:nvSpPr>
          <p:cNvPr id="36" name="文本框 35"/>
          <p:cNvSpPr txBox="1"/>
          <p:nvPr/>
        </p:nvSpPr>
        <p:spPr>
          <a:xfrm>
            <a:off x="1327919" y="2777961"/>
            <a:ext cx="3028245" cy="1600438"/>
          </a:xfrm>
          <a:prstGeom prst="rect">
            <a:avLst/>
          </a:prstGeom>
          <a:noFill/>
        </p:spPr>
        <p:txBody>
          <a:bodyPr wrap="square" rtlCol="0">
            <a:spAutoFit/>
          </a:bodyPr>
          <a:lstStyle/>
          <a:p>
            <a:pPr algn="r"/>
            <a:r>
              <a:rPr lang="zh-CN" altLang="en-US" sz="1400" dirty="0">
                <a:solidFill>
                  <a:schemeClr val="bg1">
                    <a:lumMod val="95000"/>
                  </a:schemeClr>
                </a:solidFill>
                <a:latin typeface="Segoe UI Light" panose="020B0502040204020203" pitchFamily="34" charset="0"/>
                <a:cs typeface="Segoe UI Light" panose="020B0502040204020203" pitchFamily="34" charset="0"/>
              </a:rPr>
              <a:t>开发者既要加注释</a:t>
            </a:r>
            <a:r>
              <a:rPr lang="en-US" altLang="zh-CN" sz="1400" dirty="0">
                <a:solidFill>
                  <a:schemeClr val="bg1">
                    <a:lumMod val="95000"/>
                  </a:schemeClr>
                </a:solidFill>
                <a:latin typeface="Segoe UI Light" panose="020B0502040204020203" pitchFamily="34" charset="0"/>
                <a:cs typeface="Segoe UI Light" panose="020B0502040204020203" pitchFamily="34" charset="0"/>
              </a:rPr>
              <a:t>,</a:t>
            </a:r>
            <a:r>
              <a:rPr lang="zh-CN" altLang="en-US" sz="1400" dirty="0">
                <a:solidFill>
                  <a:schemeClr val="bg1">
                    <a:lumMod val="95000"/>
                  </a:schemeClr>
                </a:solidFill>
                <a:latin typeface="Segoe UI Light" panose="020B0502040204020203" pitchFamily="34" charset="0"/>
                <a:cs typeface="Segoe UI Light" panose="020B0502040204020203" pitchFamily="34" charset="0"/>
              </a:rPr>
              <a:t>又要写注解</a:t>
            </a:r>
            <a:r>
              <a:rPr lang="en-US" altLang="zh-CN" sz="1400" dirty="0">
                <a:solidFill>
                  <a:schemeClr val="bg1">
                    <a:lumMod val="95000"/>
                  </a:schemeClr>
                </a:solidFill>
                <a:latin typeface="Segoe UI Light" panose="020B0502040204020203" pitchFamily="34" charset="0"/>
                <a:cs typeface="Segoe UI Light" panose="020B0502040204020203" pitchFamily="34" charset="0"/>
              </a:rPr>
              <a:t>,</a:t>
            </a:r>
            <a:r>
              <a:rPr lang="zh-CN" altLang="en-US" sz="1400" dirty="0">
                <a:solidFill>
                  <a:schemeClr val="bg1">
                    <a:lumMod val="95000"/>
                  </a:schemeClr>
                </a:solidFill>
                <a:latin typeface="Segoe UI Light" panose="020B0502040204020203" pitchFamily="34" charset="0"/>
                <a:cs typeface="Segoe UI Light" panose="020B0502040204020203" pitchFamily="34" charset="0"/>
              </a:rPr>
              <a:t>枯燥且乏味的垃圾代码</a:t>
            </a:r>
            <a:r>
              <a:rPr lang="en-US" altLang="zh-CN" sz="1400" dirty="0">
                <a:solidFill>
                  <a:schemeClr val="bg1">
                    <a:lumMod val="95000"/>
                  </a:schemeClr>
                </a:solidFill>
                <a:latin typeface="Segoe UI Light" panose="020B0502040204020203" pitchFamily="34" charset="0"/>
                <a:cs typeface="Segoe UI Light" panose="020B0502040204020203" pitchFamily="34" charset="0"/>
              </a:rPr>
              <a:t>,</a:t>
            </a:r>
            <a:r>
              <a:rPr lang="zh-CN" altLang="en-US" sz="1400" dirty="0">
                <a:solidFill>
                  <a:schemeClr val="bg1">
                    <a:lumMod val="95000"/>
                  </a:schemeClr>
                </a:solidFill>
                <a:latin typeface="Segoe UI Light" panose="020B0502040204020203" pitchFamily="34" charset="0"/>
                <a:cs typeface="Segoe UI Light" panose="020B0502040204020203" pitchFamily="34" charset="0"/>
              </a:rPr>
              <a:t>从</a:t>
            </a:r>
            <a:r>
              <a:rPr lang="en-US" altLang="zh-CN" sz="1400" dirty="0">
                <a:solidFill>
                  <a:schemeClr val="bg1">
                    <a:lumMod val="95000"/>
                  </a:schemeClr>
                </a:solidFill>
                <a:latin typeface="Segoe UI Light" panose="020B0502040204020203" pitchFamily="34" charset="0"/>
                <a:cs typeface="Segoe UI Light" panose="020B0502040204020203" pitchFamily="34" charset="0"/>
              </a:rPr>
              <a:t>Controller</a:t>
            </a:r>
            <a:r>
              <a:rPr lang="zh-CN" altLang="en-US" sz="1400" dirty="0">
                <a:solidFill>
                  <a:schemeClr val="bg1">
                    <a:lumMod val="95000"/>
                  </a:schemeClr>
                </a:solidFill>
                <a:latin typeface="Segoe UI Light" panose="020B0502040204020203" pitchFamily="34" charset="0"/>
                <a:cs typeface="Segoe UI Light" panose="020B0502040204020203" pitchFamily="34" charset="0"/>
              </a:rPr>
              <a:t>到</a:t>
            </a:r>
            <a:r>
              <a:rPr lang="en-US" altLang="zh-CN" sz="1400" dirty="0">
                <a:solidFill>
                  <a:schemeClr val="bg1">
                    <a:lumMod val="95000"/>
                  </a:schemeClr>
                </a:solidFill>
                <a:latin typeface="Segoe UI Light" panose="020B0502040204020203" pitchFamily="34" charset="0"/>
                <a:cs typeface="Segoe UI Light" panose="020B0502040204020203" pitchFamily="34" charset="0"/>
              </a:rPr>
              <a:t>Model,</a:t>
            </a:r>
            <a:r>
              <a:rPr lang="zh-CN" altLang="en-US" sz="1400" dirty="0">
                <a:solidFill>
                  <a:schemeClr val="bg1">
                    <a:lumMod val="95000"/>
                  </a:schemeClr>
                </a:solidFill>
                <a:latin typeface="Segoe UI Light" panose="020B0502040204020203" pitchFamily="34" charset="0"/>
                <a:cs typeface="Segoe UI Light" panose="020B0502040204020203" pitchFamily="34" charset="0"/>
              </a:rPr>
              <a:t>显著增加开发负担和维护成本</a:t>
            </a:r>
            <a:r>
              <a:rPr lang="en-US" altLang="zh-CN" sz="1400" dirty="0">
                <a:solidFill>
                  <a:schemeClr val="bg1">
                    <a:lumMod val="95000"/>
                  </a:schemeClr>
                </a:solidFill>
                <a:latin typeface="Segoe UI Light" panose="020B0502040204020203" pitchFamily="34" charset="0"/>
                <a:cs typeface="Segoe UI Light" panose="020B0502040204020203" pitchFamily="34" charset="0"/>
              </a:rPr>
              <a:t>,</a:t>
            </a:r>
            <a:r>
              <a:rPr lang="zh-CN" altLang="en-US" sz="1400" dirty="0">
                <a:solidFill>
                  <a:schemeClr val="bg1">
                    <a:lumMod val="95000"/>
                  </a:schemeClr>
                </a:solidFill>
                <a:latin typeface="Segoe UI Light" panose="020B0502040204020203" pitchFamily="34" charset="0"/>
                <a:cs typeface="Segoe UI Light" panose="020B0502040204020203" pitchFamily="34" charset="0"/>
              </a:rPr>
              <a:t>苦不堪言</a:t>
            </a:r>
            <a:r>
              <a:rPr lang="en-US" altLang="zh-CN" sz="1400" dirty="0">
                <a:solidFill>
                  <a:schemeClr val="bg1">
                    <a:lumMod val="95000"/>
                  </a:schemeClr>
                </a:solidFill>
                <a:latin typeface="Segoe UI Light" panose="020B0502040204020203" pitchFamily="34" charset="0"/>
                <a:cs typeface="Segoe UI Light" panose="020B0502040204020203" pitchFamily="34" charset="0"/>
              </a:rPr>
              <a:t>,</a:t>
            </a:r>
            <a:r>
              <a:rPr lang="zh-CN" altLang="en-US" sz="1400" dirty="0">
                <a:solidFill>
                  <a:schemeClr val="bg1">
                    <a:lumMod val="95000"/>
                  </a:schemeClr>
                </a:solidFill>
                <a:latin typeface="Segoe UI Light" panose="020B0502040204020203" pitchFamily="34" charset="0"/>
                <a:cs typeface="Segoe UI Light" panose="020B0502040204020203" pitchFamily="34" charset="0"/>
              </a:rPr>
              <a:t>对于以二方包提供的</a:t>
            </a:r>
            <a:r>
              <a:rPr lang="en-US" altLang="zh-CN" sz="1400" dirty="0" err="1">
                <a:solidFill>
                  <a:schemeClr val="bg1">
                    <a:lumMod val="95000"/>
                  </a:schemeClr>
                </a:solidFill>
                <a:latin typeface="Segoe UI Light" panose="020B0502040204020203" pitchFamily="34" charset="0"/>
                <a:cs typeface="Segoe UI Light" panose="020B0502040204020203" pitchFamily="34" charset="0"/>
              </a:rPr>
              <a:t>Dubbo</a:t>
            </a:r>
            <a:r>
              <a:rPr lang="zh-CN" altLang="en-US" sz="1400" dirty="0">
                <a:solidFill>
                  <a:schemeClr val="bg1">
                    <a:lumMod val="95000"/>
                  </a:schemeClr>
                </a:solidFill>
                <a:latin typeface="Segoe UI Light" panose="020B0502040204020203" pitchFamily="34" charset="0"/>
                <a:cs typeface="Segoe UI Light" panose="020B0502040204020203" pitchFamily="34" charset="0"/>
              </a:rPr>
              <a:t>等</a:t>
            </a:r>
            <a:r>
              <a:rPr lang="en-US" altLang="zh-CN" sz="1400" dirty="0">
                <a:solidFill>
                  <a:schemeClr val="bg1">
                    <a:lumMod val="95000"/>
                  </a:schemeClr>
                </a:solidFill>
                <a:latin typeface="Segoe UI Light" panose="020B0502040204020203" pitchFamily="34" charset="0"/>
                <a:cs typeface="Segoe UI Light" panose="020B0502040204020203" pitchFamily="34" charset="0"/>
              </a:rPr>
              <a:t>RPC</a:t>
            </a:r>
            <a:r>
              <a:rPr lang="zh-CN" altLang="en-US" sz="1400" dirty="0">
                <a:solidFill>
                  <a:schemeClr val="bg1">
                    <a:lumMod val="95000"/>
                  </a:schemeClr>
                </a:solidFill>
                <a:latin typeface="Segoe UI Light" panose="020B0502040204020203" pitchFamily="34" charset="0"/>
                <a:cs typeface="Segoe UI Light" panose="020B0502040204020203" pitchFamily="34" charset="0"/>
              </a:rPr>
              <a:t>接口</a:t>
            </a:r>
            <a:r>
              <a:rPr lang="en-US" altLang="zh-CN" sz="1400" dirty="0">
                <a:solidFill>
                  <a:schemeClr val="bg1">
                    <a:lumMod val="95000"/>
                  </a:schemeClr>
                </a:solidFill>
                <a:latin typeface="Segoe UI Light" panose="020B0502040204020203" pitchFamily="34" charset="0"/>
                <a:cs typeface="Segoe UI Light" panose="020B0502040204020203" pitchFamily="34" charset="0"/>
              </a:rPr>
              <a:t>,</a:t>
            </a:r>
            <a:r>
              <a:rPr lang="zh-CN" altLang="en-US" sz="1400" dirty="0">
                <a:solidFill>
                  <a:schemeClr val="bg1">
                    <a:lumMod val="95000"/>
                  </a:schemeClr>
                </a:solidFill>
                <a:latin typeface="Segoe UI Light" panose="020B0502040204020203" pitchFamily="34" charset="0"/>
                <a:cs typeface="Segoe UI Light" panose="020B0502040204020203" pitchFamily="34" charset="0"/>
              </a:rPr>
              <a:t>还需要对方也引入相关依赖才行</a:t>
            </a:r>
            <a:r>
              <a:rPr lang="en-US" altLang="zh-CN" sz="1400" dirty="0">
                <a:solidFill>
                  <a:schemeClr val="bg1">
                    <a:lumMod val="95000"/>
                  </a:schemeClr>
                </a:solidFill>
                <a:latin typeface="Segoe UI Light" panose="020B0502040204020203" pitchFamily="34" charset="0"/>
                <a:cs typeface="Segoe UI Light" panose="020B0502040204020203" pitchFamily="34" charset="0"/>
              </a:rPr>
              <a:t>,</a:t>
            </a:r>
            <a:r>
              <a:rPr lang="zh-CN" altLang="en-US" sz="1400" dirty="0">
                <a:solidFill>
                  <a:schemeClr val="bg1">
                    <a:lumMod val="95000"/>
                  </a:schemeClr>
                </a:solidFill>
                <a:latin typeface="Segoe UI Light" panose="020B0502040204020203" pitchFamily="34" charset="0"/>
                <a:cs typeface="Segoe UI Light" panose="020B0502040204020203" pitchFamily="34" charset="0"/>
              </a:rPr>
              <a:t>容易被调用方吐槽</a:t>
            </a:r>
            <a:endParaRPr lang="en-US" altLang="zh-CN" sz="1400" dirty="0">
              <a:solidFill>
                <a:schemeClr val="bg1">
                  <a:lumMod val="95000"/>
                </a:schemeClr>
              </a:solidFill>
              <a:latin typeface="Segoe UI Light" panose="020B0502040204020203" pitchFamily="34" charset="0"/>
              <a:cs typeface="Segoe UI Light" panose="020B0502040204020203" pitchFamily="34" charset="0"/>
            </a:endParaRPr>
          </a:p>
          <a:p>
            <a:pPr algn="r"/>
            <a:endParaRPr lang="en-US" altLang="zh-CN" sz="1400" dirty="0" smtClean="0">
              <a:solidFill>
                <a:schemeClr val="bg1">
                  <a:lumMod val="95000"/>
                </a:schemeClr>
              </a:solidFill>
              <a:latin typeface="Segoe UI Light" panose="020B0502040204020203" pitchFamily="34" charset="0"/>
              <a:cs typeface="Segoe UI Light" panose="020B0502040204020203" pitchFamily="34" charset="0"/>
            </a:endParaRPr>
          </a:p>
        </p:txBody>
      </p:sp>
      <p:sp>
        <p:nvSpPr>
          <p:cNvPr id="37" name="文本框 36"/>
          <p:cNvSpPr txBox="1"/>
          <p:nvPr/>
        </p:nvSpPr>
        <p:spPr>
          <a:xfrm>
            <a:off x="2199882" y="2432536"/>
            <a:ext cx="2209800" cy="338554"/>
          </a:xfrm>
          <a:prstGeom prst="rect">
            <a:avLst/>
          </a:prstGeom>
          <a:noFill/>
        </p:spPr>
        <p:txBody>
          <a:bodyPr wrap="square" rtlCol="0">
            <a:spAutoFit/>
          </a:bodyPr>
          <a:lstStyle/>
          <a:p>
            <a:pPr algn="r"/>
            <a:r>
              <a:rPr lang="zh-CN" altLang="en-US" sz="1600" spc="200" dirty="0" smtClean="0">
                <a:solidFill>
                  <a:schemeClr val="bg1"/>
                </a:solidFill>
                <a:latin typeface="Source Han Sans Light" panose="020B0300000000000000" pitchFamily="34" charset="-122"/>
                <a:ea typeface="Source Han Sans Light" panose="020B0300000000000000" pitchFamily="34" charset="-122"/>
              </a:rPr>
              <a:t>「侵入过多」</a:t>
            </a:r>
            <a:endParaRPr lang="zh-CN" altLang="en-US" sz="1600" spc="200" dirty="0">
              <a:solidFill>
                <a:schemeClr val="bg1"/>
              </a:solidFill>
              <a:latin typeface="Source Han Sans Light" panose="020B0300000000000000" pitchFamily="34" charset="-122"/>
              <a:ea typeface="Source Han Sans Light" panose="020B0300000000000000" pitchFamily="34" charset="-122"/>
            </a:endParaRPr>
          </a:p>
        </p:txBody>
      </p:sp>
      <p:grpSp>
        <p:nvGrpSpPr>
          <p:cNvPr id="6" name="组合 5"/>
          <p:cNvGrpSpPr/>
          <p:nvPr/>
        </p:nvGrpSpPr>
        <p:grpSpPr>
          <a:xfrm>
            <a:off x="3298829" y="1473936"/>
            <a:ext cx="775158" cy="775158"/>
            <a:chOff x="3421580" y="2058105"/>
            <a:chExt cx="775158" cy="775158"/>
          </a:xfrm>
        </p:grpSpPr>
        <p:sp>
          <p:nvSpPr>
            <p:cNvPr id="38" name="Freeform 662"/>
            <p:cNvSpPr>
              <a:spLocks noEditPoints="1"/>
            </p:cNvSpPr>
            <p:nvPr/>
          </p:nvSpPr>
          <p:spPr bwMode="auto">
            <a:xfrm>
              <a:off x="3642472" y="2321859"/>
              <a:ext cx="333375" cy="247650"/>
            </a:xfrm>
            <a:custGeom>
              <a:avLst/>
              <a:gdLst>
                <a:gd name="T0" fmla="*/ 226 w 288"/>
                <a:gd name="T1" fmla="*/ 88 h 213"/>
                <a:gd name="T2" fmla="*/ 226 w 288"/>
                <a:gd name="T3" fmla="*/ 88 h 213"/>
                <a:gd name="T4" fmla="*/ 158 w 288"/>
                <a:gd name="T5" fmla="*/ 88 h 213"/>
                <a:gd name="T6" fmla="*/ 159 w 288"/>
                <a:gd name="T7" fmla="*/ 71 h 213"/>
                <a:gd name="T8" fmla="*/ 145 w 288"/>
                <a:gd name="T9" fmla="*/ 11 h 213"/>
                <a:gd name="T10" fmla="*/ 133 w 288"/>
                <a:gd name="T11" fmla="*/ 1 h 213"/>
                <a:gd name="T12" fmla="*/ 127 w 288"/>
                <a:gd name="T13" fmla="*/ 11 h 213"/>
                <a:gd name="T14" fmla="*/ 143 w 288"/>
                <a:gd name="T15" fmla="*/ 71 h 213"/>
                <a:gd name="T16" fmla="*/ 142 w 288"/>
                <a:gd name="T17" fmla="*/ 88 h 213"/>
                <a:gd name="T18" fmla="*/ 63 w 288"/>
                <a:gd name="T19" fmla="*/ 88 h 213"/>
                <a:gd name="T20" fmla="*/ 0 w 288"/>
                <a:gd name="T21" fmla="*/ 150 h 213"/>
                <a:gd name="T22" fmla="*/ 63 w 288"/>
                <a:gd name="T23" fmla="*/ 213 h 213"/>
                <a:gd name="T24" fmla="*/ 113 w 288"/>
                <a:gd name="T25" fmla="*/ 189 h 213"/>
                <a:gd name="T26" fmla="*/ 176 w 288"/>
                <a:gd name="T27" fmla="*/ 189 h 213"/>
                <a:gd name="T28" fmla="*/ 226 w 288"/>
                <a:gd name="T29" fmla="*/ 213 h 213"/>
                <a:gd name="T30" fmla="*/ 288 w 288"/>
                <a:gd name="T31" fmla="*/ 150 h 213"/>
                <a:gd name="T32" fmla="*/ 226 w 288"/>
                <a:gd name="T33" fmla="*/ 88 h 213"/>
                <a:gd name="T34" fmla="*/ 89 w 288"/>
                <a:gd name="T35" fmla="*/ 161 h 213"/>
                <a:gd name="T36" fmla="*/ 67 w 288"/>
                <a:gd name="T37" fmla="*/ 161 h 213"/>
                <a:gd name="T38" fmla="*/ 67 w 288"/>
                <a:gd name="T39" fmla="*/ 183 h 213"/>
                <a:gd name="T40" fmla="*/ 50 w 288"/>
                <a:gd name="T41" fmla="*/ 183 h 213"/>
                <a:gd name="T42" fmla="*/ 50 w 288"/>
                <a:gd name="T43" fmla="*/ 161 h 213"/>
                <a:gd name="T44" fmla="*/ 28 w 288"/>
                <a:gd name="T45" fmla="*/ 161 h 213"/>
                <a:gd name="T46" fmla="*/ 28 w 288"/>
                <a:gd name="T47" fmla="*/ 144 h 213"/>
                <a:gd name="T48" fmla="*/ 50 w 288"/>
                <a:gd name="T49" fmla="*/ 144 h 213"/>
                <a:gd name="T50" fmla="*/ 50 w 288"/>
                <a:gd name="T51" fmla="*/ 122 h 213"/>
                <a:gd name="T52" fmla="*/ 67 w 288"/>
                <a:gd name="T53" fmla="*/ 122 h 213"/>
                <a:gd name="T54" fmla="*/ 67 w 288"/>
                <a:gd name="T55" fmla="*/ 144 h 213"/>
                <a:gd name="T56" fmla="*/ 89 w 288"/>
                <a:gd name="T57" fmla="*/ 144 h 213"/>
                <a:gd name="T58" fmla="*/ 89 w 288"/>
                <a:gd name="T59" fmla="*/ 161 h 213"/>
                <a:gd name="T60" fmla="*/ 157 w 288"/>
                <a:gd name="T61" fmla="*/ 148 h 213"/>
                <a:gd name="T62" fmla="*/ 132 w 288"/>
                <a:gd name="T63" fmla="*/ 148 h 213"/>
                <a:gd name="T64" fmla="*/ 122 w 288"/>
                <a:gd name="T65" fmla="*/ 139 h 213"/>
                <a:gd name="T66" fmla="*/ 132 w 288"/>
                <a:gd name="T67" fmla="*/ 130 h 213"/>
                <a:gd name="T68" fmla="*/ 157 w 288"/>
                <a:gd name="T69" fmla="*/ 130 h 213"/>
                <a:gd name="T70" fmla="*/ 166 w 288"/>
                <a:gd name="T71" fmla="*/ 139 h 213"/>
                <a:gd name="T72" fmla="*/ 157 w 288"/>
                <a:gd name="T73" fmla="*/ 148 h 213"/>
                <a:gd name="T74" fmla="*/ 217 w 288"/>
                <a:gd name="T75" fmla="*/ 188 h 213"/>
                <a:gd name="T76" fmla="*/ 201 w 288"/>
                <a:gd name="T77" fmla="*/ 173 h 213"/>
                <a:gd name="T78" fmla="*/ 217 w 288"/>
                <a:gd name="T79" fmla="*/ 157 h 213"/>
                <a:gd name="T80" fmla="*/ 232 w 288"/>
                <a:gd name="T81" fmla="*/ 173 h 213"/>
                <a:gd name="T82" fmla="*/ 217 w 288"/>
                <a:gd name="T83" fmla="*/ 188 h 213"/>
                <a:gd name="T84" fmla="*/ 250 w 288"/>
                <a:gd name="T85" fmla="*/ 155 h 213"/>
                <a:gd name="T86" fmla="*/ 235 w 288"/>
                <a:gd name="T87" fmla="*/ 139 h 213"/>
                <a:gd name="T88" fmla="*/ 250 w 288"/>
                <a:gd name="T89" fmla="*/ 124 h 213"/>
                <a:gd name="T90" fmla="*/ 266 w 288"/>
                <a:gd name="T91" fmla="*/ 139 h 213"/>
                <a:gd name="T92" fmla="*/ 250 w 288"/>
                <a:gd name="T93" fmla="*/ 15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8" h="213">
                  <a:moveTo>
                    <a:pt x="226" y="88"/>
                  </a:moveTo>
                  <a:cubicBezTo>
                    <a:pt x="226" y="88"/>
                    <a:pt x="226" y="88"/>
                    <a:pt x="226" y="88"/>
                  </a:cubicBezTo>
                  <a:cubicBezTo>
                    <a:pt x="158" y="88"/>
                    <a:pt x="158" y="88"/>
                    <a:pt x="158" y="88"/>
                  </a:cubicBezTo>
                  <a:cubicBezTo>
                    <a:pt x="158" y="83"/>
                    <a:pt x="159" y="77"/>
                    <a:pt x="159" y="71"/>
                  </a:cubicBezTo>
                  <a:cubicBezTo>
                    <a:pt x="159" y="54"/>
                    <a:pt x="156" y="32"/>
                    <a:pt x="145" y="11"/>
                  </a:cubicBezTo>
                  <a:cubicBezTo>
                    <a:pt x="145" y="11"/>
                    <a:pt x="142" y="0"/>
                    <a:pt x="133" y="1"/>
                  </a:cubicBezTo>
                  <a:cubicBezTo>
                    <a:pt x="122" y="2"/>
                    <a:pt x="127" y="11"/>
                    <a:pt x="127" y="11"/>
                  </a:cubicBezTo>
                  <a:cubicBezTo>
                    <a:pt x="140" y="31"/>
                    <a:pt x="143" y="54"/>
                    <a:pt x="143" y="71"/>
                  </a:cubicBezTo>
                  <a:cubicBezTo>
                    <a:pt x="143" y="77"/>
                    <a:pt x="142" y="83"/>
                    <a:pt x="142" y="88"/>
                  </a:cubicBezTo>
                  <a:cubicBezTo>
                    <a:pt x="63" y="88"/>
                    <a:pt x="63" y="88"/>
                    <a:pt x="63" y="88"/>
                  </a:cubicBezTo>
                  <a:cubicBezTo>
                    <a:pt x="28" y="88"/>
                    <a:pt x="0" y="116"/>
                    <a:pt x="0" y="150"/>
                  </a:cubicBezTo>
                  <a:cubicBezTo>
                    <a:pt x="0" y="185"/>
                    <a:pt x="28" y="213"/>
                    <a:pt x="63" y="213"/>
                  </a:cubicBezTo>
                  <a:cubicBezTo>
                    <a:pt x="83" y="213"/>
                    <a:pt x="101" y="203"/>
                    <a:pt x="113" y="189"/>
                  </a:cubicBezTo>
                  <a:cubicBezTo>
                    <a:pt x="176" y="189"/>
                    <a:pt x="176" y="189"/>
                    <a:pt x="176" y="189"/>
                  </a:cubicBezTo>
                  <a:cubicBezTo>
                    <a:pt x="187" y="203"/>
                    <a:pt x="205" y="213"/>
                    <a:pt x="226" y="213"/>
                  </a:cubicBezTo>
                  <a:cubicBezTo>
                    <a:pt x="260" y="213"/>
                    <a:pt x="288" y="185"/>
                    <a:pt x="288" y="150"/>
                  </a:cubicBezTo>
                  <a:cubicBezTo>
                    <a:pt x="288" y="116"/>
                    <a:pt x="261" y="88"/>
                    <a:pt x="226" y="88"/>
                  </a:cubicBezTo>
                  <a:close/>
                  <a:moveTo>
                    <a:pt x="89" y="161"/>
                  </a:moveTo>
                  <a:cubicBezTo>
                    <a:pt x="67" y="161"/>
                    <a:pt x="67" y="161"/>
                    <a:pt x="67" y="161"/>
                  </a:cubicBezTo>
                  <a:cubicBezTo>
                    <a:pt x="67" y="183"/>
                    <a:pt x="67" y="183"/>
                    <a:pt x="67" y="183"/>
                  </a:cubicBezTo>
                  <a:cubicBezTo>
                    <a:pt x="50" y="183"/>
                    <a:pt x="50" y="183"/>
                    <a:pt x="50" y="183"/>
                  </a:cubicBezTo>
                  <a:cubicBezTo>
                    <a:pt x="50" y="161"/>
                    <a:pt x="50" y="161"/>
                    <a:pt x="50" y="161"/>
                  </a:cubicBezTo>
                  <a:cubicBezTo>
                    <a:pt x="28" y="161"/>
                    <a:pt x="28" y="161"/>
                    <a:pt x="28" y="161"/>
                  </a:cubicBezTo>
                  <a:cubicBezTo>
                    <a:pt x="28" y="144"/>
                    <a:pt x="28" y="144"/>
                    <a:pt x="28" y="144"/>
                  </a:cubicBezTo>
                  <a:cubicBezTo>
                    <a:pt x="50" y="144"/>
                    <a:pt x="50" y="144"/>
                    <a:pt x="50" y="144"/>
                  </a:cubicBezTo>
                  <a:cubicBezTo>
                    <a:pt x="50" y="122"/>
                    <a:pt x="50" y="122"/>
                    <a:pt x="50" y="122"/>
                  </a:cubicBezTo>
                  <a:cubicBezTo>
                    <a:pt x="67" y="122"/>
                    <a:pt x="67" y="122"/>
                    <a:pt x="67" y="122"/>
                  </a:cubicBezTo>
                  <a:cubicBezTo>
                    <a:pt x="67" y="144"/>
                    <a:pt x="67" y="144"/>
                    <a:pt x="67" y="144"/>
                  </a:cubicBezTo>
                  <a:cubicBezTo>
                    <a:pt x="89" y="144"/>
                    <a:pt x="89" y="144"/>
                    <a:pt x="89" y="144"/>
                  </a:cubicBezTo>
                  <a:lnTo>
                    <a:pt x="89" y="161"/>
                  </a:lnTo>
                  <a:close/>
                  <a:moveTo>
                    <a:pt x="157" y="148"/>
                  </a:moveTo>
                  <a:cubicBezTo>
                    <a:pt x="132" y="148"/>
                    <a:pt x="132" y="148"/>
                    <a:pt x="132" y="148"/>
                  </a:cubicBezTo>
                  <a:cubicBezTo>
                    <a:pt x="126" y="148"/>
                    <a:pt x="122" y="144"/>
                    <a:pt x="122" y="139"/>
                  </a:cubicBezTo>
                  <a:cubicBezTo>
                    <a:pt x="122" y="134"/>
                    <a:pt x="126" y="130"/>
                    <a:pt x="132" y="130"/>
                  </a:cubicBezTo>
                  <a:cubicBezTo>
                    <a:pt x="157" y="130"/>
                    <a:pt x="157" y="130"/>
                    <a:pt x="157" y="130"/>
                  </a:cubicBezTo>
                  <a:cubicBezTo>
                    <a:pt x="162" y="130"/>
                    <a:pt x="166" y="134"/>
                    <a:pt x="166" y="139"/>
                  </a:cubicBezTo>
                  <a:cubicBezTo>
                    <a:pt x="166" y="144"/>
                    <a:pt x="162" y="148"/>
                    <a:pt x="157" y="148"/>
                  </a:cubicBezTo>
                  <a:close/>
                  <a:moveTo>
                    <a:pt x="217" y="188"/>
                  </a:moveTo>
                  <a:cubicBezTo>
                    <a:pt x="208" y="188"/>
                    <a:pt x="201" y="181"/>
                    <a:pt x="201" y="173"/>
                  </a:cubicBezTo>
                  <a:cubicBezTo>
                    <a:pt x="201" y="164"/>
                    <a:pt x="208" y="157"/>
                    <a:pt x="217" y="157"/>
                  </a:cubicBezTo>
                  <a:cubicBezTo>
                    <a:pt x="225" y="157"/>
                    <a:pt x="232" y="164"/>
                    <a:pt x="232" y="173"/>
                  </a:cubicBezTo>
                  <a:cubicBezTo>
                    <a:pt x="232" y="181"/>
                    <a:pt x="225" y="188"/>
                    <a:pt x="217" y="188"/>
                  </a:cubicBezTo>
                  <a:close/>
                  <a:moveTo>
                    <a:pt x="250" y="155"/>
                  </a:moveTo>
                  <a:cubicBezTo>
                    <a:pt x="241" y="155"/>
                    <a:pt x="235" y="148"/>
                    <a:pt x="235" y="139"/>
                  </a:cubicBezTo>
                  <a:cubicBezTo>
                    <a:pt x="235" y="131"/>
                    <a:pt x="241" y="124"/>
                    <a:pt x="250" y="124"/>
                  </a:cubicBezTo>
                  <a:cubicBezTo>
                    <a:pt x="259" y="124"/>
                    <a:pt x="266" y="131"/>
                    <a:pt x="266" y="139"/>
                  </a:cubicBezTo>
                  <a:cubicBezTo>
                    <a:pt x="266" y="148"/>
                    <a:pt x="259" y="155"/>
                    <a:pt x="250" y="155"/>
                  </a:cubicBezTo>
                  <a:close/>
                </a:path>
              </a:pathLst>
            </a:custGeom>
            <a:solidFill>
              <a:srgbClr val="BB1055"/>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39" name="椭圆 38"/>
            <p:cNvSpPr/>
            <p:nvPr/>
          </p:nvSpPr>
          <p:spPr>
            <a:xfrm>
              <a:off x="3421580" y="2058105"/>
              <a:ext cx="775158" cy="775158"/>
            </a:xfrm>
            <a:prstGeom prst="ellipse">
              <a:avLst/>
            </a:prstGeom>
            <a:noFill/>
            <a:ln w="15875">
              <a:gradFill>
                <a:gsLst>
                  <a:gs pos="0">
                    <a:srgbClr val="05DAE3"/>
                  </a:gs>
                  <a:gs pos="58000">
                    <a:srgbClr val="22B9FE"/>
                  </a:gs>
                  <a:gs pos="83000">
                    <a:srgbClr val="05DAE3"/>
                  </a:gs>
                  <a:gs pos="100000">
                    <a:srgbClr val="22B9F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2" name="图片 1"/>
          <p:cNvPicPr>
            <a:picLocks noChangeAspect="1"/>
          </p:cNvPicPr>
          <p:nvPr/>
        </p:nvPicPr>
        <p:blipFill>
          <a:blip r:embed="rId2"/>
          <a:stretch>
            <a:fillRect/>
          </a:stretch>
        </p:blipFill>
        <p:spPr>
          <a:xfrm>
            <a:off x="1827972" y="4177122"/>
            <a:ext cx="2136005" cy="880755"/>
          </a:xfrm>
          <a:prstGeom prst="rect">
            <a:avLst/>
          </a:prstGeom>
        </p:spPr>
      </p:pic>
      <p:sp>
        <p:nvSpPr>
          <p:cNvPr id="40" name="矩形 39"/>
          <p:cNvSpPr/>
          <p:nvPr/>
        </p:nvSpPr>
        <p:spPr>
          <a:xfrm>
            <a:off x="5426830" y="1606387"/>
            <a:ext cx="2903359" cy="1723549"/>
          </a:xfrm>
          <a:prstGeom prst="rect">
            <a:avLst/>
          </a:prstGeom>
        </p:spPr>
        <p:txBody>
          <a:bodyPr wrap="none">
            <a:spAutoFit/>
          </a:bodyPr>
          <a:lstStyle/>
          <a:p>
            <a:pPr lvl="0"/>
            <a:r>
              <a:rPr lang="zh-CN" altLang="en-US" sz="5300" dirty="0" smtClean="0">
                <a:solidFill>
                  <a:prstClr val="white"/>
                </a:solidFill>
                <a:latin typeface="造字工房尚黑 G0v1 特细体" pitchFamily="50" charset="-122"/>
                <a:ea typeface="造字工房尚黑 G0v1 特细体" pitchFamily="50" charset="-122"/>
              </a:rPr>
              <a:t>传统方式</a:t>
            </a:r>
            <a:endParaRPr lang="en-US" altLang="zh-CN" sz="5300" dirty="0" smtClean="0">
              <a:solidFill>
                <a:prstClr val="white"/>
              </a:solidFill>
              <a:latin typeface="造字工房尚黑 G0v1 特细体" pitchFamily="50" charset="-122"/>
              <a:ea typeface="造字工房尚黑 G0v1 特细体" pitchFamily="50" charset="-122"/>
            </a:endParaRPr>
          </a:p>
          <a:p>
            <a:pPr lvl="0"/>
            <a:r>
              <a:rPr lang="zh-CN" altLang="en-US" sz="5300" dirty="0" smtClean="0">
                <a:solidFill>
                  <a:prstClr val="white"/>
                </a:solidFill>
                <a:latin typeface="造字工房尚黑 G0v1 特细体" pitchFamily="50" charset="-122"/>
                <a:ea typeface="造字工房尚黑 G0v1 特细体" pitchFamily="50" charset="-122"/>
              </a:rPr>
              <a:t>三宗罪</a:t>
            </a:r>
            <a:endParaRPr lang="en-US" altLang="zh-CN" sz="5300" dirty="0">
              <a:solidFill>
                <a:prstClr val="white"/>
              </a:solidFill>
              <a:latin typeface="造字工房尚黑 G0v1 特细体" pitchFamily="50" charset="-122"/>
              <a:ea typeface="造字工房尚黑 G0v1 特细体" pitchFamily="50" charset="-122"/>
            </a:endParaRPr>
          </a:p>
        </p:txBody>
      </p:sp>
    </p:spTree>
    <p:extLst>
      <p:ext uri="{BB962C8B-B14F-4D97-AF65-F5344CB8AC3E}">
        <p14:creationId xmlns:p14="http://schemas.microsoft.com/office/powerpoint/2010/main" val="37152626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1000" fill="hold"/>
                                        <p:tgtEl>
                                          <p:spTgt spid="26"/>
                                        </p:tgtEl>
                                        <p:attrNameLst>
                                          <p:attrName>ppt_w</p:attrName>
                                        </p:attrNameLst>
                                      </p:cBhvr>
                                      <p:tavLst>
                                        <p:tav tm="0">
                                          <p:val>
                                            <p:strVal val="#ppt_w+.3"/>
                                          </p:val>
                                        </p:tav>
                                        <p:tav tm="100000">
                                          <p:val>
                                            <p:strVal val="#ppt_w"/>
                                          </p:val>
                                        </p:tav>
                                      </p:tavLst>
                                    </p:anim>
                                    <p:anim calcmode="lin" valueType="num">
                                      <p:cBhvr>
                                        <p:cTn id="13" dur="1000" fill="hold"/>
                                        <p:tgtEl>
                                          <p:spTgt spid="26"/>
                                        </p:tgtEl>
                                        <p:attrNameLst>
                                          <p:attrName>ppt_h</p:attrName>
                                        </p:attrNameLst>
                                      </p:cBhvr>
                                      <p:tavLst>
                                        <p:tav tm="0">
                                          <p:val>
                                            <p:strVal val="#ppt_h"/>
                                          </p:val>
                                        </p:tav>
                                        <p:tav tm="100000">
                                          <p:val>
                                            <p:strVal val="#ppt_h"/>
                                          </p:val>
                                        </p:tav>
                                      </p:tavLst>
                                    </p:anim>
                                    <p:animEffect transition="in" filter="fade">
                                      <p:cBhvr>
                                        <p:cTn id="14" dur="10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style.rotation</p:attrName>
                                        </p:attrNameLst>
                                      </p:cBhvr>
                                      <p:tavLst>
                                        <p:tav tm="0">
                                          <p:val>
                                            <p:fltVal val="360"/>
                                          </p:val>
                                        </p:tav>
                                        <p:tav tm="100000">
                                          <p:val>
                                            <p:fltVal val="0"/>
                                          </p:val>
                                        </p:tav>
                                      </p:tavLst>
                                    </p:anim>
                                    <p:animEffect transition="in" filter="fade">
                                      <p:cBhvr>
                                        <p:cTn id="22" dur="500"/>
                                        <p:tgtEl>
                                          <p:spTgt spid="6"/>
                                        </p:tgtEl>
                                      </p:cBhvr>
                                    </p:animEffect>
                                  </p:childTnLst>
                                </p:cTn>
                              </p:par>
                              <p:par>
                                <p:cTn id="23" presetID="10" presetClass="entr" presetSubtype="0" fill="hold" grpId="0" nodeType="withEffect">
                                  <p:stCondLst>
                                    <p:cond delay="0"/>
                                  </p:stCondLst>
                                  <p:iterate type="lt">
                                    <p:tmPct val="6000"/>
                                  </p:iterate>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par>
                          <p:cTn id="26" fill="hold">
                            <p:stCondLst>
                              <p:cond delay="650"/>
                            </p:stCondLst>
                            <p:childTnLst>
                              <p:par>
                                <p:cTn id="27" presetID="31" presetClass="entr" presetSubtype="0" fill="hold" grpId="0" nodeType="afterEffect">
                                  <p:stCondLst>
                                    <p:cond delay="0"/>
                                  </p:stCondLst>
                                  <p:iterate type="lt">
                                    <p:tmPct val="2000"/>
                                  </p:iterate>
                                  <p:childTnLst>
                                    <p:set>
                                      <p:cBhvr>
                                        <p:cTn id="28" dur="1" fill="hold">
                                          <p:stCondLst>
                                            <p:cond delay="0"/>
                                          </p:stCondLst>
                                        </p:cTn>
                                        <p:tgtEl>
                                          <p:spTgt spid="36"/>
                                        </p:tgtEl>
                                        <p:attrNameLst>
                                          <p:attrName>style.visibility</p:attrName>
                                        </p:attrNameLst>
                                      </p:cBhvr>
                                      <p:to>
                                        <p:strVal val="visible"/>
                                      </p:to>
                                    </p:set>
                                    <p:anim calcmode="lin" valueType="num">
                                      <p:cBhvr>
                                        <p:cTn id="29" dur="1000" fill="hold"/>
                                        <p:tgtEl>
                                          <p:spTgt spid="36"/>
                                        </p:tgtEl>
                                        <p:attrNameLst>
                                          <p:attrName>ppt_w</p:attrName>
                                        </p:attrNameLst>
                                      </p:cBhvr>
                                      <p:tavLst>
                                        <p:tav tm="0">
                                          <p:val>
                                            <p:fltVal val="0"/>
                                          </p:val>
                                        </p:tav>
                                        <p:tav tm="100000">
                                          <p:val>
                                            <p:strVal val="#ppt_w"/>
                                          </p:val>
                                        </p:tav>
                                      </p:tavLst>
                                    </p:anim>
                                    <p:anim calcmode="lin" valueType="num">
                                      <p:cBhvr>
                                        <p:cTn id="30" dur="1000" fill="hold"/>
                                        <p:tgtEl>
                                          <p:spTgt spid="36"/>
                                        </p:tgtEl>
                                        <p:attrNameLst>
                                          <p:attrName>ppt_h</p:attrName>
                                        </p:attrNameLst>
                                      </p:cBhvr>
                                      <p:tavLst>
                                        <p:tav tm="0">
                                          <p:val>
                                            <p:fltVal val="0"/>
                                          </p:val>
                                        </p:tav>
                                        <p:tav tm="100000">
                                          <p:val>
                                            <p:strVal val="#ppt_h"/>
                                          </p:val>
                                        </p:tav>
                                      </p:tavLst>
                                    </p:anim>
                                    <p:anim calcmode="lin" valueType="num">
                                      <p:cBhvr>
                                        <p:cTn id="31" dur="1000" fill="hold"/>
                                        <p:tgtEl>
                                          <p:spTgt spid="36"/>
                                        </p:tgtEl>
                                        <p:attrNameLst>
                                          <p:attrName>style.rotation</p:attrName>
                                        </p:attrNameLst>
                                      </p:cBhvr>
                                      <p:tavLst>
                                        <p:tav tm="0">
                                          <p:val>
                                            <p:fltVal val="90"/>
                                          </p:val>
                                        </p:tav>
                                        <p:tav tm="100000">
                                          <p:val>
                                            <p:fltVal val="0"/>
                                          </p:val>
                                        </p:tav>
                                      </p:tavLst>
                                    </p:anim>
                                    <p:animEffect transition="in" filter="fade">
                                      <p:cBhvr>
                                        <p:cTn id="32" dur="10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107"/>
                                        </p:tgtEl>
                                        <p:attrNameLst>
                                          <p:attrName>style.visibility</p:attrName>
                                        </p:attrNameLst>
                                      </p:cBhvr>
                                      <p:to>
                                        <p:strVal val="visible"/>
                                      </p:to>
                                    </p:set>
                                    <p:anim calcmode="lin" valueType="num">
                                      <p:cBhvr>
                                        <p:cTn id="37" dur="500" fill="hold"/>
                                        <p:tgtEl>
                                          <p:spTgt spid="107"/>
                                        </p:tgtEl>
                                        <p:attrNameLst>
                                          <p:attrName>ppt_w</p:attrName>
                                        </p:attrNameLst>
                                      </p:cBhvr>
                                      <p:tavLst>
                                        <p:tav tm="0">
                                          <p:val>
                                            <p:fltVal val="0"/>
                                          </p:val>
                                        </p:tav>
                                        <p:tav tm="100000">
                                          <p:val>
                                            <p:strVal val="#ppt_w"/>
                                          </p:val>
                                        </p:tav>
                                      </p:tavLst>
                                    </p:anim>
                                    <p:anim calcmode="lin" valueType="num">
                                      <p:cBhvr>
                                        <p:cTn id="38" dur="500" fill="hold"/>
                                        <p:tgtEl>
                                          <p:spTgt spid="107"/>
                                        </p:tgtEl>
                                        <p:attrNameLst>
                                          <p:attrName>ppt_h</p:attrName>
                                        </p:attrNameLst>
                                      </p:cBhvr>
                                      <p:tavLst>
                                        <p:tav tm="0">
                                          <p:val>
                                            <p:fltVal val="0"/>
                                          </p:val>
                                        </p:tav>
                                        <p:tav tm="100000">
                                          <p:val>
                                            <p:strVal val="#ppt_h"/>
                                          </p:val>
                                        </p:tav>
                                      </p:tavLst>
                                    </p:anim>
                                    <p:anim calcmode="lin" valueType="num">
                                      <p:cBhvr>
                                        <p:cTn id="39" dur="500" fill="hold"/>
                                        <p:tgtEl>
                                          <p:spTgt spid="107"/>
                                        </p:tgtEl>
                                        <p:attrNameLst>
                                          <p:attrName>style.rotation</p:attrName>
                                        </p:attrNameLst>
                                      </p:cBhvr>
                                      <p:tavLst>
                                        <p:tav tm="0">
                                          <p:val>
                                            <p:fltVal val="360"/>
                                          </p:val>
                                        </p:tav>
                                        <p:tav tm="100000">
                                          <p:val>
                                            <p:fltVal val="0"/>
                                          </p:val>
                                        </p:tav>
                                      </p:tavLst>
                                    </p:anim>
                                    <p:animEffect transition="in" filter="fade">
                                      <p:cBhvr>
                                        <p:cTn id="40" dur="500"/>
                                        <p:tgtEl>
                                          <p:spTgt spid="107"/>
                                        </p:tgtEl>
                                      </p:cBhvr>
                                    </p:animEffect>
                                  </p:childTnLst>
                                </p:cTn>
                              </p:par>
                              <p:par>
                                <p:cTn id="41" presetID="10" presetClass="entr" presetSubtype="0" fill="hold" grpId="0" nodeType="withEffect">
                                  <p:stCondLst>
                                    <p:cond delay="0"/>
                                  </p:stCondLst>
                                  <p:iterate type="lt">
                                    <p:tmPct val="6000"/>
                                  </p:iterate>
                                  <p:childTnLst>
                                    <p:set>
                                      <p:cBhvr>
                                        <p:cTn id="42" dur="1" fill="hold">
                                          <p:stCondLst>
                                            <p:cond delay="0"/>
                                          </p:stCondLst>
                                        </p:cTn>
                                        <p:tgtEl>
                                          <p:spTgt spid="105"/>
                                        </p:tgtEl>
                                        <p:attrNameLst>
                                          <p:attrName>style.visibility</p:attrName>
                                        </p:attrNameLst>
                                      </p:cBhvr>
                                      <p:to>
                                        <p:strVal val="visible"/>
                                      </p:to>
                                    </p:set>
                                    <p:animEffect transition="in" filter="fade">
                                      <p:cBhvr>
                                        <p:cTn id="43" dur="500"/>
                                        <p:tgtEl>
                                          <p:spTgt spid="105"/>
                                        </p:tgtEl>
                                      </p:cBhvr>
                                    </p:animEffect>
                                  </p:childTnLst>
                                </p:cTn>
                              </p:par>
                            </p:childTnLst>
                          </p:cTn>
                        </p:par>
                        <p:par>
                          <p:cTn id="44" fill="hold">
                            <p:stCondLst>
                              <p:cond delay="590"/>
                            </p:stCondLst>
                            <p:childTnLst>
                              <p:par>
                                <p:cTn id="45" presetID="31" presetClass="entr" presetSubtype="0" fill="hold" grpId="0" nodeType="afterEffect">
                                  <p:stCondLst>
                                    <p:cond delay="0"/>
                                  </p:stCondLst>
                                  <p:iterate type="lt">
                                    <p:tmPct val="2000"/>
                                  </p:iterate>
                                  <p:childTnLst>
                                    <p:set>
                                      <p:cBhvr>
                                        <p:cTn id="46" dur="1" fill="hold">
                                          <p:stCondLst>
                                            <p:cond delay="0"/>
                                          </p:stCondLst>
                                        </p:cTn>
                                        <p:tgtEl>
                                          <p:spTgt spid="106"/>
                                        </p:tgtEl>
                                        <p:attrNameLst>
                                          <p:attrName>style.visibility</p:attrName>
                                        </p:attrNameLst>
                                      </p:cBhvr>
                                      <p:to>
                                        <p:strVal val="visible"/>
                                      </p:to>
                                    </p:set>
                                    <p:anim calcmode="lin" valueType="num">
                                      <p:cBhvr>
                                        <p:cTn id="47" dur="1000" fill="hold"/>
                                        <p:tgtEl>
                                          <p:spTgt spid="106"/>
                                        </p:tgtEl>
                                        <p:attrNameLst>
                                          <p:attrName>ppt_w</p:attrName>
                                        </p:attrNameLst>
                                      </p:cBhvr>
                                      <p:tavLst>
                                        <p:tav tm="0">
                                          <p:val>
                                            <p:fltVal val="0"/>
                                          </p:val>
                                        </p:tav>
                                        <p:tav tm="100000">
                                          <p:val>
                                            <p:strVal val="#ppt_w"/>
                                          </p:val>
                                        </p:tav>
                                      </p:tavLst>
                                    </p:anim>
                                    <p:anim calcmode="lin" valueType="num">
                                      <p:cBhvr>
                                        <p:cTn id="48" dur="1000" fill="hold"/>
                                        <p:tgtEl>
                                          <p:spTgt spid="106"/>
                                        </p:tgtEl>
                                        <p:attrNameLst>
                                          <p:attrName>ppt_h</p:attrName>
                                        </p:attrNameLst>
                                      </p:cBhvr>
                                      <p:tavLst>
                                        <p:tav tm="0">
                                          <p:val>
                                            <p:fltVal val="0"/>
                                          </p:val>
                                        </p:tav>
                                        <p:tav tm="100000">
                                          <p:val>
                                            <p:strVal val="#ppt_h"/>
                                          </p:val>
                                        </p:tav>
                                      </p:tavLst>
                                    </p:anim>
                                    <p:anim calcmode="lin" valueType="num">
                                      <p:cBhvr>
                                        <p:cTn id="49" dur="1000" fill="hold"/>
                                        <p:tgtEl>
                                          <p:spTgt spid="106"/>
                                        </p:tgtEl>
                                        <p:attrNameLst>
                                          <p:attrName>style.rotation</p:attrName>
                                        </p:attrNameLst>
                                      </p:cBhvr>
                                      <p:tavLst>
                                        <p:tav tm="0">
                                          <p:val>
                                            <p:fltVal val="90"/>
                                          </p:val>
                                        </p:tav>
                                        <p:tav tm="100000">
                                          <p:val>
                                            <p:fltVal val="0"/>
                                          </p:val>
                                        </p:tav>
                                      </p:tavLst>
                                    </p:anim>
                                    <p:animEffect transition="in" filter="fade">
                                      <p:cBhvr>
                                        <p:cTn id="50" dur="1000"/>
                                        <p:tgtEl>
                                          <p:spTgt spid="106"/>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8"/>
                                        </p:tgtEl>
                                        <p:attrNameLst>
                                          <p:attrName>style.visibility</p:attrName>
                                        </p:attrNameLst>
                                      </p:cBhvr>
                                      <p:to>
                                        <p:strVal val="visible"/>
                                      </p:to>
                                    </p:set>
                                    <p:anim calcmode="lin" valueType="num">
                                      <p:cBhvr>
                                        <p:cTn id="55" dur="500" fill="hold"/>
                                        <p:tgtEl>
                                          <p:spTgt spid="108"/>
                                        </p:tgtEl>
                                        <p:attrNameLst>
                                          <p:attrName>ppt_w</p:attrName>
                                        </p:attrNameLst>
                                      </p:cBhvr>
                                      <p:tavLst>
                                        <p:tav tm="0">
                                          <p:val>
                                            <p:fltVal val="0"/>
                                          </p:val>
                                        </p:tav>
                                        <p:tav tm="100000">
                                          <p:val>
                                            <p:strVal val="#ppt_w"/>
                                          </p:val>
                                        </p:tav>
                                      </p:tavLst>
                                    </p:anim>
                                    <p:anim calcmode="lin" valueType="num">
                                      <p:cBhvr>
                                        <p:cTn id="56" dur="500" fill="hold"/>
                                        <p:tgtEl>
                                          <p:spTgt spid="108"/>
                                        </p:tgtEl>
                                        <p:attrNameLst>
                                          <p:attrName>ppt_h</p:attrName>
                                        </p:attrNameLst>
                                      </p:cBhvr>
                                      <p:tavLst>
                                        <p:tav tm="0">
                                          <p:val>
                                            <p:fltVal val="0"/>
                                          </p:val>
                                        </p:tav>
                                        <p:tav tm="100000">
                                          <p:val>
                                            <p:strVal val="#ppt_h"/>
                                          </p:val>
                                        </p:tav>
                                      </p:tavLst>
                                    </p:anim>
                                    <p:anim calcmode="lin" valueType="num">
                                      <p:cBhvr>
                                        <p:cTn id="57" dur="500" fill="hold"/>
                                        <p:tgtEl>
                                          <p:spTgt spid="108"/>
                                        </p:tgtEl>
                                        <p:attrNameLst>
                                          <p:attrName>style.rotation</p:attrName>
                                        </p:attrNameLst>
                                      </p:cBhvr>
                                      <p:tavLst>
                                        <p:tav tm="0">
                                          <p:val>
                                            <p:fltVal val="360"/>
                                          </p:val>
                                        </p:tav>
                                        <p:tav tm="100000">
                                          <p:val>
                                            <p:fltVal val="0"/>
                                          </p:val>
                                        </p:tav>
                                      </p:tavLst>
                                    </p:anim>
                                    <p:animEffect transition="in" filter="fade">
                                      <p:cBhvr>
                                        <p:cTn id="58" dur="500"/>
                                        <p:tgtEl>
                                          <p:spTgt spid="108"/>
                                        </p:tgtEl>
                                      </p:cBhvr>
                                    </p:animEffect>
                                  </p:childTnLst>
                                </p:cTn>
                              </p:par>
                              <p:par>
                                <p:cTn id="59" presetID="10" presetClass="entr" presetSubtype="0" fill="hold" grpId="0" nodeType="withEffect">
                                  <p:stCondLst>
                                    <p:cond delay="0"/>
                                  </p:stCondLst>
                                  <p:iterate type="lt">
                                    <p:tmPct val="6000"/>
                                  </p:iterate>
                                  <p:childTnLst>
                                    <p:set>
                                      <p:cBhvr>
                                        <p:cTn id="60" dur="1" fill="hold">
                                          <p:stCondLst>
                                            <p:cond delay="0"/>
                                          </p:stCondLst>
                                        </p:cTn>
                                        <p:tgtEl>
                                          <p:spTgt spid="109"/>
                                        </p:tgtEl>
                                        <p:attrNameLst>
                                          <p:attrName>style.visibility</p:attrName>
                                        </p:attrNameLst>
                                      </p:cBhvr>
                                      <p:to>
                                        <p:strVal val="visible"/>
                                      </p:to>
                                    </p:set>
                                    <p:animEffect transition="in" filter="fade">
                                      <p:cBhvr>
                                        <p:cTn id="61" dur="500"/>
                                        <p:tgtEl>
                                          <p:spTgt spid="109"/>
                                        </p:tgtEl>
                                      </p:cBhvr>
                                    </p:animEffect>
                                  </p:childTnLst>
                                </p:cTn>
                              </p:par>
                            </p:childTnLst>
                          </p:cTn>
                        </p:par>
                        <p:par>
                          <p:cTn id="62" fill="hold">
                            <p:stCondLst>
                              <p:cond delay="590"/>
                            </p:stCondLst>
                            <p:childTnLst>
                              <p:par>
                                <p:cTn id="63" presetID="31" presetClass="entr" presetSubtype="0" fill="hold" grpId="0" nodeType="afterEffect">
                                  <p:stCondLst>
                                    <p:cond delay="0"/>
                                  </p:stCondLst>
                                  <p:iterate type="lt">
                                    <p:tmPct val="2000"/>
                                  </p:iterate>
                                  <p:childTnLst>
                                    <p:set>
                                      <p:cBhvr>
                                        <p:cTn id="64" dur="1" fill="hold">
                                          <p:stCondLst>
                                            <p:cond delay="0"/>
                                          </p:stCondLst>
                                        </p:cTn>
                                        <p:tgtEl>
                                          <p:spTgt spid="110"/>
                                        </p:tgtEl>
                                        <p:attrNameLst>
                                          <p:attrName>style.visibility</p:attrName>
                                        </p:attrNameLst>
                                      </p:cBhvr>
                                      <p:to>
                                        <p:strVal val="visible"/>
                                      </p:to>
                                    </p:set>
                                    <p:anim calcmode="lin" valueType="num">
                                      <p:cBhvr>
                                        <p:cTn id="65" dur="1000" fill="hold"/>
                                        <p:tgtEl>
                                          <p:spTgt spid="110"/>
                                        </p:tgtEl>
                                        <p:attrNameLst>
                                          <p:attrName>ppt_w</p:attrName>
                                        </p:attrNameLst>
                                      </p:cBhvr>
                                      <p:tavLst>
                                        <p:tav tm="0">
                                          <p:val>
                                            <p:fltVal val="0"/>
                                          </p:val>
                                        </p:tav>
                                        <p:tav tm="100000">
                                          <p:val>
                                            <p:strVal val="#ppt_w"/>
                                          </p:val>
                                        </p:tav>
                                      </p:tavLst>
                                    </p:anim>
                                    <p:anim calcmode="lin" valueType="num">
                                      <p:cBhvr>
                                        <p:cTn id="66" dur="1000" fill="hold"/>
                                        <p:tgtEl>
                                          <p:spTgt spid="110"/>
                                        </p:tgtEl>
                                        <p:attrNameLst>
                                          <p:attrName>ppt_h</p:attrName>
                                        </p:attrNameLst>
                                      </p:cBhvr>
                                      <p:tavLst>
                                        <p:tav tm="0">
                                          <p:val>
                                            <p:fltVal val="0"/>
                                          </p:val>
                                        </p:tav>
                                        <p:tav tm="100000">
                                          <p:val>
                                            <p:strVal val="#ppt_h"/>
                                          </p:val>
                                        </p:tav>
                                      </p:tavLst>
                                    </p:anim>
                                    <p:anim calcmode="lin" valueType="num">
                                      <p:cBhvr>
                                        <p:cTn id="67" dur="1000" fill="hold"/>
                                        <p:tgtEl>
                                          <p:spTgt spid="110"/>
                                        </p:tgtEl>
                                        <p:attrNameLst>
                                          <p:attrName>style.rotation</p:attrName>
                                        </p:attrNameLst>
                                      </p:cBhvr>
                                      <p:tavLst>
                                        <p:tav tm="0">
                                          <p:val>
                                            <p:fltVal val="90"/>
                                          </p:val>
                                        </p:tav>
                                        <p:tav tm="100000">
                                          <p:val>
                                            <p:fltVal val="0"/>
                                          </p:val>
                                        </p:tav>
                                      </p:tavLst>
                                    </p:anim>
                                    <p:animEffect transition="in" filter="fade">
                                      <p:cBhvr>
                                        <p:cTn id="68" dur="1000"/>
                                        <p:tgtEl>
                                          <p:spTgt spid="110"/>
                                        </p:tgtEl>
                                      </p:cBhvr>
                                    </p:animEffect>
                                  </p:childTnLst>
                                </p:cTn>
                              </p:par>
                            </p:childTnLst>
                          </p:cTn>
                        </p:par>
                        <p:par>
                          <p:cTn id="69" fill="hold">
                            <p:stCondLst>
                              <p:cond delay="2510"/>
                            </p:stCondLst>
                            <p:childTnLst>
                              <p:par>
                                <p:cTn id="70" presetID="49" presetClass="entr" presetSubtype="0" decel="100000" fill="hold" grpId="0" nodeType="afterEffect">
                                  <p:stCondLst>
                                    <p:cond delay="0"/>
                                  </p:stCondLst>
                                  <p:iterate type="lt">
                                    <p:tmPct val="15000"/>
                                  </p:iterate>
                                  <p:childTnLst>
                                    <p:set>
                                      <p:cBhvr>
                                        <p:cTn id="71" dur="1" fill="hold">
                                          <p:stCondLst>
                                            <p:cond delay="0"/>
                                          </p:stCondLst>
                                        </p:cTn>
                                        <p:tgtEl>
                                          <p:spTgt spid="40"/>
                                        </p:tgtEl>
                                        <p:attrNameLst>
                                          <p:attrName>style.visibility</p:attrName>
                                        </p:attrNameLst>
                                      </p:cBhvr>
                                      <p:to>
                                        <p:strVal val="visible"/>
                                      </p:to>
                                    </p:set>
                                    <p:anim calcmode="lin" valueType="num">
                                      <p:cBhvr>
                                        <p:cTn id="72" dur="500" fill="hold"/>
                                        <p:tgtEl>
                                          <p:spTgt spid="40"/>
                                        </p:tgtEl>
                                        <p:attrNameLst>
                                          <p:attrName>ppt_w</p:attrName>
                                        </p:attrNameLst>
                                      </p:cBhvr>
                                      <p:tavLst>
                                        <p:tav tm="0">
                                          <p:val>
                                            <p:fltVal val="0"/>
                                          </p:val>
                                        </p:tav>
                                        <p:tav tm="100000">
                                          <p:val>
                                            <p:strVal val="#ppt_w"/>
                                          </p:val>
                                        </p:tav>
                                      </p:tavLst>
                                    </p:anim>
                                    <p:anim calcmode="lin" valueType="num">
                                      <p:cBhvr>
                                        <p:cTn id="73" dur="500" fill="hold"/>
                                        <p:tgtEl>
                                          <p:spTgt spid="40"/>
                                        </p:tgtEl>
                                        <p:attrNameLst>
                                          <p:attrName>ppt_h</p:attrName>
                                        </p:attrNameLst>
                                      </p:cBhvr>
                                      <p:tavLst>
                                        <p:tav tm="0">
                                          <p:val>
                                            <p:fltVal val="0"/>
                                          </p:val>
                                        </p:tav>
                                        <p:tav tm="100000">
                                          <p:val>
                                            <p:strVal val="#ppt_h"/>
                                          </p:val>
                                        </p:tav>
                                      </p:tavLst>
                                    </p:anim>
                                    <p:anim calcmode="lin" valueType="num">
                                      <p:cBhvr>
                                        <p:cTn id="74" dur="500" fill="hold"/>
                                        <p:tgtEl>
                                          <p:spTgt spid="40"/>
                                        </p:tgtEl>
                                        <p:attrNameLst>
                                          <p:attrName>style.rotation</p:attrName>
                                        </p:attrNameLst>
                                      </p:cBhvr>
                                      <p:tavLst>
                                        <p:tav tm="0">
                                          <p:val>
                                            <p:fltVal val="360"/>
                                          </p:val>
                                        </p:tav>
                                        <p:tav tm="100000">
                                          <p:val>
                                            <p:fltVal val="0"/>
                                          </p:val>
                                        </p:tav>
                                      </p:tavLst>
                                    </p:anim>
                                    <p:animEffect transition="in" filter="fade">
                                      <p:cBhvr>
                                        <p:cTn id="7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P spid="109" grpId="0"/>
      <p:bldP spid="110" grpId="0"/>
      <p:bldP spid="36" grpId="0"/>
      <p:bldP spid="37"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 name="矩形 39"/>
          <p:cNvSpPr/>
          <p:nvPr/>
        </p:nvSpPr>
        <p:spPr>
          <a:xfrm>
            <a:off x="2907395" y="2638518"/>
            <a:ext cx="6358526" cy="4519996"/>
          </a:xfrm>
          <a:custGeom>
            <a:avLst/>
            <a:gdLst>
              <a:gd name="connsiteX0" fmla="*/ 0 w 3727048"/>
              <a:gd name="connsiteY0" fmla="*/ 0 h 3501342"/>
              <a:gd name="connsiteX1" fmla="*/ 3727048 w 3727048"/>
              <a:gd name="connsiteY1" fmla="*/ 0 h 3501342"/>
              <a:gd name="connsiteX2" fmla="*/ 3727048 w 3727048"/>
              <a:gd name="connsiteY2" fmla="*/ 3501342 h 3501342"/>
              <a:gd name="connsiteX3" fmla="*/ 0 w 3727048"/>
              <a:gd name="connsiteY3" fmla="*/ 3501342 h 3501342"/>
              <a:gd name="connsiteX4" fmla="*/ 0 w 3727048"/>
              <a:gd name="connsiteY4" fmla="*/ 0 h 3501342"/>
              <a:gd name="connsiteX0" fmla="*/ 0 w 4618298"/>
              <a:gd name="connsiteY0" fmla="*/ 0 h 3559215"/>
              <a:gd name="connsiteX1" fmla="*/ 3727048 w 4618298"/>
              <a:gd name="connsiteY1" fmla="*/ 0 h 3559215"/>
              <a:gd name="connsiteX2" fmla="*/ 4618298 w 4618298"/>
              <a:gd name="connsiteY2" fmla="*/ 3559215 h 3559215"/>
              <a:gd name="connsiteX3" fmla="*/ 0 w 4618298"/>
              <a:gd name="connsiteY3" fmla="*/ 3501342 h 3559215"/>
              <a:gd name="connsiteX4" fmla="*/ 0 w 4618298"/>
              <a:gd name="connsiteY4" fmla="*/ 0 h 3559215"/>
              <a:gd name="connsiteX0" fmla="*/ 925975 w 5544273"/>
              <a:gd name="connsiteY0" fmla="*/ 0 h 3559215"/>
              <a:gd name="connsiteX1" fmla="*/ 4653023 w 5544273"/>
              <a:gd name="connsiteY1" fmla="*/ 0 h 3559215"/>
              <a:gd name="connsiteX2" fmla="*/ 5544273 w 5544273"/>
              <a:gd name="connsiteY2" fmla="*/ 3559215 h 3559215"/>
              <a:gd name="connsiteX3" fmla="*/ 0 w 5544273"/>
              <a:gd name="connsiteY3" fmla="*/ 3512917 h 3559215"/>
              <a:gd name="connsiteX4" fmla="*/ 925975 w 5544273"/>
              <a:gd name="connsiteY4" fmla="*/ 0 h 3559215"/>
              <a:gd name="connsiteX0" fmla="*/ 1250066 w 5544273"/>
              <a:gd name="connsiteY0" fmla="*/ 138897 h 3559215"/>
              <a:gd name="connsiteX1" fmla="*/ 4653023 w 5544273"/>
              <a:gd name="connsiteY1" fmla="*/ 0 h 3559215"/>
              <a:gd name="connsiteX2" fmla="*/ 5544273 w 5544273"/>
              <a:gd name="connsiteY2" fmla="*/ 3559215 h 3559215"/>
              <a:gd name="connsiteX3" fmla="*/ 0 w 5544273"/>
              <a:gd name="connsiteY3" fmla="*/ 3512917 h 3559215"/>
              <a:gd name="connsiteX4" fmla="*/ 1250066 w 5544273"/>
              <a:gd name="connsiteY4" fmla="*/ 138897 h 3559215"/>
              <a:gd name="connsiteX0" fmla="*/ 1134319 w 5544273"/>
              <a:gd name="connsiteY0" fmla="*/ 23151 h 3559215"/>
              <a:gd name="connsiteX1" fmla="*/ 4653023 w 5544273"/>
              <a:gd name="connsiteY1" fmla="*/ 0 h 3559215"/>
              <a:gd name="connsiteX2" fmla="*/ 5544273 w 5544273"/>
              <a:gd name="connsiteY2" fmla="*/ 3559215 h 3559215"/>
              <a:gd name="connsiteX3" fmla="*/ 0 w 5544273"/>
              <a:gd name="connsiteY3" fmla="*/ 3512917 h 3559215"/>
              <a:gd name="connsiteX4" fmla="*/ 1134319 w 5544273"/>
              <a:gd name="connsiteY4" fmla="*/ 23151 h 3559215"/>
              <a:gd name="connsiteX0" fmla="*/ 1134319 w 5544273"/>
              <a:gd name="connsiteY0" fmla="*/ 11576 h 3547640"/>
              <a:gd name="connsiteX1" fmla="*/ 4282633 w 5544273"/>
              <a:gd name="connsiteY1" fmla="*/ 0 h 3547640"/>
              <a:gd name="connsiteX2" fmla="*/ 5544273 w 5544273"/>
              <a:gd name="connsiteY2" fmla="*/ 3547640 h 3547640"/>
              <a:gd name="connsiteX3" fmla="*/ 0 w 5544273"/>
              <a:gd name="connsiteY3" fmla="*/ 3501342 h 3547640"/>
              <a:gd name="connsiteX4" fmla="*/ 1134319 w 5544273"/>
              <a:gd name="connsiteY4" fmla="*/ 11576 h 3547640"/>
              <a:gd name="connsiteX0" fmla="*/ 1134319 w 5544273"/>
              <a:gd name="connsiteY0" fmla="*/ 405115 h 3941179"/>
              <a:gd name="connsiteX1" fmla="*/ 4247909 w 5544273"/>
              <a:gd name="connsiteY1" fmla="*/ 0 h 3941179"/>
              <a:gd name="connsiteX2" fmla="*/ 5544273 w 5544273"/>
              <a:gd name="connsiteY2" fmla="*/ 3941179 h 3941179"/>
              <a:gd name="connsiteX3" fmla="*/ 0 w 5544273"/>
              <a:gd name="connsiteY3" fmla="*/ 3894881 h 3941179"/>
              <a:gd name="connsiteX4" fmla="*/ 1134319 w 5544273"/>
              <a:gd name="connsiteY4" fmla="*/ 405115 h 3941179"/>
              <a:gd name="connsiteX0" fmla="*/ 1319514 w 5544273"/>
              <a:gd name="connsiteY0" fmla="*/ 34725 h 3941179"/>
              <a:gd name="connsiteX1" fmla="*/ 4247909 w 5544273"/>
              <a:gd name="connsiteY1" fmla="*/ 0 h 3941179"/>
              <a:gd name="connsiteX2" fmla="*/ 5544273 w 5544273"/>
              <a:gd name="connsiteY2" fmla="*/ 3941179 h 3941179"/>
              <a:gd name="connsiteX3" fmla="*/ 0 w 5544273"/>
              <a:gd name="connsiteY3" fmla="*/ 3894881 h 3941179"/>
              <a:gd name="connsiteX4" fmla="*/ 1319514 w 5544273"/>
              <a:gd name="connsiteY4" fmla="*/ 34725 h 3941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4273" h="3941179">
                <a:moveTo>
                  <a:pt x="1319514" y="34725"/>
                </a:moveTo>
                <a:lnTo>
                  <a:pt x="4247909" y="0"/>
                </a:lnTo>
                <a:lnTo>
                  <a:pt x="5544273" y="3941179"/>
                </a:lnTo>
                <a:lnTo>
                  <a:pt x="0" y="3894881"/>
                </a:lnTo>
                <a:lnTo>
                  <a:pt x="1319514" y="34725"/>
                </a:lnTo>
                <a:close/>
              </a:path>
            </a:pathLst>
          </a:custGeom>
          <a:ln w="25400">
            <a:gradFill>
              <a:gsLst>
                <a:gs pos="0">
                  <a:srgbClr val="05DAE3">
                    <a:alpha val="0"/>
                  </a:srgbClr>
                </a:gs>
                <a:gs pos="100000">
                  <a:srgbClr val="05DAE3"/>
                </a:gs>
              </a:gsLst>
              <a:lin ang="5400000" scaled="1"/>
            </a:gradFill>
          </a:ln>
          <a:effectLst>
            <a:outerShdw blurRad="1778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612490" y="1051996"/>
            <a:ext cx="15416980" cy="8224741"/>
            <a:chOff x="748090" y="-2524465"/>
            <a:chExt cx="20264284" cy="16144683"/>
          </a:xfrm>
          <a:scene3d>
            <a:camera prst="perspectiveRelaxedModerately" fov="6000000"/>
            <a:lightRig rig="threePt" dir="t"/>
          </a:scene3d>
        </p:grpSpPr>
        <p:grpSp>
          <p:nvGrpSpPr>
            <p:cNvPr id="42" name="组合 41"/>
            <p:cNvGrpSpPr/>
            <p:nvPr/>
          </p:nvGrpSpPr>
          <p:grpSpPr>
            <a:xfrm>
              <a:off x="924742" y="-2524465"/>
              <a:ext cx="19910979" cy="16144683"/>
              <a:chOff x="319314" y="0"/>
              <a:chExt cx="11451771" cy="7503886"/>
            </a:xfrm>
          </p:grpSpPr>
          <p:cxnSp>
            <p:nvCxnSpPr>
              <p:cNvPr id="62" name="直接连接符 61"/>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nvGrpSpPr>
            <p:cNvPr id="43" name="组合 42"/>
            <p:cNvGrpSpPr/>
            <p:nvPr/>
          </p:nvGrpSpPr>
          <p:grpSpPr>
            <a:xfrm rot="5400000">
              <a:off x="3118509" y="-4584266"/>
              <a:ext cx="15523445" cy="20264284"/>
              <a:chOff x="319314" y="0"/>
              <a:chExt cx="11451771" cy="7503886"/>
            </a:xfrm>
          </p:grpSpPr>
          <p:cxnSp>
            <p:nvCxnSpPr>
              <p:cNvPr id="44" name="直接连接符 43"/>
              <p:cNvCxnSpPr/>
              <p:nvPr/>
            </p:nvCxnSpPr>
            <p:spPr>
              <a:xfrm>
                <a:off x="31931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99294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66658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234021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01385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68748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36111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03475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70838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38202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705565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772928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8402922"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9076556"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9750190"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0423824"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1097458"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1771085" y="0"/>
                <a:ext cx="0" cy="7503886"/>
              </a:xfrm>
              <a:prstGeom prst="line">
                <a:avLst/>
              </a:prstGeom>
              <a:ln w="12700" cap="rnd">
                <a:solidFill>
                  <a:schemeClr val="bg1">
                    <a:alpha val="25000"/>
                  </a:schemeClr>
                </a:solidFill>
                <a:prstDash val="sysDash"/>
                <a:round/>
              </a:ln>
            </p:spPr>
            <p:style>
              <a:lnRef idx="1">
                <a:schemeClr val="accent1"/>
              </a:lnRef>
              <a:fillRef idx="0">
                <a:schemeClr val="accent1"/>
              </a:fillRef>
              <a:effectRef idx="0">
                <a:schemeClr val="accent1"/>
              </a:effectRef>
              <a:fontRef idx="minor">
                <a:schemeClr val="tx1"/>
              </a:fontRef>
            </p:style>
          </p:cxnSp>
        </p:grpSp>
      </p:grpSp>
      <p:sp>
        <p:nvSpPr>
          <p:cNvPr id="80" name="矩形 79"/>
          <p:cNvSpPr/>
          <p:nvPr/>
        </p:nvSpPr>
        <p:spPr>
          <a:xfrm>
            <a:off x="336643" y="281629"/>
            <a:ext cx="12192000" cy="6858000"/>
          </a:xfrm>
          <a:prstGeom prst="rect">
            <a:avLst/>
          </a:prstGeom>
          <a:gradFill>
            <a:gsLst>
              <a:gs pos="0">
                <a:srgbClr val="050537">
                  <a:alpha val="0"/>
                </a:srgbClr>
              </a:gs>
              <a:gs pos="43000">
                <a:srgbClr val="180F3A"/>
              </a:gs>
              <a:gs pos="100000">
                <a:srgbClr val="4A113C">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432810" y="1375931"/>
            <a:ext cx="3252734" cy="2853560"/>
            <a:chOff x="2150706" y="-429031"/>
            <a:chExt cx="7585709" cy="6654797"/>
          </a:xfrm>
          <a:effectLst>
            <a:outerShdw blurRad="152400" dist="317500" dir="5400000" sx="90000" sy="-19000" rotWithShape="0">
              <a:prstClr val="black">
                <a:alpha val="15000"/>
              </a:prstClr>
            </a:outerShdw>
          </a:effectLst>
        </p:grpSpPr>
        <p:sp>
          <p:nvSpPr>
            <p:cNvPr id="3" name="椭圆 2"/>
            <p:cNvSpPr/>
            <p:nvPr/>
          </p:nvSpPr>
          <p:spPr>
            <a:xfrm>
              <a:off x="3420706" y="840965"/>
              <a:ext cx="5384799" cy="5384801"/>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rot="16200000">
              <a:off x="2150705" y="840966"/>
              <a:ext cx="5384801" cy="5384799"/>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6435095">
              <a:off x="2153674" y="754184"/>
              <a:ext cx="5384801" cy="5384799"/>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6670189">
              <a:off x="2162566" y="667807"/>
              <a:ext cx="5384801" cy="5384799"/>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6905284">
              <a:off x="2177340" y="582238"/>
              <a:ext cx="5384801" cy="5384799"/>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rot="17140378">
              <a:off x="2197926" y="497881"/>
              <a:ext cx="5384801" cy="5384799"/>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7375473">
              <a:off x="2224227" y="415126"/>
              <a:ext cx="5384801" cy="5384799"/>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17610568">
              <a:off x="2256125" y="334363"/>
              <a:ext cx="5384801" cy="538480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7845662">
              <a:off x="2293462" y="255967"/>
              <a:ext cx="5384800" cy="5384799"/>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8080757">
              <a:off x="2336072" y="180306"/>
              <a:ext cx="5384801" cy="538480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8315851">
              <a:off x="2383752" y="107736"/>
              <a:ext cx="5384800" cy="5384799"/>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18550946">
              <a:off x="2436281" y="38591"/>
              <a:ext cx="5384800" cy="5384799"/>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18786041">
              <a:off x="2493411" y="-26803"/>
              <a:ext cx="5384800" cy="5384799"/>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19021135">
              <a:off x="2554876" y="-88138"/>
              <a:ext cx="5384799" cy="538480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19256230">
              <a:off x="2620387" y="-145132"/>
              <a:ext cx="5384799" cy="538480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19491324">
              <a:off x="2689641" y="-197516"/>
              <a:ext cx="5384799" cy="538480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9726419">
              <a:off x="2762312" y="-245044"/>
              <a:ext cx="5384799" cy="538480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19961514">
              <a:off x="2838061" y="-287496"/>
              <a:ext cx="5384799" cy="538480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20196608">
              <a:off x="2916534" y="-324672"/>
              <a:ext cx="5384798" cy="538480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rot="20431703">
              <a:off x="2997365" y="-356400"/>
              <a:ext cx="5384798" cy="538480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20666797">
              <a:off x="3080173" y="-382529"/>
              <a:ext cx="5384799" cy="538480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20901892">
              <a:off x="3164574" y="-402937"/>
              <a:ext cx="5384798" cy="538480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21136987">
              <a:off x="3250174" y="-417534"/>
              <a:ext cx="5384798" cy="538480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21372081">
              <a:off x="3336569" y="-426244"/>
              <a:ext cx="5384799" cy="538480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rot="7176">
              <a:off x="3423358" y="-429031"/>
              <a:ext cx="5384799" cy="538480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rot="242271">
              <a:off x="3510133" y="-425883"/>
              <a:ext cx="5384799" cy="538480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rot="477365">
              <a:off x="3596493" y="-416811"/>
              <a:ext cx="5384798" cy="538480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rot="712460">
              <a:off x="3682028" y="-401858"/>
              <a:ext cx="5384798" cy="5384801"/>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rot="947554">
              <a:off x="3766343" y="-381098"/>
              <a:ext cx="5384798" cy="5384801"/>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rot="1182649">
              <a:off x="3849044" y="-354622"/>
              <a:ext cx="5384799" cy="5384801"/>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rot="1417744">
              <a:off x="3929739" y="-322558"/>
              <a:ext cx="5384799" cy="5384801"/>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rot="1652838">
              <a:off x="4008058" y="-285055"/>
              <a:ext cx="5384799" cy="5384801"/>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rot="1887933">
              <a:off x="4083627" y="-242287"/>
              <a:ext cx="5384800" cy="5384801"/>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2123027">
              <a:off x="4156099" y="-194456"/>
              <a:ext cx="5384799" cy="5384801"/>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2358122">
              <a:off x="4225134" y="-141785"/>
              <a:ext cx="5384800" cy="5384801"/>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2593217">
              <a:off x="4290407" y="-84518"/>
              <a:ext cx="5384800" cy="5384801"/>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rot="2828311">
              <a:off x="4351614" y="-22926"/>
              <a:ext cx="5384801" cy="5384800"/>
            </a:xfrm>
            <a:prstGeom prst="ellipse">
              <a:avLst/>
            </a:prstGeom>
            <a:noFill/>
            <a:ln>
              <a:gradFill>
                <a:gsLst>
                  <a:gs pos="0">
                    <a:srgbClr val="05DAE3"/>
                  </a:gs>
                  <a:gs pos="34000">
                    <a:srgbClr val="05DAE3">
                      <a:alpha val="0"/>
                    </a:srgbClr>
                  </a:gs>
                  <a:gs pos="70000">
                    <a:srgbClr val="05DAE3">
                      <a:alpha val="0"/>
                    </a:srgbClr>
                  </a:gs>
                  <a:gs pos="100000">
                    <a:srgbClr val="BB105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弧形 80"/>
          <p:cNvSpPr/>
          <p:nvPr/>
        </p:nvSpPr>
        <p:spPr>
          <a:xfrm flipH="1">
            <a:off x="3802887" y="1258296"/>
            <a:ext cx="2217289" cy="1912489"/>
          </a:xfrm>
          <a:custGeom>
            <a:avLst/>
            <a:gdLst>
              <a:gd name="connsiteX0" fmla="*/ 1709289 w 3418578"/>
              <a:gd name="connsiteY0" fmla="*/ 0 h 3418578"/>
              <a:gd name="connsiteX1" fmla="*/ 3418578 w 3418578"/>
              <a:gd name="connsiteY1" fmla="*/ 1709289 h 3418578"/>
              <a:gd name="connsiteX2" fmla="*/ 1709289 w 3418578"/>
              <a:gd name="connsiteY2" fmla="*/ 1709289 h 3418578"/>
              <a:gd name="connsiteX3" fmla="*/ 1709289 w 3418578"/>
              <a:gd name="connsiteY3" fmla="*/ 0 h 3418578"/>
              <a:gd name="connsiteX0" fmla="*/ 1709289 w 3418578"/>
              <a:gd name="connsiteY0" fmla="*/ 0 h 3418578"/>
              <a:gd name="connsiteX1" fmla="*/ 3418578 w 3418578"/>
              <a:gd name="connsiteY1" fmla="*/ 1709289 h 3418578"/>
              <a:gd name="connsiteX0" fmla="*/ 508000 w 2217289"/>
              <a:gd name="connsiteY0" fmla="*/ 203200 h 1912489"/>
              <a:gd name="connsiteX1" fmla="*/ 2217289 w 2217289"/>
              <a:gd name="connsiteY1" fmla="*/ 1912489 h 1912489"/>
              <a:gd name="connsiteX2" fmla="*/ 508000 w 2217289"/>
              <a:gd name="connsiteY2" fmla="*/ 1912489 h 1912489"/>
              <a:gd name="connsiteX3" fmla="*/ 508000 w 2217289"/>
              <a:gd name="connsiteY3" fmla="*/ 203200 h 1912489"/>
              <a:gd name="connsiteX0" fmla="*/ 0 w 2217289"/>
              <a:gd name="connsiteY0" fmla="*/ 0 h 1912489"/>
              <a:gd name="connsiteX1" fmla="*/ 2217289 w 2217289"/>
              <a:gd name="connsiteY1" fmla="*/ 1912489 h 1912489"/>
              <a:gd name="connsiteX0" fmla="*/ 81280 w 2217289"/>
              <a:gd name="connsiteY0" fmla="*/ 223520 h 1912489"/>
              <a:gd name="connsiteX1" fmla="*/ 2217289 w 2217289"/>
              <a:gd name="connsiteY1" fmla="*/ 1912489 h 1912489"/>
              <a:gd name="connsiteX2" fmla="*/ 508000 w 2217289"/>
              <a:gd name="connsiteY2" fmla="*/ 1912489 h 1912489"/>
              <a:gd name="connsiteX3" fmla="*/ 81280 w 2217289"/>
              <a:gd name="connsiteY3" fmla="*/ 223520 h 1912489"/>
              <a:gd name="connsiteX0" fmla="*/ 0 w 2217289"/>
              <a:gd name="connsiteY0" fmla="*/ 0 h 1912489"/>
              <a:gd name="connsiteX1" fmla="*/ 2217289 w 2217289"/>
              <a:gd name="connsiteY1" fmla="*/ 1912489 h 1912489"/>
              <a:gd name="connsiteX0" fmla="*/ 81280 w 2217289"/>
              <a:gd name="connsiteY0" fmla="*/ 223520 h 1912489"/>
              <a:gd name="connsiteX1" fmla="*/ 2217289 w 2217289"/>
              <a:gd name="connsiteY1" fmla="*/ 1912489 h 1912489"/>
              <a:gd name="connsiteX2" fmla="*/ 508000 w 2217289"/>
              <a:gd name="connsiteY2" fmla="*/ 1912489 h 1912489"/>
              <a:gd name="connsiteX3" fmla="*/ 81280 w 2217289"/>
              <a:gd name="connsiteY3" fmla="*/ 223520 h 1912489"/>
              <a:gd name="connsiteX0" fmla="*/ 0 w 2217289"/>
              <a:gd name="connsiteY0" fmla="*/ 0 h 1912489"/>
              <a:gd name="connsiteX1" fmla="*/ 2044569 w 2217289"/>
              <a:gd name="connsiteY1" fmla="*/ 1912489 h 1912489"/>
              <a:gd name="connsiteX0" fmla="*/ 81280 w 2217289"/>
              <a:gd name="connsiteY0" fmla="*/ 223520 h 1912489"/>
              <a:gd name="connsiteX1" fmla="*/ 2217289 w 2217289"/>
              <a:gd name="connsiteY1" fmla="*/ 1912489 h 1912489"/>
              <a:gd name="connsiteX2" fmla="*/ 508000 w 2217289"/>
              <a:gd name="connsiteY2" fmla="*/ 1912489 h 1912489"/>
              <a:gd name="connsiteX3" fmla="*/ 81280 w 2217289"/>
              <a:gd name="connsiteY3" fmla="*/ 223520 h 1912489"/>
              <a:gd name="connsiteX0" fmla="*/ 0 w 2217289"/>
              <a:gd name="connsiteY0" fmla="*/ 0 h 1912489"/>
              <a:gd name="connsiteX1" fmla="*/ 2003929 w 2217289"/>
              <a:gd name="connsiteY1" fmla="*/ 1912489 h 1912489"/>
              <a:gd name="connsiteX0" fmla="*/ 81280 w 2217289"/>
              <a:gd name="connsiteY0" fmla="*/ 223520 h 1912489"/>
              <a:gd name="connsiteX1" fmla="*/ 2217289 w 2217289"/>
              <a:gd name="connsiteY1" fmla="*/ 1912489 h 1912489"/>
              <a:gd name="connsiteX2" fmla="*/ 508000 w 2217289"/>
              <a:gd name="connsiteY2" fmla="*/ 1912489 h 1912489"/>
              <a:gd name="connsiteX3" fmla="*/ 81280 w 2217289"/>
              <a:gd name="connsiteY3" fmla="*/ 223520 h 1912489"/>
              <a:gd name="connsiteX0" fmla="*/ 0 w 2217289"/>
              <a:gd name="connsiteY0" fmla="*/ 0 h 1912489"/>
              <a:gd name="connsiteX1" fmla="*/ 1861689 w 2217289"/>
              <a:gd name="connsiteY1" fmla="*/ 1871849 h 1912489"/>
              <a:gd name="connsiteX0" fmla="*/ 81280 w 2217289"/>
              <a:gd name="connsiteY0" fmla="*/ 223520 h 1912489"/>
              <a:gd name="connsiteX1" fmla="*/ 2217289 w 2217289"/>
              <a:gd name="connsiteY1" fmla="*/ 1912489 h 1912489"/>
              <a:gd name="connsiteX2" fmla="*/ 508000 w 2217289"/>
              <a:gd name="connsiteY2" fmla="*/ 1912489 h 1912489"/>
              <a:gd name="connsiteX3" fmla="*/ 81280 w 2217289"/>
              <a:gd name="connsiteY3" fmla="*/ 223520 h 1912489"/>
              <a:gd name="connsiteX0" fmla="*/ 0 w 2217289"/>
              <a:gd name="connsiteY0" fmla="*/ 0 h 1912489"/>
              <a:gd name="connsiteX1" fmla="*/ 1861689 w 2217289"/>
              <a:gd name="connsiteY1" fmla="*/ 1871849 h 1912489"/>
            </a:gdLst>
            <a:ahLst/>
            <a:cxnLst>
              <a:cxn ang="0">
                <a:pos x="connsiteX0" y="connsiteY0"/>
              </a:cxn>
              <a:cxn ang="0">
                <a:pos x="connsiteX1" y="connsiteY1"/>
              </a:cxn>
            </a:cxnLst>
            <a:rect l="l" t="t" r="r" b="b"/>
            <a:pathLst>
              <a:path w="2217289" h="1912489" stroke="0" extrusionOk="0">
                <a:moveTo>
                  <a:pt x="81280" y="223520"/>
                </a:moveTo>
                <a:cubicBezTo>
                  <a:pt x="1025294" y="223520"/>
                  <a:pt x="2217289" y="968475"/>
                  <a:pt x="2217289" y="1912489"/>
                </a:cubicBezTo>
                <a:lnTo>
                  <a:pt x="508000" y="1912489"/>
                </a:lnTo>
                <a:lnTo>
                  <a:pt x="81280" y="223520"/>
                </a:lnTo>
                <a:close/>
              </a:path>
              <a:path w="2217289" h="1912489" fill="none">
                <a:moveTo>
                  <a:pt x="0" y="0"/>
                </a:moveTo>
                <a:cubicBezTo>
                  <a:pt x="944014" y="0"/>
                  <a:pt x="1902329" y="897355"/>
                  <a:pt x="1861689" y="1871849"/>
                </a:cubicBezTo>
              </a:path>
            </a:pathLst>
          </a:custGeom>
          <a:ln>
            <a:gradFill>
              <a:gsLst>
                <a:gs pos="0">
                  <a:srgbClr val="05DAE3"/>
                </a:gs>
                <a:gs pos="100000">
                  <a:srgbClr val="05DAE3">
                    <a:alpha val="0"/>
                  </a:srgb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86" name="组合 85"/>
          <p:cNvGrpSpPr/>
          <p:nvPr/>
        </p:nvGrpSpPr>
        <p:grpSpPr>
          <a:xfrm>
            <a:off x="5031492" y="4406971"/>
            <a:ext cx="150352" cy="306544"/>
            <a:chOff x="9021763" y="1927226"/>
            <a:chExt cx="163513" cy="333375"/>
          </a:xfrm>
        </p:grpSpPr>
        <p:sp>
          <p:nvSpPr>
            <p:cNvPr id="87" name="Freeform 591"/>
            <p:cNvSpPr>
              <a:spLocks noEditPoints="1"/>
            </p:cNvSpPr>
            <p:nvPr/>
          </p:nvSpPr>
          <p:spPr bwMode="auto">
            <a:xfrm>
              <a:off x="9021763" y="1927226"/>
              <a:ext cx="163513" cy="333375"/>
            </a:xfrm>
            <a:custGeom>
              <a:avLst/>
              <a:gdLst>
                <a:gd name="T0" fmla="*/ 119 w 141"/>
                <a:gd name="T1" fmla="*/ 166 h 288"/>
                <a:gd name="T2" fmla="*/ 119 w 141"/>
                <a:gd name="T3" fmla="*/ 49 h 288"/>
                <a:gd name="T4" fmla="*/ 70 w 141"/>
                <a:gd name="T5" fmla="*/ 0 h 288"/>
                <a:gd name="T6" fmla="*/ 22 w 141"/>
                <a:gd name="T7" fmla="*/ 49 h 288"/>
                <a:gd name="T8" fmla="*/ 22 w 141"/>
                <a:gd name="T9" fmla="*/ 166 h 288"/>
                <a:gd name="T10" fmla="*/ 0 w 141"/>
                <a:gd name="T11" fmla="*/ 217 h 288"/>
                <a:gd name="T12" fmla="*/ 70 w 141"/>
                <a:gd name="T13" fmla="*/ 288 h 288"/>
                <a:gd name="T14" fmla="*/ 141 w 141"/>
                <a:gd name="T15" fmla="*/ 217 h 288"/>
                <a:gd name="T16" fmla="*/ 119 w 141"/>
                <a:gd name="T17" fmla="*/ 166 h 288"/>
                <a:gd name="T18" fmla="*/ 70 w 141"/>
                <a:gd name="T19" fmla="*/ 273 h 288"/>
                <a:gd name="T20" fmla="*/ 15 w 141"/>
                <a:gd name="T21" fmla="*/ 217 h 288"/>
                <a:gd name="T22" fmla="*/ 37 w 141"/>
                <a:gd name="T23" fmla="*/ 174 h 288"/>
                <a:gd name="T24" fmla="*/ 37 w 141"/>
                <a:gd name="T25" fmla="*/ 49 h 288"/>
                <a:gd name="T26" fmla="*/ 70 w 141"/>
                <a:gd name="T27" fmla="*/ 15 h 288"/>
                <a:gd name="T28" fmla="*/ 70 w 141"/>
                <a:gd name="T29" fmla="*/ 15 h 288"/>
                <a:gd name="T30" fmla="*/ 70 w 141"/>
                <a:gd name="T31" fmla="*/ 15 h 288"/>
                <a:gd name="T32" fmla="*/ 104 w 141"/>
                <a:gd name="T33" fmla="*/ 49 h 288"/>
                <a:gd name="T34" fmla="*/ 104 w 141"/>
                <a:gd name="T35" fmla="*/ 174 h 288"/>
                <a:gd name="T36" fmla="*/ 126 w 141"/>
                <a:gd name="T37" fmla="*/ 217 h 288"/>
                <a:gd name="T38" fmla="*/ 70 w 141"/>
                <a:gd name="T39" fmla="*/ 27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288">
                  <a:moveTo>
                    <a:pt x="119" y="166"/>
                  </a:moveTo>
                  <a:cubicBezTo>
                    <a:pt x="119" y="49"/>
                    <a:pt x="119" y="49"/>
                    <a:pt x="119" y="49"/>
                  </a:cubicBezTo>
                  <a:cubicBezTo>
                    <a:pt x="119" y="22"/>
                    <a:pt x="97" y="0"/>
                    <a:pt x="70" y="0"/>
                  </a:cubicBezTo>
                  <a:cubicBezTo>
                    <a:pt x="44" y="0"/>
                    <a:pt x="22" y="22"/>
                    <a:pt x="22" y="49"/>
                  </a:cubicBezTo>
                  <a:cubicBezTo>
                    <a:pt x="22" y="166"/>
                    <a:pt x="22" y="166"/>
                    <a:pt x="22" y="166"/>
                  </a:cubicBezTo>
                  <a:cubicBezTo>
                    <a:pt x="8" y="180"/>
                    <a:pt x="0" y="198"/>
                    <a:pt x="0" y="217"/>
                  </a:cubicBezTo>
                  <a:cubicBezTo>
                    <a:pt x="0" y="256"/>
                    <a:pt x="32" y="288"/>
                    <a:pt x="70" y="288"/>
                  </a:cubicBezTo>
                  <a:cubicBezTo>
                    <a:pt x="109" y="288"/>
                    <a:pt x="141" y="256"/>
                    <a:pt x="141" y="217"/>
                  </a:cubicBezTo>
                  <a:cubicBezTo>
                    <a:pt x="141" y="198"/>
                    <a:pt x="133" y="180"/>
                    <a:pt x="119" y="166"/>
                  </a:cubicBezTo>
                  <a:close/>
                  <a:moveTo>
                    <a:pt x="70" y="273"/>
                  </a:moveTo>
                  <a:cubicBezTo>
                    <a:pt x="40" y="273"/>
                    <a:pt x="15" y="248"/>
                    <a:pt x="15" y="217"/>
                  </a:cubicBezTo>
                  <a:cubicBezTo>
                    <a:pt x="15" y="200"/>
                    <a:pt x="23" y="184"/>
                    <a:pt x="37" y="174"/>
                  </a:cubicBezTo>
                  <a:cubicBezTo>
                    <a:pt x="37" y="49"/>
                    <a:pt x="37" y="49"/>
                    <a:pt x="37" y="49"/>
                  </a:cubicBezTo>
                  <a:cubicBezTo>
                    <a:pt x="37" y="30"/>
                    <a:pt x="52" y="15"/>
                    <a:pt x="70" y="15"/>
                  </a:cubicBezTo>
                  <a:cubicBezTo>
                    <a:pt x="70" y="15"/>
                    <a:pt x="70" y="15"/>
                    <a:pt x="70" y="15"/>
                  </a:cubicBezTo>
                  <a:cubicBezTo>
                    <a:pt x="70" y="15"/>
                    <a:pt x="70" y="15"/>
                    <a:pt x="70" y="15"/>
                  </a:cubicBezTo>
                  <a:cubicBezTo>
                    <a:pt x="89" y="15"/>
                    <a:pt x="104" y="30"/>
                    <a:pt x="104" y="49"/>
                  </a:cubicBezTo>
                  <a:cubicBezTo>
                    <a:pt x="104" y="174"/>
                    <a:pt x="104" y="174"/>
                    <a:pt x="104" y="174"/>
                  </a:cubicBezTo>
                  <a:cubicBezTo>
                    <a:pt x="117" y="184"/>
                    <a:pt x="126" y="200"/>
                    <a:pt x="126" y="217"/>
                  </a:cubicBezTo>
                  <a:cubicBezTo>
                    <a:pt x="126" y="248"/>
                    <a:pt x="101" y="273"/>
                    <a:pt x="70" y="273"/>
                  </a:cubicBezTo>
                  <a:close/>
                </a:path>
              </a:pathLst>
            </a:custGeom>
            <a:solidFill>
              <a:srgbClr val="D40F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592"/>
            <p:cNvSpPr>
              <a:spLocks/>
            </p:cNvSpPr>
            <p:nvPr/>
          </p:nvSpPr>
          <p:spPr bwMode="auto">
            <a:xfrm>
              <a:off x="9063038" y="2028826"/>
              <a:ext cx="80963" cy="192088"/>
            </a:xfrm>
            <a:custGeom>
              <a:avLst/>
              <a:gdLst>
                <a:gd name="T0" fmla="*/ 35 w 71"/>
                <a:gd name="T1" fmla="*/ 0 h 165"/>
                <a:gd name="T2" fmla="*/ 22 w 71"/>
                <a:gd name="T3" fmla="*/ 13 h 165"/>
                <a:gd name="T4" fmla="*/ 22 w 71"/>
                <a:gd name="T5" fmla="*/ 96 h 165"/>
                <a:gd name="T6" fmla="*/ 18 w 71"/>
                <a:gd name="T7" fmla="*/ 98 h 165"/>
                <a:gd name="T8" fmla="*/ 0 w 71"/>
                <a:gd name="T9" fmla="*/ 129 h 165"/>
                <a:gd name="T10" fmla="*/ 35 w 71"/>
                <a:gd name="T11" fmla="*/ 165 h 165"/>
                <a:gd name="T12" fmla="*/ 71 w 71"/>
                <a:gd name="T13" fmla="*/ 129 h 165"/>
                <a:gd name="T14" fmla="*/ 53 w 71"/>
                <a:gd name="T15" fmla="*/ 98 h 165"/>
                <a:gd name="T16" fmla="*/ 49 w 71"/>
                <a:gd name="T17" fmla="*/ 96 h 165"/>
                <a:gd name="T18" fmla="*/ 49 w 71"/>
                <a:gd name="T19" fmla="*/ 13 h 165"/>
                <a:gd name="T20" fmla="*/ 35 w 71"/>
                <a:gd name="T2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65">
                  <a:moveTo>
                    <a:pt x="35" y="0"/>
                  </a:moveTo>
                  <a:cubicBezTo>
                    <a:pt x="28" y="0"/>
                    <a:pt x="22" y="6"/>
                    <a:pt x="22" y="13"/>
                  </a:cubicBezTo>
                  <a:cubicBezTo>
                    <a:pt x="22" y="96"/>
                    <a:pt x="22" y="96"/>
                    <a:pt x="22" y="96"/>
                  </a:cubicBezTo>
                  <a:cubicBezTo>
                    <a:pt x="18" y="98"/>
                    <a:pt x="18" y="98"/>
                    <a:pt x="18" y="98"/>
                  </a:cubicBezTo>
                  <a:cubicBezTo>
                    <a:pt x="7" y="104"/>
                    <a:pt x="0" y="116"/>
                    <a:pt x="0" y="129"/>
                  </a:cubicBezTo>
                  <a:cubicBezTo>
                    <a:pt x="0" y="149"/>
                    <a:pt x="16" y="165"/>
                    <a:pt x="35" y="165"/>
                  </a:cubicBezTo>
                  <a:cubicBezTo>
                    <a:pt x="55" y="165"/>
                    <a:pt x="71" y="149"/>
                    <a:pt x="71" y="129"/>
                  </a:cubicBezTo>
                  <a:cubicBezTo>
                    <a:pt x="71" y="116"/>
                    <a:pt x="64" y="104"/>
                    <a:pt x="53" y="98"/>
                  </a:cubicBezTo>
                  <a:cubicBezTo>
                    <a:pt x="49" y="96"/>
                    <a:pt x="49" y="96"/>
                    <a:pt x="49" y="96"/>
                  </a:cubicBezTo>
                  <a:cubicBezTo>
                    <a:pt x="49" y="13"/>
                    <a:pt x="49" y="13"/>
                    <a:pt x="49" y="13"/>
                  </a:cubicBezTo>
                  <a:cubicBezTo>
                    <a:pt x="49" y="6"/>
                    <a:pt x="43" y="0"/>
                    <a:pt x="35" y="0"/>
                  </a:cubicBezTo>
                  <a:close/>
                </a:path>
              </a:pathLst>
            </a:custGeom>
            <a:solidFill>
              <a:srgbClr val="05D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9" name="组合 88"/>
          <p:cNvGrpSpPr/>
          <p:nvPr/>
        </p:nvGrpSpPr>
        <p:grpSpPr>
          <a:xfrm>
            <a:off x="251801" y="194356"/>
            <a:ext cx="2049965" cy="756696"/>
            <a:chOff x="251801" y="194356"/>
            <a:chExt cx="2049965" cy="756696"/>
          </a:xfrm>
        </p:grpSpPr>
        <p:sp>
          <p:nvSpPr>
            <p:cNvPr id="90" name="文本框 89"/>
            <p:cNvSpPr txBox="1"/>
            <p:nvPr/>
          </p:nvSpPr>
          <p:spPr>
            <a:xfrm>
              <a:off x="278714" y="194356"/>
              <a:ext cx="2023052" cy="381708"/>
            </a:xfrm>
            <a:prstGeom prst="rect">
              <a:avLst/>
            </a:prstGeom>
            <a:noFill/>
          </p:spPr>
          <p:txBody>
            <a:bodyPr wrap="square" rtlCol="0">
              <a:spAutoFit/>
            </a:bodyPr>
            <a:lstStyle/>
            <a:p>
              <a:pPr>
                <a:lnSpc>
                  <a:spcPct val="130000"/>
                </a:lnSpc>
              </a:pPr>
              <a:r>
                <a:rPr lang="zh-CN" altLang="en-US" sz="16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新秀</a:t>
              </a:r>
              <a:r>
                <a:rPr lang="en-US" altLang="zh-CN" sz="16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DOC-APIS</a:t>
              </a:r>
              <a:endParaRPr lang="zh-CN" altLang="en-US" sz="1600" spc="200" dirty="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endParaRPr>
            </a:p>
          </p:txBody>
        </p:sp>
        <p:sp>
          <p:nvSpPr>
            <p:cNvPr id="91" name="文本框 90"/>
            <p:cNvSpPr txBox="1"/>
            <p:nvPr/>
          </p:nvSpPr>
          <p:spPr>
            <a:xfrm>
              <a:off x="278714" y="638146"/>
              <a:ext cx="1050214" cy="312906"/>
            </a:xfrm>
            <a:prstGeom prst="rect">
              <a:avLst/>
            </a:prstGeom>
            <a:noFill/>
          </p:spPr>
          <p:txBody>
            <a:bodyPr wrap="square" rtlCol="0">
              <a:spAutoFit/>
            </a:bodyPr>
            <a:lstStyle/>
            <a:p>
              <a:pPr>
                <a:lnSpc>
                  <a:spcPct val="130000"/>
                </a:lnSpc>
              </a:pPr>
              <a:r>
                <a:rPr lang="en-US" altLang="zh-CN" sz="1200" dirty="0" err="1"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doci-apis</a:t>
              </a:r>
              <a:endParaRPr lang="zh-CN" altLang="en-US" sz="1200" dirty="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endParaRPr>
            </a:p>
          </p:txBody>
        </p:sp>
        <p:cxnSp>
          <p:nvCxnSpPr>
            <p:cNvPr id="92" name="直接连接符 91"/>
            <p:cNvCxnSpPr/>
            <p:nvPr/>
          </p:nvCxnSpPr>
          <p:spPr>
            <a:xfrm>
              <a:off x="251801" y="314325"/>
              <a:ext cx="0" cy="589102"/>
            </a:xfrm>
            <a:prstGeom prst="line">
              <a:avLst/>
            </a:prstGeom>
            <a:ln w="12700">
              <a:solidFill>
                <a:srgbClr val="05DAE3"/>
              </a:solidFill>
            </a:ln>
          </p:spPr>
          <p:style>
            <a:lnRef idx="1">
              <a:schemeClr val="accent1"/>
            </a:lnRef>
            <a:fillRef idx="0">
              <a:schemeClr val="accent1"/>
            </a:fillRef>
            <a:effectRef idx="0">
              <a:schemeClr val="accent1"/>
            </a:effectRef>
            <a:fontRef idx="minor">
              <a:schemeClr val="tx1"/>
            </a:fontRef>
          </p:style>
        </p:cxnSp>
      </p:grpSp>
      <p:cxnSp>
        <p:nvCxnSpPr>
          <p:cNvPr id="95" name="直接连接符 94"/>
          <p:cNvCxnSpPr/>
          <p:nvPr/>
        </p:nvCxnSpPr>
        <p:spPr>
          <a:xfrm>
            <a:off x="1565954" y="2865617"/>
            <a:ext cx="2489513" cy="0"/>
          </a:xfrm>
          <a:prstGeom prst="line">
            <a:avLst/>
          </a:prstGeom>
          <a:ln>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3753124" y="1927667"/>
            <a:ext cx="477014" cy="254740"/>
          </a:xfrm>
          <a:prstGeom prst="line">
            <a:avLst/>
          </a:prstGeom>
          <a:ln>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4377087" y="1283538"/>
            <a:ext cx="311240" cy="420252"/>
          </a:xfrm>
          <a:prstGeom prst="line">
            <a:avLst/>
          </a:prstGeom>
          <a:ln>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7928239" y="1890743"/>
            <a:ext cx="1101094" cy="371193"/>
          </a:xfrm>
          <a:prstGeom prst="line">
            <a:avLst/>
          </a:prstGeom>
          <a:ln>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133" name="组合 132"/>
          <p:cNvGrpSpPr/>
          <p:nvPr/>
        </p:nvGrpSpPr>
        <p:grpSpPr>
          <a:xfrm>
            <a:off x="333578" y="2286000"/>
            <a:ext cx="1097846" cy="1097846"/>
            <a:chOff x="2819287" y="2595161"/>
            <a:chExt cx="496934" cy="496934"/>
          </a:xfrm>
        </p:grpSpPr>
        <p:sp>
          <p:nvSpPr>
            <p:cNvPr id="113" name="椭圆 112"/>
            <p:cNvSpPr/>
            <p:nvPr/>
          </p:nvSpPr>
          <p:spPr>
            <a:xfrm>
              <a:off x="2844054" y="2619928"/>
              <a:ext cx="447400" cy="447400"/>
            </a:xfrm>
            <a:prstGeom prst="ellipse">
              <a:avLst/>
            </a:prstGeom>
            <a:noFill/>
            <a:ln w="6350">
              <a:gradFill>
                <a:gsLst>
                  <a:gs pos="0">
                    <a:srgbClr val="05DAE3"/>
                  </a:gs>
                  <a:gs pos="58000">
                    <a:srgbClr val="22B9FE"/>
                  </a:gs>
                  <a:gs pos="83000">
                    <a:srgbClr val="05DAE3"/>
                  </a:gs>
                  <a:gs pos="100000">
                    <a:srgbClr val="22B9F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4" name="椭圆 113"/>
            <p:cNvSpPr/>
            <p:nvPr/>
          </p:nvSpPr>
          <p:spPr>
            <a:xfrm>
              <a:off x="2819287" y="2595161"/>
              <a:ext cx="496934" cy="496934"/>
            </a:xfrm>
            <a:prstGeom prst="ellipse">
              <a:avLst/>
            </a:prstGeom>
            <a:noFill/>
            <a:ln w="6350">
              <a:gradFill>
                <a:gsLst>
                  <a:gs pos="0">
                    <a:srgbClr val="05DAE3"/>
                  </a:gs>
                  <a:gs pos="58000">
                    <a:srgbClr val="22B9FE"/>
                  </a:gs>
                  <a:gs pos="83000">
                    <a:srgbClr val="05DAE3">
                      <a:alpha val="0"/>
                    </a:srgbClr>
                  </a:gs>
                  <a:gs pos="34000">
                    <a:srgbClr val="22B9F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6" name="组合 105"/>
            <p:cNvGrpSpPr/>
            <p:nvPr/>
          </p:nvGrpSpPr>
          <p:grpSpPr>
            <a:xfrm>
              <a:off x="2935835" y="2707726"/>
              <a:ext cx="271806" cy="271805"/>
              <a:chOff x="10493936" y="2111603"/>
              <a:chExt cx="698919" cy="698919"/>
            </a:xfrm>
          </p:grpSpPr>
          <p:sp>
            <p:nvSpPr>
              <p:cNvPr id="107" name="Freeform 562"/>
              <p:cNvSpPr>
                <a:spLocks/>
              </p:cNvSpPr>
              <p:nvPr/>
            </p:nvSpPr>
            <p:spPr bwMode="auto">
              <a:xfrm>
                <a:off x="11073123" y="2408048"/>
                <a:ext cx="119732" cy="104586"/>
              </a:xfrm>
              <a:custGeom>
                <a:avLst/>
                <a:gdLst>
                  <a:gd name="T0" fmla="*/ 70 w 70"/>
                  <a:gd name="T1" fmla="*/ 20 h 61"/>
                  <a:gd name="T2" fmla="*/ 70 w 70"/>
                  <a:gd name="T3" fmla="*/ 20 h 61"/>
                  <a:gd name="T4" fmla="*/ 19 w 70"/>
                  <a:gd name="T5" fmla="*/ 20 h 61"/>
                  <a:gd name="T6" fmla="*/ 19 w 70"/>
                  <a:gd name="T7" fmla="*/ 0 h 61"/>
                  <a:gd name="T8" fmla="*/ 0 w 70"/>
                  <a:gd name="T9" fmla="*/ 31 h 61"/>
                  <a:gd name="T10" fmla="*/ 19 w 70"/>
                  <a:gd name="T11" fmla="*/ 61 h 61"/>
                  <a:gd name="T12" fmla="*/ 19 w 70"/>
                  <a:gd name="T13" fmla="*/ 41 h 61"/>
                  <a:gd name="T14" fmla="*/ 70 w 70"/>
                  <a:gd name="T15" fmla="*/ 41 h 61"/>
                  <a:gd name="T16" fmla="*/ 70 w 70"/>
                  <a:gd name="T17" fmla="*/ 41 h 61"/>
                  <a:gd name="T18" fmla="*/ 70 w 70"/>
                  <a:gd name="T19" fmla="*/ 31 h 61"/>
                  <a:gd name="T20" fmla="*/ 70 w 70"/>
                  <a:gd name="T21"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1">
                    <a:moveTo>
                      <a:pt x="70" y="20"/>
                    </a:moveTo>
                    <a:cubicBezTo>
                      <a:pt x="70" y="20"/>
                      <a:pt x="70" y="20"/>
                      <a:pt x="70" y="20"/>
                    </a:cubicBezTo>
                    <a:cubicBezTo>
                      <a:pt x="19" y="20"/>
                      <a:pt x="19" y="20"/>
                      <a:pt x="19" y="20"/>
                    </a:cubicBezTo>
                    <a:cubicBezTo>
                      <a:pt x="19" y="0"/>
                      <a:pt x="19" y="0"/>
                      <a:pt x="19" y="0"/>
                    </a:cubicBezTo>
                    <a:cubicBezTo>
                      <a:pt x="0" y="31"/>
                      <a:pt x="0" y="31"/>
                      <a:pt x="0" y="31"/>
                    </a:cubicBezTo>
                    <a:cubicBezTo>
                      <a:pt x="19" y="61"/>
                      <a:pt x="19" y="61"/>
                      <a:pt x="19" y="61"/>
                    </a:cubicBezTo>
                    <a:cubicBezTo>
                      <a:pt x="19" y="41"/>
                      <a:pt x="19" y="41"/>
                      <a:pt x="19" y="41"/>
                    </a:cubicBezTo>
                    <a:cubicBezTo>
                      <a:pt x="70" y="41"/>
                      <a:pt x="70" y="41"/>
                      <a:pt x="70" y="41"/>
                    </a:cubicBezTo>
                    <a:cubicBezTo>
                      <a:pt x="70" y="41"/>
                      <a:pt x="70" y="41"/>
                      <a:pt x="70" y="41"/>
                    </a:cubicBezTo>
                    <a:cubicBezTo>
                      <a:pt x="70" y="38"/>
                      <a:pt x="70" y="34"/>
                      <a:pt x="70" y="31"/>
                    </a:cubicBezTo>
                    <a:cubicBezTo>
                      <a:pt x="70" y="27"/>
                      <a:pt x="70" y="24"/>
                      <a:pt x="70" y="20"/>
                    </a:cubicBezTo>
                    <a:close/>
                  </a:path>
                </a:pathLst>
              </a:custGeom>
              <a:solidFill>
                <a:srgbClr val="33B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563"/>
              <p:cNvSpPr>
                <a:spLocks/>
              </p:cNvSpPr>
              <p:nvPr/>
            </p:nvSpPr>
            <p:spPr bwMode="auto">
              <a:xfrm>
                <a:off x="10736694" y="2445342"/>
                <a:ext cx="218455" cy="195490"/>
              </a:xfrm>
              <a:custGeom>
                <a:avLst/>
                <a:gdLst>
                  <a:gd name="T0" fmla="*/ 107 w 165"/>
                  <a:gd name="T1" fmla="*/ 0 h 148"/>
                  <a:gd name="T2" fmla="*/ 82 w 165"/>
                  <a:gd name="T3" fmla="*/ 10 h 148"/>
                  <a:gd name="T4" fmla="*/ 102 w 165"/>
                  <a:gd name="T5" fmla="*/ 81 h 148"/>
                  <a:gd name="T6" fmla="*/ 82 w 165"/>
                  <a:gd name="T7" fmla="*/ 109 h 148"/>
                  <a:gd name="T8" fmla="*/ 63 w 165"/>
                  <a:gd name="T9" fmla="*/ 81 h 148"/>
                  <a:gd name="T10" fmla="*/ 82 w 165"/>
                  <a:gd name="T11" fmla="*/ 10 h 148"/>
                  <a:gd name="T12" fmla="*/ 58 w 165"/>
                  <a:gd name="T13" fmla="*/ 0 h 148"/>
                  <a:gd name="T14" fmla="*/ 0 w 165"/>
                  <a:gd name="T15" fmla="*/ 58 h 148"/>
                  <a:gd name="T16" fmla="*/ 0 w 165"/>
                  <a:gd name="T17" fmla="*/ 121 h 148"/>
                  <a:gd name="T18" fmla="*/ 75 w 165"/>
                  <a:gd name="T19" fmla="*/ 148 h 148"/>
                  <a:gd name="T20" fmla="*/ 90 w 165"/>
                  <a:gd name="T21" fmla="*/ 148 h 148"/>
                  <a:gd name="T22" fmla="*/ 165 w 165"/>
                  <a:gd name="T23" fmla="*/ 121 h 148"/>
                  <a:gd name="T24" fmla="*/ 165 w 165"/>
                  <a:gd name="T25" fmla="*/ 58 h 148"/>
                  <a:gd name="T26" fmla="*/ 107 w 165"/>
                  <a:gd name="T27"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48">
                    <a:moveTo>
                      <a:pt x="107" y="0"/>
                    </a:moveTo>
                    <a:cubicBezTo>
                      <a:pt x="82" y="10"/>
                      <a:pt x="82" y="10"/>
                      <a:pt x="82" y="10"/>
                    </a:cubicBezTo>
                    <a:cubicBezTo>
                      <a:pt x="102" y="81"/>
                      <a:pt x="102" y="81"/>
                      <a:pt x="102" y="81"/>
                    </a:cubicBezTo>
                    <a:cubicBezTo>
                      <a:pt x="82" y="109"/>
                      <a:pt x="82" y="109"/>
                      <a:pt x="82" y="109"/>
                    </a:cubicBezTo>
                    <a:cubicBezTo>
                      <a:pt x="63" y="81"/>
                      <a:pt x="63" y="81"/>
                      <a:pt x="63" y="81"/>
                    </a:cubicBezTo>
                    <a:cubicBezTo>
                      <a:pt x="82" y="10"/>
                      <a:pt x="82" y="10"/>
                      <a:pt x="82" y="10"/>
                    </a:cubicBezTo>
                    <a:cubicBezTo>
                      <a:pt x="58" y="0"/>
                      <a:pt x="58" y="0"/>
                      <a:pt x="58" y="0"/>
                    </a:cubicBezTo>
                    <a:cubicBezTo>
                      <a:pt x="36" y="6"/>
                      <a:pt x="0" y="21"/>
                      <a:pt x="0" y="58"/>
                    </a:cubicBezTo>
                    <a:cubicBezTo>
                      <a:pt x="0" y="111"/>
                      <a:pt x="0" y="121"/>
                      <a:pt x="0" y="121"/>
                    </a:cubicBezTo>
                    <a:cubicBezTo>
                      <a:pt x="0" y="121"/>
                      <a:pt x="2" y="148"/>
                      <a:pt x="75" y="148"/>
                    </a:cubicBezTo>
                    <a:cubicBezTo>
                      <a:pt x="90" y="148"/>
                      <a:pt x="90" y="148"/>
                      <a:pt x="90" y="148"/>
                    </a:cubicBezTo>
                    <a:cubicBezTo>
                      <a:pt x="163" y="148"/>
                      <a:pt x="165" y="121"/>
                      <a:pt x="165" y="121"/>
                    </a:cubicBezTo>
                    <a:cubicBezTo>
                      <a:pt x="165" y="121"/>
                      <a:pt x="165" y="111"/>
                      <a:pt x="165" y="58"/>
                    </a:cubicBezTo>
                    <a:cubicBezTo>
                      <a:pt x="165" y="21"/>
                      <a:pt x="129" y="6"/>
                      <a:pt x="107" y="0"/>
                    </a:cubicBezTo>
                    <a:close/>
                  </a:path>
                </a:pathLst>
              </a:custGeom>
              <a:solidFill>
                <a:srgbClr val="BB1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Oval 564"/>
              <p:cNvSpPr>
                <a:spLocks noChangeArrowheads="1"/>
              </p:cNvSpPr>
              <p:nvPr/>
            </p:nvSpPr>
            <p:spPr bwMode="auto">
              <a:xfrm>
                <a:off x="10774175" y="2280469"/>
                <a:ext cx="143490" cy="143927"/>
              </a:xfrm>
              <a:prstGeom prst="ellipse">
                <a:avLst/>
              </a:prstGeom>
              <a:solidFill>
                <a:srgbClr val="BB1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565"/>
              <p:cNvSpPr>
                <a:spLocks/>
              </p:cNvSpPr>
              <p:nvPr/>
            </p:nvSpPr>
            <p:spPr bwMode="auto">
              <a:xfrm>
                <a:off x="10791824" y="2111603"/>
                <a:ext cx="103864" cy="119732"/>
              </a:xfrm>
              <a:custGeom>
                <a:avLst/>
                <a:gdLst>
                  <a:gd name="T0" fmla="*/ 0 w 61"/>
                  <a:gd name="T1" fmla="*/ 51 h 70"/>
                  <a:gd name="T2" fmla="*/ 30 w 61"/>
                  <a:gd name="T3" fmla="*/ 70 h 70"/>
                  <a:gd name="T4" fmla="*/ 61 w 61"/>
                  <a:gd name="T5" fmla="*/ 51 h 70"/>
                  <a:gd name="T6" fmla="*/ 41 w 61"/>
                  <a:gd name="T7" fmla="*/ 51 h 70"/>
                  <a:gd name="T8" fmla="*/ 41 w 61"/>
                  <a:gd name="T9" fmla="*/ 0 h 70"/>
                  <a:gd name="T10" fmla="*/ 41 w 61"/>
                  <a:gd name="T11" fmla="*/ 0 h 70"/>
                  <a:gd name="T12" fmla="*/ 30 w 61"/>
                  <a:gd name="T13" fmla="*/ 0 h 70"/>
                  <a:gd name="T14" fmla="*/ 20 w 61"/>
                  <a:gd name="T15" fmla="*/ 0 h 70"/>
                  <a:gd name="T16" fmla="*/ 20 w 61"/>
                  <a:gd name="T17" fmla="*/ 0 h 70"/>
                  <a:gd name="T18" fmla="*/ 20 w 61"/>
                  <a:gd name="T19" fmla="*/ 51 h 70"/>
                  <a:gd name="T20" fmla="*/ 0 w 61"/>
                  <a:gd name="T21" fmla="*/ 5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70">
                    <a:moveTo>
                      <a:pt x="0" y="51"/>
                    </a:moveTo>
                    <a:cubicBezTo>
                      <a:pt x="30" y="70"/>
                      <a:pt x="30" y="70"/>
                      <a:pt x="30" y="70"/>
                    </a:cubicBezTo>
                    <a:cubicBezTo>
                      <a:pt x="61" y="51"/>
                      <a:pt x="61" y="51"/>
                      <a:pt x="61" y="51"/>
                    </a:cubicBezTo>
                    <a:cubicBezTo>
                      <a:pt x="41" y="51"/>
                      <a:pt x="41" y="51"/>
                      <a:pt x="41" y="51"/>
                    </a:cubicBezTo>
                    <a:cubicBezTo>
                      <a:pt x="41" y="0"/>
                      <a:pt x="41" y="0"/>
                      <a:pt x="41" y="0"/>
                    </a:cubicBezTo>
                    <a:cubicBezTo>
                      <a:pt x="41" y="0"/>
                      <a:pt x="41" y="0"/>
                      <a:pt x="41" y="0"/>
                    </a:cubicBezTo>
                    <a:cubicBezTo>
                      <a:pt x="37" y="0"/>
                      <a:pt x="34" y="0"/>
                      <a:pt x="30" y="0"/>
                    </a:cubicBezTo>
                    <a:cubicBezTo>
                      <a:pt x="27" y="0"/>
                      <a:pt x="23" y="0"/>
                      <a:pt x="20" y="0"/>
                    </a:cubicBezTo>
                    <a:cubicBezTo>
                      <a:pt x="20" y="0"/>
                      <a:pt x="20" y="0"/>
                      <a:pt x="20" y="0"/>
                    </a:cubicBezTo>
                    <a:cubicBezTo>
                      <a:pt x="20" y="51"/>
                      <a:pt x="20" y="51"/>
                      <a:pt x="20" y="51"/>
                    </a:cubicBezTo>
                    <a:lnTo>
                      <a:pt x="0" y="51"/>
                    </a:lnTo>
                    <a:close/>
                  </a:path>
                </a:pathLst>
              </a:custGeom>
              <a:solidFill>
                <a:srgbClr val="33B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566"/>
              <p:cNvSpPr>
                <a:spLocks/>
              </p:cNvSpPr>
              <p:nvPr/>
            </p:nvSpPr>
            <p:spPr bwMode="auto">
              <a:xfrm>
                <a:off x="10791824" y="2689347"/>
                <a:ext cx="103864" cy="121175"/>
              </a:xfrm>
              <a:custGeom>
                <a:avLst/>
                <a:gdLst>
                  <a:gd name="T0" fmla="*/ 61 w 61"/>
                  <a:gd name="T1" fmla="*/ 20 h 71"/>
                  <a:gd name="T2" fmla="*/ 30 w 61"/>
                  <a:gd name="T3" fmla="*/ 0 h 71"/>
                  <a:gd name="T4" fmla="*/ 0 w 61"/>
                  <a:gd name="T5" fmla="*/ 20 h 71"/>
                  <a:gd name="T6" fmla="*/ 20 w 61"/>
                  <a:gd name="T7" fmla="*/ 20 h 71"/>
                  <a:gd name="T8" fmla="*/ 20 w 61"/>
                  <a:gd name="T9" fmla="*/ 70 h 71"/>
                  <a:gd name="T10" fmla="*/ 20 w 61"/>
                  <a:gd name="T11" fmla="*/ 71 h 71"/>
                  <a:gd name="T12" fmla="*/ 30 w 61"/>
                  <a:gd name="T13" fmla="*/ 71 h 71"/>
                  <a:gd name="T14" fmla="*/ 41 w 61"/>
                  <a:gd name="T15" fmla="*/ 71 h 71"/>
                  <a:gd name="T16" fmla="*/ 41 w 61"/>
                  <a:gd name="T17" fmla="*/ 70 h 71"/>
                  <a:gd name="T18" fmla="*/ 41 w 61"/>
                  <a:gd name="T19" fmla="*/ 20 h 71"/>
                  <a:gd name="T20" fmla="*/ 61 w 61"/>
                  <a:gd name="T21" fmla="*/ 2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71">
                    <a:moveTo>
                      <a:pt x="61" y="20"/>
                    </a:moveTo>
                    <a:cubicBezTo>
                      <a:pt x="30" y="0"/>
                      <a:pt x="30" y="0"/>
                      <a:pt x="30" y="0"/>
                    </a:cubicBezTo>
                    <a:cubicBezTo>
                      <a:pt x="0" y="20"/>
                      <a:pt x="0" y="20"/>
                      <a:pt x="0" y="20"/>
                    </a:cubicBezTo>
                    <a:cubicBezTo>
                      <a:pt x="20" y="20"/>
                      <a:pt x="20" y="20"/>
                      <a:pt x="20" y="20"/>
                    </a:cubicBezTo>
                    <a:cubicBezTo>
                      <a:pt x="20" y="70"/>
                      <a:pt x="20" y="70"/>
                      <a:pt x="20" y="70"/>
                    </a:cubicBezTo>
                    <a:cubicBezTo>
                      <a:pt x="20" y="71"/>
                      <a:pt x="20" y="71"/>
                      <a:pt x="20" y="71"/>
                    </a:cubicBezTo>
                    <a:cubicBezTo>
                      <a:pt x="23" y="71"/>
                      <a:pt x="27" y="71"/>
                      <a:pt x="30" y="71"/>
                    </a:cubicBezTo>
                    <a:cubicBezTo>
                      <a:pt x="34" y="71"/>
                      <a:pt x="37" y="71"/>
                      <a:pt x="41" y="71"/>
                    </a:cubicBezTo>
                    <a:cubicBezTo>
                      <a:pt x="41" y="70"/>
                      <a:pt x="41" y="70"/>
                      <a:pt x="41" y="70"/>
                    </a:cubicBezTo>
                    <a:cubicBezTo>
                      <a:pt x="41" y="20"/>
                      <a:pt x="41" y="20"/>
                      <a:pt x="41" y="20"/>
                    </a:cubicBezTo>
                    <a:lnTo>
                      <a:pt x="61" y="20"/>
                    </a:lnTo>
                    <a:close/>
                  </a:path>
                </a:pathLst>
              </a:custGeom>
              <a:solidFill>
                <a:srgbClr val="33B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567"/>
              <p:cNvSpPr>
                <a:spLocks/>
              </p:cNvSpPr>
              <p:nvPr/>
            </p:nvSpPr>
            <p:spPr bwMode="auto">
              <a:xfrm>
                <a:off x="10493936" y="2408048"/>
                <a:ext cx="119011" cy="104586"/>
              </a:xfrm>
              <a:custGeom>
                <a:avLst/>
                <a:gdLst>
                  <a:gd name="T0" fmla="*/ 51 w 70"/>
                  <a:gd name="T1" fmla="*/ 20 h 61"/>
                  <a:gd name="T2" fmla="*/ 0 w 70"/>
                  <a:gd name="T3" fmla="*/ 20 h 61"/>
                  <a:gd name="T4" fmla="*/ 0 w 70"/>
                  <a:gd name="T5" fmla="*/ 31 h 61"/>
                  <a:gd name="T6" fmla="*/ 0 w 70"/>
                  <a:gd name="T7" fmla="*/ 41 h 61"/>
                  <a:gd name="T8" fmla="*/ 51 w 70"/>
                  <a:gd name="T9" fmla="*/ 41 h 61"/>
                  <a:gd name="T10" fmla="*/ 51 w 70"/>
                  <a:gd name="T11" fmla="*/ 61 h 61"/>
                  <a:gd name="T12" fmla="*/ 70 w 70"/>
                  <a:gd name="T13" fmla="*/ 31 h 61"/>
                  <a:gd name="T14" fmla="*/ 51 w 70"/>
                  <a:gd name="T15" fmla="*/ 0 h 61"/>
                  <a:gd name="T16" fmla="*/ 51 w 70"/>
                  <a:gd name="T17"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61">
                    <a:moveTo>
                      <a:pt x="51" y="20"/>
                    </a:moveTo>
                    <a:cubicBezTo>
                      <a:pt x="0" y="20"/>
                      <a:pt x="0" y="20"/>
                      <a:pt x="0" y="20"/>
                    </a:cubicBezTo>
                    <a:cubicBezTo>
                      <a:pt x="0" y="24"/>
                      <a:pt x="0" y="27"/>
                      <a:pt x="0" y="31"/>
                    </a:cubicBezTo>
                    <a:cubicBezTo>
                      <a:pt x="0" y="34"/>
                      <a:pt x="0" y="38"/>
                      <a:pt x="0" y="41"/>
                    </a:cubicBezTo>
                    <a:cubicBezTo>
                      <a:pt x="51" y="41"/>
                      <a:pt x="51" y="41"/>
                      <a:pt x="51" y="41"/>
                    </a:cubicBezTo>
                    <a:cubicBezTo>
                      <a:pt x="51" y="61"/>
                      <a:pt x="51" y="61"/>
                      <a:pt x="51" y="61"/>
                    </a:cubicBezTo>
                    <a:cubicBezTo>
                      <a:pt x="70" y="31"/>
                      <a:pt x="70" y="31"/>
                      <a:pt x="70" y="31"/>
                    </a:cubicBezTo>
                    <a:cubicBezTo>
                      <a:pt x="51" y="0"/>
                      <a:pt x="51" y="0"/>
                      <a:pt x="51" y="0"/>
                    </a:cubicBezTo>
                    <a:lnTo>
                      <a:pt x="51" y="20"/>
                    </a:lnTo>
                    <a:close/>
                  </a:path>
                </a:pathLst>
              </a:custGeom>
              <a:solidFill>
                <a:srgbClr val="33BF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32" name="组合 131"/>
          <p:cNvGrpSpPr/>
          <p:nvPr/>
        </p:nvGrpSpPr>
        <p:grpSpPr>
          <a:xfrm>
            <a:off x="3207054" y="1629573"/>
            <a:ext cx="496934" cy="496934"/>
            <a:chOff x="3146505" y="1640565"/>
            <a:chExt cx="496934" cy="496934"/>
          </a:xfrm>
        </p:grpSpPr>
        <p:sp>
          <p:nvSpPr>
            <p:cNvPr id="124" name="椭圆 123"/>
            <p:cNvSpPr/>
            <p:nvPr/>
          </p:nvSpPr>
          <p:spPr>
            <a:xfrm>
              <a:off x="3171272" y="1665332"/>
              <a:ext cx="447400" cy="447400"/>
            </a:xfrm>
            <a:prstGeom prst="ellipse">
              <a:avLst/>
            </a:prstGeom>
            <a:noFill/>
            <a:ln w="6350">
              <a:gradFill>
                <a:gsLst>
                  <a:gs pos="0">
                    <a:srgbClr val="05DAE3"/>
                  </a:gs>
                  <a:gs pos="58000">
                    <a:srgbClr val="22B9FE"/>
                  </a:gs>
                  <a:gs pos="83000">
                    <a:srgbClr val="05DAE3"/>
                  </a:gs>
                  <a:gs pos="100000">
                    <a:srgbClr val="22B9F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5" name="椭圆 124"/>
            <p:cNvSpPr/>
            <p:nvPr/>
          </p:nvSpPr>
          <p:spPr>
            <a:xfrm>
              <a:off x="3146505" y="1640565"/>
              <a:ext cx="496934" cy="496934"/>
            </a:xfrm>
            <a:prstGeom prst="ellipse">
              <a:avLst/>
            </a:prstGeom>
            <a:noFill/>
            <a:ln w="6350">
              <a:gradFill>
                <a:gsLst>
                  <a:gs pos="0">
                    <a:srgbClr val="05DAE3"/>
                  </a:gs>
                  <a:gs pos="58000">
                    <a:srgbClr val="22B9FE"/>
                  </a:gs>
                  <a:gs pos="83000">
                    <a:srgbClr val="05DAE3">
                      <a:alpha val="0"/>
                    </a:srgbClr>
                  </a:gs>
                  <a:gs pos="34000">
                    <a:srgbClr val="22B9F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7" name="Freeform 478"/>
            <p:cNvSpPr>
              <a:spLocks/>
            </p:cNvSpPr>
            <p:nvPr/>
          </p:nvSpPr>
          <p:spPr bwMode="auto">
            <a:xfrm>
              <a:off x="3257589" y="1762130"/>
              <a:ext cx="250825" cy="250825"/>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solidFill>
              <a:srgbClr val="D40F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479"/>
            <p:cNvSpPr>
              <a:spLocks noEditPoints="1"/>
            </p:cNvSpPr>
            <p:nvPr/>
          </p:nvSpPr>
          <p:spPr bwMode="auto">
            <a:xfrm>
              <a:off x="3279814" y="1784355"/>
              <a:ext cx="206375" cy="206375"/>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solidFill>
              <a:srgbClr val="D40F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480"/>
            <p:cNvSpPr>
              <a:spLocks/>
            </p:cNvSpPr>
            <p:nvPr/>
          </p:nvSpPr>
          <p:spPr bwMode="auto">
            <a:xfrm>
              <a:off x="3436976" y="1944692"/>
              <a:ext cx="98425" cy="96838"/>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solidFill>
              <a:srgbClr val="05D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481"/>
            <p:cNvSpPr>
              <a:spLocks noEditPoints="1"/>
            </p:cNvSpPr>
            <p:nvPr/>
          </p:nvSpPr>
          <p:spPr bwMode="auto">
            <a:xfrm>
              <a:off x="3414751" y="1917705"/>
              <a:ext cx="100013" cy="101600"/>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solidFill>
              <a:srgbClr val="05D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3" name="组合 82"/>
          <p:cNvGrpSpPr/>
          <p:nvPr/>
        </p:nvGrpSpPr>
        <p:grpSpPr>
          <a:xfrm>
            <a:off x="3908107" y="859015"/>
            <a:ext cx="496934" cy="496934"/>
            <a:chOff x="3908107" y="859015"/>
            <a:chExt cx="496934" cy="496934"/>
          </a:xfrm>
        </p:grpSpPr>
        <p:sp>
          <p:nvSpPr>
            <p:cNvPr id="135" name="椭圆 134"/>
            <p:cNvSpPr/>
            <p:nvPr/>
          </p:nvSpPr>
          <p:spPr>
            <a:xfrm>
              <a:off x="3932874" y="883782"/>
              <a:ext cx="447400" cy="447400"/>
            </a:xfrm>
            <a:prstGeom prst="ellipse">
              <a:avLst/>
            </a:prstGeom>
            <a:noFill/>
            <a:ln w="6350">
              <a:gradFill>
                <a:gsLst>
                  <a:gs pos="0">
                    <a:srgbClr val="05DAE3"/>
                  </a:gs>
                  <a:gs pos="58000">
                    <a:srgbClr val="22B9FE"/>
                  </a:gs>
                  <a:gs pos="83000">
                    <a:srgbClr val="05DAE3"/>
                  </a:gs>
                  <a:gs pos="100000">
                    <a:srgbClr val="22B9F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6" name="椭圆 135"/>
            <p:cNvSpPr/>
            <p:nvPr/>
          </p:nvSpPr>
          <p:spPr>
            <a:xfrm>
              <a:off x="3908107" y="859015"/>
              <a:ext cx="496934" cy="496934"/>
            </a:xfrm>
            <a:prstGeom prst="ellipse">
              <a:avLst/>
            </a:prstGeom>
            <a:noFill/>
            <a:ln w="6350">
              <a:gradFill>
                <a:gsLst>
                  <a:gs pos="0">
                    <a:srgbClr val="05DAE3"/>
                  </a:gs>
                  <a:gs pos="58000">
                    <a:srgbClr val="22B9FE"/>
                  </a:gs>
                  <a:gs pos="83000">
                    <a:srgbClr val="05DAE3">
                      <a:alpha val="0"/>
                    </a:srgbClr>
                  </a:gs>
                  <a:gs pos="34000">
                    <a:srgbClr val="22B9F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45" name="组合 144"/>
            <p:cNvGrpSpPr/>
            <p:nvPr/>
          </p:nvGrpSpPr>
          <p:grpSpPr>
            <a:xfrm>
              <a:off x="4043223" y="999531"/>
              <a:ext cx="239398" cy="193160"/>
              <a:chOff x="1776409" y="3875098"/>
              <a:chExt cx="279399" cy="225437"/>
            </a:xfrm>
          </p:grpSpPr>
          <p:sp>
            <p:nvSpPr>
              <p:cNvPr id="142" name="Freeform 283"/>
              <p:cNvSpPr>
                <a:spLocks/>
              </p:cNvSpPr>
              <p:nvPr/>
            </p:nvSpPr>
            <p:spPr bwMode="auto">
              <a:xfrm>
                <a:off x="1776409" y="3875098"/>
                <a:ext cx="279399" cy="106364"/>
              </a:xfrm>
              <a:custGeom>
                <a:avLst/>
                <a:gdLst>
                  <a:gd name="T0" fmla="*/ 285 w 288"/>
                  <a:gd name="T1" fmla="*/ 44 h 111"/>
                  <a:gd name="T2" fmla="*/ 144 w 288"/>
                  <a:gd name="T3" fmla="*/ 0 h 111"/>
                  <a:gd name="T4" fmla="*/ 4 w 288"/>
                  <a:gd name="T5" fmla="*/ 44 h 111"/>
                  <a:gd name="T6" fmla="*/ 0 w 288"/>
                  <a:gd name="T7" fmla="*/ 54 h 111"/>
                  <a:gd name="T8" fmla="*/ 0 w 288"/>
                  <a:gd name="T9" fmla="*/ 106 h 111"/>
                  <a:gd name="T10" fmla="*/ 6 w 288"/>
                  <a:gd name="T11" fmla="*/ 110 h 111"/>
                  <a:gd name="T12" fmla="*/ 67 w 288"/>
                  <a:gd name="T13" fmla="*/ 95 h 111"/>
                  <a:gd name="T14" fmla="*/ 72 w 288"/>
                  <a:gd name="T15" fmla="*/ 87 h 111"/>
                  <a:gd name="T16" fmla="*/ 72 w 288"/>
                  <a:gd name="T17" fmla="*/ 65 h 111"/>
                  <a:gd name="T18" fmla="*/ 76 w 288"/>
                  <a:gd name="T19" fmla="*/ 55 h 111"/>
                  <a:gd name="T20" fmla="*/ 144 w 288"/>
                  <a:gd name="T21" fmla="*/ 40 h 111"/>
                  <a:gd name="T22" fmla="*/ 212 w 288"/>
                  <a:gd name="T23" fmla="*/ 55 h 111"/>
                  <a:gd name="T24" fmla="*/ 216 w 288"/>
                  <a:gd name="T25" fmla="*/ 65 h 111"/>
                  <a:gd name="T26" fmla="*/ 216 w 288"/>
                  <a:gd name="T27" fmla="*/ 84 h 111"/>
                  <a:gd name="T28" fmla="*/ 222 w 288"/>
                  <a:gd name="T29" fmla="*/ 92 h 111"/>
                  <a:gd name="T30" fmla="*/ 283 w 288"/>
                  <a:gd name="T31" fmla="*/ 110 h 111"/>
                  <a:gd name="T32" fmla="*/ 288 w 288"/>
                  <a:gd name="T33" fmla="*/ 106 h 111"/>
                  <a:gd name="T34" fmla="*/ 288 w 288"/>
                  <a:gd name="T35" fmla="*/ 54 h 111"/>
                  <a:gd name="T36" fmla="*/ 285 w 288"/>
                  <a:gd name="T37"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5" y="44"/>
                    </a:moveTo>
                    <a:cubicBezTo>
                      <a:pt x="285" y="44"/>
                      <a:pt x="252" y="0"/>
                      <a:pt x="144" y="0"/>
                    </a:cubicBezTo>
                    <a:cubicBezTo>
                      <a:pt x="37" y="0"/>
                      <a:pt x="4" y="44"/>
                      <a:pt x="4" y="44"/>
                    </a:cubicBezTo>
                    <a:cubicBezTo>
                      <a:pt x="2" y="46"/>
                      <a:pt x="0" y="51"/>
                      <a:pt x="0" y="54"/>
                    </a:cubicBezTo>
                    <a:cubicBezTo>
                      <a:pt x="0" y="106"/>
                      <a:pt x="0" y="106"/>
                      <a:pt x="0" y="106"/>
                    </a:cubicBezTo>
                    <a:cubicBezTo>
                      <a:pt x="0" y="110"/>
                      <a:pt x="3" y="111"/>
                      <a:pt x="6" y="110"/>
                    </a:cubicBezTo>
                    <a:cubicBezTo>
                      <a:pt x="67" y="95"/>
                      <a:pt x="67" y="95"/>
                      <a:pt x="67" y="95"/>
                    </a:cubicBezTo>
                    <a:cubicBezTo>
                      <a:pt x="70" y="94"/>
                      <a:pt x="72" y="90"/>
                      <a:pt x="72" y="87"/>
                    </a:cubicBezTo>
                    <a:cubicBezTo>
                      <a:pt x="72" y="65"/>
                      <a:pt x="72" y="65"/>
                      <a:pt x="72" y="65"/>
                    </a:cubicBezTo>
                    <a:cubicBezTo>
                      <a:pt x="72" y="61"/>
                      <a:pt x="74" y="57"/>
                      <a:pt x="76" y="55"/>
                    </a:cubicBezTo>
                    <a:cubicBezTo>
                      <a:pt x="76" y="55"/>
                      <a:pt x="91" y="40"/>
                      <a:pt x="144" y="40"/>
                    </a:cubicBezTo>
                    <a:cubicBezTo>
                      <a:pt x="198" y="40"/>
                      <a:pt x="212" y="55"/>
                      <a:pt x="212" y="55"/>
                    </a:cubicBezTo>
                    <a:cubicBezTo>
                      <a:pt x="215" y="57"/>
                      <a:pt x="216" y="61"/>
                      <a:pt x="216" y="65"/>
                    </a:cubicBezTo>
                    <a:cubicBezTo>
                      <a:pt x="216" y="84"/>
                      <a:pt x="216" y="84"/>
                      <a:pt x="216" y="84"/>
                    </a:cubicBezTo>
                    <a:cubicBezTo>
                      <a:pt x="216" y="87"/>
                      <a:pt x="219" y="90"/>
                      <a:pt x="222" y="92"/>
                    </a:cubicBezTo>
                    <a:cubicBezTo>
                      <a:pt x="283" y="110"/>
                      <a:pt x="283" y="110"/>
                      <a:pt x="283" y="110"/>
                    </a:cubicBezTo>
                    <a:cubicBezTo>
                      <a:pt x="286" y="111"/>
                      <a:pt x="288" y="110"/>
                      <a:pt x="288" y="106"/>
                    </a:cubicBezTo>
                    <a:cubicBezTo>
                      <a:pt x="288" y="54"/>
                      <a:pt x="288" y="54"/>
                      <a:pt x="288" y="54"/>
                    </a:cubicBezTo>
                    <a:cubicBezTo>
                      <a:pt x="288" y="51"/>
                      <a:pt x="287" y="46"/>
                      <a:pt x="285" y="44"/>
                    </a:cubicBezTo>
                    <a:close/>
                  </a:path>
                </a:pathLst>
              </a:custGeom>
              <a:solidFill>
                <a:srgbClr val="05DAE3"/>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4"/>
              <p:cNvSpPr>
                <a:spLocks noEditPoints="1"/>
              </p:cNvSpPr>
              <p:nvPr/>
            </p:nvSpPr>
            <p:spPr bwMode="auto">
              <a:xfrm>
                <a:off x="1790699" y="3932260"/>
                <a:ext cx="249237" cy="168275"/>
              </a:xfrm>
              <a:custGeom>
                <a:avLst/>
                <a:gdLst>
                  <a:gd name="T0" fmla="*/ 246 w 258"/>
                  <a:gd name="T1" fmla="*/ 99 h 174"/>
                  <a:gd name="T2" fmla="*/ 196 w 258"/>
                  <a:gd name="T3" fmla="*/ 52 h 174"/>
                  <a:gd name="T4" fmla="*/ 185 w 258"/>
                  <a:gd name="T5" fmla="*/ 46 h 174"/>
                  <a:gd name="T6" fmla="*/ 177 w 258"/>
                  <a:gd name="T7" fmla="*/ 12 h 174"/>
                  <a:gd name="T8" fmla="*/ 163 w 258"/>
                  <a:gd name="T9" fmla="*/ 0 h 174"/>
                  <a:gd name="T10" fmla="*/ 96 w 258"/>
                  <a:gd name="T11" fmla="*/ 0 h 174"/>
                  <a:gd name="T12" fmla="*/ 81 w 258"/>
                  <a:gd name="T13" fmla="*/ 12 h 174"/>
                  <a:gd name="T14" fmla="*/ 74 w 258"/>
                  <a:gd name="T15" fmla="*/ 46 h 174"/>
                  <a:gd name="T16" fmla="*/ 63 w 258"/>
                  <a:gd name="T17" fmla="*/ 52 h 174"/>
                  <a:gd name="T18" fmla="*/ 13 w 258"/>
                  <a:gd name="T19" fmla="*/ 99 h 174"/>
                  <a:gd name="T20" fmla="*/ 3 w 258"/>
                  <a:gd name="T21" fmla="*/ 119 h 174"/>
                  <a:gd name="T22" fmla="*/ 1 w 258"/>
                  <a:gd name="T23" fmla="*/ 162 h 174"/>
                  <a:gd name="T24" fmla="*/ 12 w 258"/>
                  <a:gd name="T25" fmla="*/ 174 h 174"/>
                  <a:gd name="T26" fmla="*/ 246 w 258"/>
                  <a:gd name="T27" fmla="*/ 174 h 174"/>
                  <a:gd name="T28" fmla="*/ 258 w 258"/>
                  <a:gd name="T29" fmla="*/ 162 h 174"/>
                  <a:gd name="T30" fmla="*/ 255 w 258"/>
                  <a:gd name="T31" fmla="*/ 119 h 174"/>
                  <a:gd name="T32" fmla="*/ 246 w 258"/>
                  <a:gd name="T33" fmla="*/ 99 h 174"/>
                  <a:gd name="T34" fmla="*/ 129 w 258"/>
                  <a:gd name="T35" fmla="*/ 154 h 174"/>
                  <a:gd name="T36" fmla="*/ 71 w 258"/>
                  <a:gd name="T37" fmla="*/ 96 h 174"/>
                  <a:gd name="T38" fmla="*/ 129 w 258"/>
                  <a:gd name="T39" fmla="*/ 38 h 174"/>
                  <a:gd name="T40" fmla="*/ 187 w 258"/>
                  <a:gd name="T41" fmla="*/ 96 h 174"/>
                  <a:gd name="T42" fmla="*/ 129 w 258"/>
                  <a:gd name="T43" fmla="*/ 15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6"/>
                      <a:pt x="169" y="0"/>
                      <a:pt x="163" y="0"/>
                    </a:cubicBezTo>
                    <a:cubicBezTo>
                      <a:pt x="96" y="0"/>
                      <a:pt x="96" y="0"/>
                      <a:pt x="96" y="0"/>
                    </a:cubicBezTo>
                    <a:cubicBezTo>
                      <a:pt x="89" y="0"/>
                      <a:pt x="83" y="6"/>
                      <a:pt x="81" y="12"/>
                    </a:cubicBezTo>
                    <a:cubicBezTo>
                      <a:pt x="74" y="46"/>
                      <a:pt x="74" y="46"/>
                      <a:pt x="74" y="46"/>
                    </a:cubicBezTo>
                    <a:cubicBezTo>
                      <a:pt x="70" y="47"/>
                      <a:pt x="65" y="49"/>
                      <a:pt x="63" y="52"/>
                    </a:cubicBezTo>
                    <a:cubicBezTo>
                      <a:pt x="13" y="99"/>
                      <a:pt x="13" y="99"/>
                      <a:pt x="13" y="99"/>
                    </a:cubicBezTo>
                    <a:cubicBezTo>
                      <a:pt x="8" y="104"/>
                      <a:pt x="4" y="113"/>
                      <a:pt x="3" y="119"/>
                    </a:cubicBezTo>
                    <a:cubicBezTo>
                      <a:pt x="1" y="162"/>
                      <a:pt x="1" y="162"/>
                      <a:pt x="1" y="162"/>
                    </a:cubicBezTo>
                    <a:cubicBezTo>
                      <a:pt x="0" y="168"/>
                      <a:pt x="5" y="174"/>
                      <a:pt x="12" y="174"/>
                    </a:cubicBezTo>
                    <a:cubicBezTo>
                      <a:pt x="246" y="174"/>
                      <a:pt x="246" y="174"/>
                      <a:pt x="246" y="174"/>
                    </a:cubicBezTo>
                    <a:cubicBezTo>
                      <a:pt x="253" y="174"/>
                      <a:pt x="258" y="168"/>
                      <a:pt x="258" y="162"/>
                    </a:cubicBezTo>
                    <a:cubicBezTo>
                      <a:pt x="255" y="119"/>
                      <a:pt x="255" y="119"/>
                      <a:pt x="255" y="119"/>
                    </a:cubicBezTo>
                    <a:cubicBezTo>
                      <a:pt x="255" y="113"/>
                      <a:pt x="250" y="104"/>
                      <a:pt x="246" y="99"/>
                    </a:cubicBezTo>
                    <a:close/>
                    <a:moveTo>
                      <a:pt x="129" y="154"/>
                    </a:moveTo>
                    <a:cubicBezTo>
                      <a:pt x="97" y="154"/>
                      <a:pt x="71" y="128"/>
                      <a:pt x="71" y="96"/>
                    </a:cubicBezTo>
                    <a:cubicBezTo>
                      <a:pt x="71" y="64"/>
                      <a:pt x="97" y="38"/>
                      <a:pt x="129" y="38"/>
                    </a:cubicBezTo>
                    <a:cubicBezTo>
                      <a:pt x="161" y="38"/>
                      <a:pt x="187" y="64"/>
                      <a:pt x="187" y="96"/>
                    </a:cubicBezTo>
                    <a:cubicBezTo>
                      <a:pt x="187" y="128"/>
                      <a:pt x="161" y="154"/>
                      <a:pt x="129" y="154"/>
                    </a:cubicBezTo>
                    <a:close/>
                  </a:path>
                </a:pathLst>
              </a:custGeom>
              <a:solidFill>
                <a:srgbClr val="D40F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Oval 285"/>
              <p:cNvSpPr>
                <a:spLocks noChangeArrowheads="1"/>
              </p:cNvSpPr>
              <p:nvPr/>
            </p:nvSpPr>
            <p:spPr bwMode="auto">
              <a:xfrm>
                <a:off x="1879600" y="3986213"/>
                <a:ext cx="73025" cy="74613"/>
              </a:xfrm>
              <a:prstGeom prst="ellipse">
                <a:avLst/>
              </a:prstGeom>
              <a:solidFill>
                <a:srgbClr val="05DAE3"/>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46" name="文本框 145"/>
          <p:cNvSpPr txBox="1"/>
          <p:nvPr/>
        </p:nvSpPr>
        <p:spPr>
          <a:xfrm>
            <a:off x="5171023" y="4376086"/>
            <a:ext cx="1860306" cy="369332"/>
          </a:xfrm>
          <a:prstGeom prst="rect">
            <a:avLst/>
          </a:prstGeom>
          <a:noFill/>
        </p:spPr>
        <p:txBody>
          <a:bodyPr wrap="square" rtlCol="0">
            <a:spAutoFit/>
          </a:bodyPr>
          <a:lstStyle/>
          <a:p>
            <a:pPr algn="ctr"/>
            <a:r>
              <a:rPr lang="zh-CN" altLang="en-US" spc="200" dirty="0" smtClean="0">
                <a:solidFill>
                  <a:schemeClr val="bg1"/>
                </a:solidFill>
                <a:latin typeface="Source Han Sans Light" panose="020B0300000000000000" pitchFamily="34" charset="-122"/>
                <a:ea typeface="Source Han Sans Light" panose="020B0300000000000000" pitchFamily="34" charset="-122"/>
              </a:rPr>
              <a:t>「</a:t>
            </a:r>
            <a:r>
              <a:rPr lang="en-US" altLang="zh-CN" spc="200" dirty="0" smtClean="0">
                <a:solidFill>
                  <a:schemeClr val="bg1"/>
                </a:solidFill>
                <a:latin typeface="Source Han Sans Light" panose="020B0300000000000000" pitchFamily="34" charset="-122"/>
                <a:ea typeface="Source Han Sans Light" panose="020B0300000000000000" pitchFamily="34" charset="-122"/>
              </a:rPr>
              <a:t>Doc-</a:t>
            </a:r>
            <a:r>
              <a:rPr lang="en-US" altLang="zh-CN" spc="200" dirty="0" err="1" smtClean="0">
                <a:solidFill>
                  <a:schemeClr val="bg1"/>
                </a:solidFill>
                <a:latin typeface="Source Han Sans Light" panose="020B0300000000000000" pitchFamily="34" charset="-122"/>
                <a:ea typeface="Source Han Sans Light" panose="020B0300000000000000" pitchFamily="34" charset="-122"/>
              </a:rPr>
              <a:t>Apis</a:t>
            </a:r>
            <a:r>
              <a:rPr lang="zh-CN" altLang="en-US" spc="200" dirty="0" smtClean="0">
                <a:solidFill>
                  <a:schemeClr val="bg1"/>
                </a:solidFill>
                <a:latin typeface="Source Han Sans Light" panose="020B0300000000000000" pitchFamily="34" charset="-122"/>
                <a:ea typeface="Source Han Sans Light" panose="020B0300000000000000" pitchFamily="34" charset="-122"/>
              </a:rPr>
              <a:t>」</a:t>
            </a:r>
            <a:endParaRPr lang="zh-CN" altLang="en-US" spc="200" dirty="0">
              <a:solidFill>
                <a:schemeClr val="bg1"/>
              </a:solidFill>
              <a:latin typeface="Source Han Sans Light" panose="020B0300000000000000" pitchFamily="34" charset="-122"/>
              <a:ea typeface="Source Han Sans Light" panose="020B0300000000000000" pitchFamily="34" charset="-122"/>
            </a:endParaRPr>
          </a:p>
        </p:txBody>
      </p:sp>
      <p:sp>
        <p:nvSpPr>
          <p:cNvPr id="148" name="文本框 147"/>
          <p:cNvSpPr txBox="1"/>
          <p:nvPr/>
        </p:nvSpPr>
        <p:spPr>
          <a:xfrm>
            <a:off x="1368256" y="2518873"/>
            <a:ext cx="1674943" cy="338554"/>
          </a:xfrm>
          <a:prstGeom prst="rect">
            <a:avLst/>
          </a:prstGeom>
          <a:noFill/>
        </p:spPr>
        <p:txBody>
          <a:bodyPr wrap="square" rtlCol="0">
            <a:spAutoFit/>
          </a:bodyPr>
          <a:lstStyle/>
          <a:p>
            <a:r>
              <a:rPr lang="zh-CN" altLang="en-US" sz="1600" spc="200" dirty="0" smtClean="0">
                <a:solidFill>
                  <a:schemeClr val="bg1"/>
                </a:solidFill>
                <a:latin typeface="Source Han Sans Light" panose="020B0300000000000000" pitchFamily="34" charset="-122"/>
                <a:ea typeface="Source Han Sans Light" panose="020B0300000000000000" pitchFamily="34" charset="-122"/>
              </a:rPr>
              <a:t>「</a:t>
            </a:r>
            <a:r>
              <a:rPr lang="zh-CN" altLang="en-US" sz="1600" spc="200" dirty="0" smtClean="0">
                <a:ln w="3175">
                  <a:noFill/>
                </a:ln>
                <a:solidFill>
                  <a:srgbClr val="6DFEFB"/>
                </a:solidFill>
                <a:latin typeface="Source Han Sans Heavy" panose="020B0A00000000000000" pitchFamily="34" charset="-122"/>
                <a:ea typeface="Source Han Sans Heavy" panose="020B0A00000000000000" pitchFamily="34" charset="-122"/>
              </a:rPr>
              <a:t>依赖</a:t>
            </a:r>
            <a:r>
              <a:rPr lang="zh-CN" altLang="en-US" sz="1600" spc="200" dirty="0" smtClean="0">
                <a:ln w="3175">
                  <a:noFill/>
                </a:ln>
                <a:solidFill>
                  <a:schemeClr val="bg1"/>
                </a:solidFill>
                <a:latin typeface="Source Han Sans Heavy" panose="020B0A00000000000000" pitchFamily="34" charset="-122"/>
                <a:ea typeface="Source Han Sans Heavy" panose="020B0A00000000000000" pitchFamily="34" charset="-122"/>
              </a:rPr>
              <a:t>透明</a:t>
            </a:r>
            <a:r>
              <a:rPr lang="zh-CN" altLang="en-US" sz="1600" spc="200" dirty="0" smtClean="0">
                <a:solidFill>
                  <a:schemeClr val="bg1"/>
                </a:solidFill>
                <a:latin typeface="Source Han Sans Light" panose="020B0300000000000000" pitchFamily="34" charset="-122"/>
                <a:ea typeface="Source Han Sans Light" panose="020B0300000000000000" pitchFamily="34" charset="-122"/>
              </a:rPr>
              <a:t>」</a:t>
            </a:r>
            <a:endParaRPr lang="zh-CN" altLang="en-US" sz="1600" spc="200" dirty="0">
              <a:solidFill>
                <a:schemeClr val="bg1"/>
              </a:solidFill>
              <a:latin typeface="Source Han Sans Light" panose="020B0300000000000000" pitchFamily="34" charset="-122"/>
              <a:ea typeface="Source Han Sans Light" panose="020B0300000000000000" pitchFamily="34" charset="-122"/>
            </a:endParaRPr>
          </a:p>
        </p:txBody>
      </p:sp>
      <p:sp>
        <p:nvSpPr>
          <p:cNvPr id="149" name="文本框 148"/>
          <p:cNvSpPr txBox="1"/>
          <p:nvPr/>
        </p:nvSpPr>
        <p:spPr>
          <a:xfrm>
            <a:off x="1479602" y="2862767"/>
            <a:ext cx="1676604" cy="830997"/>
          </a:xfrm>
          <a:prstGeom prst="rect">
            <a:avLst/>
          </a:prstGeom>
          <a:noFill/>
        </p:spPr>
        <p:txBody>
          <a:bodyPr wrap="square" rtlCol="0">
            <a:spAutoFit/>
          </a:bodyPr>
          <a:lstStyle/>
          <a:p>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引入后对原项目完全透明无感</a:t>
            </a:r>
            <a:r>
              <a:rPr lang="en-US" altLang="zh-CN" sz="1200" dirty="0" smtClean="0">
                <a:solidFill>
                  <a:schemeClr val="bg1">
                    <a:lumMod val="65000"/>
                  </a:schemeClr>
                </a:solidFill>
                <a:latin typeface="Segoe UI Light" panose="020B0502040204020203" pitchFamily="34" charset="0"/>
                <a:cs typeface="Segoe UI Light" panose="020B0502040204020203" pitchFamily="34" charset="0"/>
              </a:rPr>
              <a:t>,</a:t>
            </a: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甚至无需打包进项目即可使用</a:t>
            </a:r>
            <a:r>
              <a:rPr lang="en-US" altLang="zh-CN" sz="1200" dirty="0" smtClean="0">
                <a:solidFill>
                  <a:schemeClr val="bg1">
                    <a:lumMod val="65000"/>
                  </a:schemeClr>
                </a:solidFill>
                <a:latin typeface="Segoe UI Light" panose="020B0502040204020203" pitchFamily="34" charset="0"/>
                <a:cs typeface="Segoe UI Light" panose="020B0502040204020203" pitchFamily="34" charset="0"/>
              </a:rPr>
              <a:t>(scope=test). </a:t>
            </a:r>
            <a:endParaRPr lang="zh-CN" alt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150" name="弧形 80"/>
          <p:cNvSpPr/>
          <p:nvPr/>
        </p:nvSpPr>
        <p:spPr>
          <a:xfrm rot="7778575" flipH="1">
            <a:off x="6666503" y="1838442"/>
            <a:ext cx="1780269" cy="1535544"/>
          </a:xfrm>
          <a:custGeom>
            <a:avLst/>
            <a:gdLst>
              <a:gd name="connsiteX0" fmla="*/ 1709289 w 3418578"/>
              <a:gd name="connsiteY0" fmla="*/ 0 h 3418578"/>
              <a:gd name="connsiteX1" fmla="*/ 3418578 w 3418578"/>
              <a:gd name="connsiteY1" fmla="*/ 1709289 h 3418578"/>
              <a:gd name="connsiteX2" fmla="*/ 1709289 w 3418578"/>
              <a:gd name="connsiteY2" fmla="*/ 1709289 h 3418578"/>
              <a:gd name="connsiteX3" fmla="*/ 1709289 w 3418578"/>
              <a:gd name="connsiteY3" fmla="*/ 0 h 3418578"/>
              <a:gd name="connsiteX0" fmla="*/ 1709289 w 3418578"/>
              <a:gd name="connsiteY0" fmla="*/ 0 h 3418578"/>
              <a:gd name="connsiteX1" fmla="*/ 3418578 w 3418578"/>
              <a:gd name="connsiteY1" fmla="*/ 1709289 h 3418578"/>
              <a:gd name="connsiteX0" fmla="*/ 508000 w 2217289"/>
              <a:gd name="connsiteY0" fmla="*/ 203200 h 1912489"/>
              <a:gd name="connsiteX1" fmla="*/ 2217289 w 2217289"/>
              <a:gd name="connsiteY1" fmla="*/ 1912489 h 1912489"/>
              <a:gd name="connsiteX2" fmla="*/ 508000 w 2217289"/>
              <a:gd name="connsiteY2" fmla="*/ 1912489 h 1912489"/>
              <a:gd name="connsiteX3" fmla="*/ 508000 w 2217289"/>
              <a:gd name="connsiteY3" fmla="*/ 203200 h 1912489"/>
              <a:gd name="connsiteX0" fmla="*/ 0 w 2217289"/>
              <a:gd name="connsiteY0" fmla="*/ 0 h 1912489"/>
              <a:gd name="connsiteX1" fmla="*/ 2217289 w 2217289"/>
              <a:gd name="connsiteY1" fmla="*/ 1912489 h 1912489"/>
              <a:gd name="connsiteX0" fmla="*/ 81280 w 2217289"/>
              <a:gd name="connsiteY0" fmla="*/ 223520 h 1912489"/>
              <a:gd name="connsiteX1" fmla="*/ 2217289 w 2217289"/>
              <a:gd name="connsiteY1" fmla="*/ 1912489 h 1912489"/>
              <a:gd name="connsiteX2" fmla="*/ 508000 w 2217289"/>
              <a:gd name="connsiteY2" fmla="*/ 1912489 h 1912489"/>
              <a:gd name="connsiteX3" fmla="*/ 81280 w 2217289"/>
              <a:gd name="connsiteY3" fmla="*/ 223520 h 1912489"/>
              <a:gd name="connsiteX0" fmla="*/ 0 w 2217289"/>
              <a:gd name="connsiteY0" fmla="*/ 0 h 1912489"/>
              <a:gd name="connsiteX1" fmla="*/ 2217289 w 2217289"/>
              <a:gd name="connsiteY1" fmla="*/ 1912489 h 1912489"/>
              <a:gd name="connsiteX0" fmla="*/ 81280 w 2217289"/>
              <a:gd name="connsiteY0" fmla="*/ 223520 h 1912489"/>
              <a:gd name="connsiteX1" fmla="*/ 2217289 w 2217289"/>
              <a:gd name="connsiteY1" fmla="*/ 1912489 h 1912489"/>
              <a:gd name="connsiteX2" fmla="*/ 508000 w 2217289"/>
              <a:gd name="connsiteY2" fmla="*/ 1912489 h 1912489"/>
              <a:gd name="connsiteX3" fmla="*/ 81280 w 2217289"/>
              <a:gd name="connsiteY3" fmla="*/ 223520 h 1912489"/>
              <a:gd name="connsiteX0" fmla="*/ 0 w 2217289"/>
              <a:gd name="connsiteY0" fmla="*/ 0 h 1912489"/>
              <a:gd name="connsiteX1" fmla="*/ 2044569 w 2217289"/>
              <a:gd name="connsiteY1" fmla="*/ 1912489 h 1912489"/>
              <a:gd name="connsiteX0" fmla="*/ 81280 w 2217289"/>
              <a:gd name="connsiteY0" fmla="*/ 223520 h 1912489"/>
              <a:gd name="connsiteX1" fmla="*/ 2217289 w 2217289"/>
              <a:gd name="connsiteY1" fmla="*/ 1912489 h 1912489"/>
              <a:gd name="connsiteX2" fmla="*/ 508000 w 2217289"/>
              <a:gd name="connsiteY2" fmla="*/ 1912489 h 1912489"/>
              <a:gd name="connsiteX3" fmla="*/ 81280 w 2217289"/>
              <a:gd name="connsiteY3" fmla="*/ 223520 h 1912489"/>
              <a:gd name="connsiteX0" fmla="*/ 0 w 2217289"/>
              <a:gd name="connsiteY0" fmla="*/ 0 h 1912489"/>
              <a:gd name="connsiteX1" fmla="*/ 2003929 w 2217289"/>
              <a:gd name="connsiteY1" fmla="*/ 1912489 h 1912489"/>
              <a:gd name="connsiteX0" fmla="*/ 81280 w 2217289"/>
              <a:gd name="connsiteY0" fmla="*/ 223520 h 1912489"/>
              <a:gd name="connsiteX1" fmla="*/ 2217289 w 2217289"/>
              <a:gd name="connsiteY1" fmla="*/ 1912489 h 1912489"/>
              <a:gd name="connsiteX2" fmla="*/ 508000 w 2217289"/>
              <a:gd name="connsiteY2" fmla="*/ 1912489 h 1912489"/>
              <a:gd name="connsiteX3" fmla="*/ 81280 w 2217289"/>
              <a:gd name="connsiteY3" fmla="*/ 223520 h 1912489"/>
              <a:gd name="connsiteX0" fmla="*/ 0 w 2217289"/>
              <a:gd name="connsiteY0" fmla="*/ 0 h 1912489"/>
              <a:gd name="connsiteX1" fmla="*/ 1861689 w 2217289"/>
              <a:gd name="connsiteY1" fmla="*/ 1871849 h 1912489"/>
              <a:gd name="connsiteX0" fmla="*/ 81280 w 2217289"/>
              <a:gd name="connsiteY0" fmla="*/ 223520 h 1912489"/>
              <a:gd name="connsiteX1" fmla="*/ 2217289 w 2217289"/>
              <a:gd name="connsiteY1" fmla="*/ 1912489 h 1912489"/>
              <a:gd name="connsiteX2" fmla="*/ 508000 w 2217289"/>
              <a:gd name="connsiteY2" fmla="*/ 1912489 h 1912489"/>
              <a:gd name="connsiteX3" fmla="*/ 81280 w 2217289"/>
              <a:gd name="connsiteY3" fmla="*/ 223520 h 1912489"/>
              <a:gd name="connsiteX0" fmla="*/ 0 w 2217289"/>
              <a:gd name="connsiteY0" fmla="*/ 0 h 1912489"/>
              <a:gd name="connsiteX1" fmla="*/ 1861689 w 2217289"/>
              <a:gd name="connsiteY1" fmla="*/ 1871849 h 1912489"/>
            </a:gdLst>
            <a:ahLst/>
            <a:cxnLst>
              <a:cxn ang="0">
                <a:pos x="connsiteX0" y="connsiteY0"/>
              </a:cxn>
              <a:cxn ang="0">
                <a:pos x="connsiteX1" y="connsiteY1"/>
              </a:cxn>
            </a:cxnLst>
            <a:rect l="l" t="t" r="r" b="b"/>
            <a:pathLst>
              <a:path w="2217289" h="1912489" stroke="0" extrusionOk="0">
                <a:moveTo>
                  <a:pt x="81280" y="223520"/>
                </a:moveTo>
                <a:cubicBezTo>
                  <a:pt x="1025294" y="223520"/>
                  <a:pt x="2217289" y="968475"/>
                  <a:pt x="2217289" y="1912489"/>
                </a:cubicBezTo>
                <a:lnTo>
                  <a:pt x="508000" y="1912489"/>
                </a:lnTo>
                <a:lnTo>
                  <a:pt x="81280" y="223520"/>
                </a:lnTo>
                <a:close/>
              </a:path>
              <a:path w="2217289" h="1912489" fill="none">
                <a:moveTo>
                  <a:pt x="0" y="0"/>
                </a:moveTo>
                <a:cubicBezTo>
                  <a:pt x="944014" y="0"/>
                  <a:pt x="1902329" y="897355"/>
                  <a:pt x="1861689" y="1871849"/>
                </a:cubicBezTo>
              </a:path>
            </a:pathLst>
          </a:custGeom>
          <a:ln>
            <a:gradFill>
              <a:gsLst>
                <a:gs pos="0">
                  <a:srgbClr val="05DAE3"/>
                </a:gs>
                <a:gs pos="100000">
                  <a:srgbClr val="05DAE3">
                    <a:alpha val="0"/>
                  </a:srgb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1" name="文本框 150"/>
          <p:cNvSpPr txBox="1"/>
          <p:nvPr/>
        </p:nvSpPr>
        <p:spPr>
          <a:xfrm>
            <a:off x="3931493" y="4770311"/>
            <a:ext cx="436531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chemeClr val="bg1">
                    <a:lumMod val="95000"/>
                  </a:schemeClr>
                </a:solidFill>
                <a:effectLst/>
                <a:uLnTx/>
                <a:uFillTx/>
                <a:latin typeface="Segoe UI Light" panose="020B0502040204020203" pitchFamily="34" charset="0"/>
                <a:cs typeface="Segoe UI Light" panose="020B0502040204020203" pitchFamily="34" charset="0"/>
              </a:rPr>
              <a:t>为简单而生</a:t>
            </a:r>
            <a:r>
              <a:rPr kumimoji="0" lang="en-US" altLang="zh-CN" sz="1400" b="0" i="0" u="none" strike="noStrike" kern="0" cap="none" spc="0" normalizeH="0" baseline="0" noProof="0" dirty="0" smtClean="0">
                <a:ln>
                  <a:noFill/>
                </a:ln>
                <a:solidFill>
                  <a:schemeClr val="bg1">
                    <a:lumMod val="95000"/>
                  </a:schemeClr>
                </a:solidFill>
                <a:effectLst/>
                <a:uLnTx/>
                <a:uFillTx/>
                <a:latin typeface="Segoe UI Light" panose="020B0502040204020203" pitchFamily="34" charset="0"/>
                <a:cs typeface="Segoe UI Light" panose="020B0502040204020203" pitchFamily="34" charset="0"/>
              </a:rPr>
              <a:t>,</a:t>
            </a:r>
            <a:r>
              <a:rPr kumimoji="0" lang="zh-CN" altLang="en-US" sz="1400" b="0" i="0" u="none" strike="noStrike" kern="0" cap="none" spc="0" normalizeH="0" baseline="0" noProof="0" dirty="0" smtClean="0">
                <a:ln>
                  <a:noFill/>
                </a:ln>
                <a:solidFill>
                  <a:schemeClr val="bg1">
                    <a:lumMod val="95000"/>
                  </a:schemeClr>
                </a:solidFill>
                <a:effectLst/>
                <a:uLnTx/>
                <a:uFillTx/>
                <a:latin typeface="Segoe UI Light" panose="020B0502040204020203" pitchFamily="34" charset="0"/>
                <a:cs typeface="Segoe UI Light" panose="020B0502040204020203" pitchFamily="34" charset="0"/>
              </a:rPr>
              <a:t>引入即可用</a:t>
            </a:r>
            <a:r>
              <a:rPr kumimoji="0" lang="en-US" altLang="zh-CN" sz="1400" b="0" i="0" u="none" strike="noStrike" kern="0" cap="none" spc="0" normalizeH="0" baseline="0" noProof="0" dirty="0">
                <a:ln>
                  <a:noFill/>
                </a:ln>
                <a:solidFill>
                  <a:schemeClr val="bg1">
                    <a:lumMod val="95000"/>
                  </a:schemeClr>
                </a:solidFill>
                <a:effectLst/>
                <a:uLnTx/>
                <a:uFillTx/>
                <a:latin typeface="Segoe UI Light" panose="020B0502040204020203" pitchFamily="34" charset="0"/>
                <a:cs typeface="Segoe UI Light" panose="020B0502040204020203" pitchFamily="34" charset="0"/>
              </a:rPr>
              <a:t> </a:t>
            </a:r>
            <a:endParaRPr kumimoji="0" lang="zh-CN" altLang="en-US" sz="1400" b="0" i="0" u="none" strike="noStrike" kern="0" cap="none" spc="0" normalizeH="0" baseline="0" noProof="0" dirty="0">
              <a:ln>
                <a:noFill/>
              </a:ln>
              <a:solidFill>
                <a:schemeClr val="bg1">
                  <a:lumMod val="95000"/>
                </a:schemeClr>
              </a:solidFill>
              <a:effectLst/>
              <a:uLnTx/>
              <a:uFillTx/>
              <a:latin typeface="Segoe UI Light" panose="020B0502040204020203" pitchFamily="34" charset="0"/>
              <a:cs typeface="Segoe UI Light" panose="020B0502040204020203" pitchFamily="34" charset="0"/>
            </a:endParaRPr>
          </a:p>
        </p:txBody>
      </p:sp>
      <p:grpSp>
        <p:nvGrpSpPr>
          <p:cNvPr id="152" name="组合 151"/>
          <p:cNvGrpSpPr/>
          <p:nvPr/>
        </p:nvGrpSpPr>
        <p:grpSpPr>
          <a:xfrm>
            <a:off x="9334566" y="427074"/>
            <a:ext cx="1500554" cy="1500554"/>
            <a:chOff x="9901436" y="656492"/>
            <a:chExt cx="1500554" cy="1500554"/>
          </a:xfrm>
        </p:grpSpPr>
        <p:sp>
          <p:nvSpPr>
            <p:cNvPr id="153" name="椭圆 152"/>
            <p:cNvSpPr/>
            <p:nvPr/>
          </p:nvSpPr>
          <p:spPr>
            <a:xfrm>
              <a:off x="9918044" y="675640"/>
              <a:ext cx="1460626" cy="1460626"/>
            </a:xfrm>
            <a:prstGeom prst="ellipse">
              <a:avLst/>
            </a:prstGeom>
            <a:blipFill dpi="0" rotWithShape="1">
              <a:blip r:embed="rId3">
                <a:extLst>
                  <a:ext uri="{BEBA8EAE-BF5A-486C-A8C5-ECC9F3942E4B}">
                    <a14:imgProps xmlns:a14="http://schemas.microsoft.com/office/drawing/2010/main">
                      <a14:imgLayer>
                        <a14:imgEffect>
                          <a14:colorTemperature colorTemp="4700"/>
                        </a14:imgEffect>
                        <a14:imgEffect>
                          <a14:brightnessContrast bright="-29000"/>
                        </a14:imgEffect>
                      </a14:imgLayer>
                    </a14:imgProps>
                  </a:ext>
                </a:extLst>
              </a:blip>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4" name="空心弧 153"/>
            <p:cNvSpPr/>
            <p:nvPr/>
          </p:nvSpPr>
          <p:spPr>
            <a:xfrm rot="10800000">
              <a:off x="9901436" y="656492"/>
              <a:ext cx="1500554" cy="1500554"/>
            </a:xfrm>
            <a:prstGeom prst="blockArc">
              <a:avLst>
                <a:gd name="adj1" fmla="val 21582056"/>
                <a:gd name="adj2" fmla="val 21581624"/>
                <a:gd name="adj3" fmla="val 2487"/>
              </a:avLst>
            </a:prstGeom>
            <a:solidFill>
              <a:srgbClr val="6DFEFB"/>
            </a:solidFill>
            <a:ln>
              <a:gradFill>
                <a:gsLst>
                  <a:gs pos="0">
                    <a:srgbClr val="05DAE3"/>
                  </a:gs>
                  <a:gs pos="100000">
                    <a:srgbClr val="05DAE3">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nvGrpSpPr>
          <p:cNvPr id="85" name="组合 84"/>
          <p:cNvGrpSpPr/>
          <p:nvPr/>
        </p:nvGrpSpPr>
        <p:grpSpPr>
          <a:xfrm>
            <a:off x="10704524" y="1626855"/>
            <a:ext cx="248566" cy="248566"/>
            <a:chOff x="10769304" y="1971982"/>
            <a:chExt cx="248566" cy="248566"/>
          </a:xfrm>
        </p:grpSpPr>
        <p:sp>
          <p:nvSpPr>
            <p:cNvPr id="159" name="Freeform 617"/>
            <p:cNvSpPr>
              <a:spLocks/>
            </p:cNvSpPr>
            <p:nvPr/>
          </p:nvSpPr>
          <p:spPr bwMode="auto">
            <a:xfrm>
              <a:off x="10852559" y="2063719"/>
              <a:ext cx="79308" cy="39653"/>
            </a:xfrm>
            <a:custGeom>
              <a:avLst/>
              <a:gdLst>
                <a:gd name="T0" fmla="*/ 0 w 224"/>
                <a:gd name="T1" fmla="*/ 112 h 112"/>
                <a:gd name="T2" fmla="*/ 28 w 224"/>
                <a:gd name="T3" fmla="*/ 88 h 112"/>
                <a:gd name="T4" fmla="*/ 56 w 224"/>
                <a:gd name="T5" fmla="*/ 112 h 112"/>
                <a:gd name="T6" fmla="*/ 84 w 224"/>
                <a:gd name="T7" fmla="*/ 88 h 112"/>
                <a:gd name="T8" fmla="*/ 112 w 224"/>
                <a:gd name="T9" fmla="*/ 112 h 112"/>
                <a:gd name="T10" fmla="*/ 140 w 224"/>
                <a:gd name="T11" fmla="*/ 88 h 112"/>
                <a:gd name="T12" fmla="*/ 168 w 224"/>
                <a:gd name="T13" fmla="*/ 112 h 112"/>
                <a:gd name="T14" fmla="*/ 196 w 224"/>
                <a:gd name="T15" fmla="*/ 88 h 112"/>
                <a:gd name="T16" fmla="*/ 224 w 224"/>
                <a:gd name="T17" fmla="*/ 112 h 112"/>
                <a:gd name="T18" fmla="*/ 112 w 224"/>
                <a:gd name="T19" fmla="*/ 0 h 112"/>
                <a:gd name="T20" fmla="*/ 0 w 224"/>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12">
                  <a:moveTo>
                    <a:pt x="0" y="112"/>
                  </a:moveTo>
                  <a:cubicBezTo>
                    <a:pt x="0" y="97"/>
                    <a:pt x="13" y="88"/>
                    <a:pt x="28" y="88"/>
                  </a:cubicBezTo>
                  <a:cubicBezTo>
                    <a:pt x="43" y="88"/>
                    <a:pt x="56" y="100"/>
                    <a:pt x="56" y="112"/>
                  </a:cubicBezTo>
                  <a:cubicBezTo>
                    <a:pt x="56" y="100"/>
                    <a:pt x="69" y="88"/>
                    <a:pt x="84" y="88"/>
                  </a:cubicBezTo>
                  <a:cubicBezTo>
                    <a:pt x="99" y="88"/>
                    <a:pt x="112" y="100"/>
                    <a:pt x="112" y="112"/>
                  </a:cubicBezTo>
                  <a:cubicBezTo>
                    <a:pt x="112" y="100"/>
                    <a:pt x="125" y="88"/>
                    <a:pt x="140" y="88"/>
                  </a:cubicBezTo>
                  <a:cubicBezTo>
                    <a:pt x="155" y="88"/>
                    <a:pt x="168" y="100"/>
                    <a:pt x="168" y="112"/>
                  </a:cubicBezTo>
                  <a:cubicBezTo>
                    <a:pt x="168" y="100"/>
                    <a:pt x="181" y="88"/>
                    <a:pt x="196" y="88"/>
                  </a:cubicBezTo>
                  <a:cubicBezTo>
                    <a:pt x="211" y="88"/>
                    <a:pt x="224" y="97"/>
                    <a:pt x="224" y="112"/>
                  </a:cubicBezTo>
                  <a:cubicBezTo>
                    <a:pt x="224" y="50"/>
                    <a:pt x="174" y="0"/>
                    <a:pt x="112" y="0"/>
                  </a:cubicBezTo>
                  <a:cubicBezTo>
                    <a:pt x="50" y="0"/>
                    <a:pt x="0" y="50"/>
                    <a:pt x="0" y="112"/>
                  </a:cubicBezTo>
                  <a:close/>
                </a:path>
              </a:pathLst>
            </a:custGeom>
            <a:noFill/>
            <a:ln w="31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618"/>
            <p:cNvSpPr>
              <a:spLocks/>
            </p:cNvSpPr>
            <p:nvPr/>
          </p:nvSpPr>
          <p:spPr bwMode="auto">
            <a:xfrm>
              <a:off x="10892213" y="2103372"/>
              <a:ext cx="11223" cy="33967"/>
            </a:xfrm>
            <a:custGeom>
              <a:avLst/>
              <a:gdLst>
                <a:gd name="T0" fmla="*/ 32 w 32"/>
                <a:gd name="T1" fmla="*/ 80 h 96"/>
                <a:gd name="T2" fmla="*/ 16 w 32"/>
                <a:gd name="T3" fmla="*/ 96 h 96"/>
                <a:gd name="T4" fmla="*/ 0 w 32"/>
                <a:gd name="T5" fmla="*/ 80 h 96"/>
                <a:gd name="T6" fmla="*/ 0 w 32"/>
                <a:gd name="T7" fmla="*/ 0 h 96"/>
              </a:gdLst>
              <a:ahLst/>
              <a:cxnLst>
                <a:cxn ang="0">
                  <a:pos x="T0" y="T1"/>
                </a:cxn>
                <a:cxn ang="0">
                  <a:pos x="T2" y="T3"/>
                </a:cxn>
                <a:cxn ang="0">
                  <a:pos x="T4" y="T5"/>
                </a:cxn>
                <a:cxn ang="0">
                  <a:pos x="T6" y="T7"/>
                </a:cxn>
              </a:cxnLst>
              <a:rect l="0" t="0" r="r" b="b"/>
              <a:pathLst>
                <a:path w="32" h="96">
                  <a:moveTo>
                    <a:pt x="32" y="80"/>
                  </a:moveTo>
                  <a:cubicBezTo>
                    <a:pt x="32" y="89"/>
                    <a:pt x="25" y="96"/>
                    <a:pt x="16" y="96"/>
                  </a:cubicBezTo>
                  <a:cubicBezTo>
                    <a:pt x="7" y="96"/>
                    <a:pt x="0" y="89"/>
                    <a:pt x="0" y="80"/>
                  </a:cubicBezTo>
                  <a:cubicBezTo>
                    <a:pt x="0" y="0"/>
                    <a:pt x="0" y="0"/>
                    <a:pt x="0" y="0"/>
                  </a:cubicBez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椭圆 156"/>
            <p:cNvSpPr/>
            <p:nvPr/>
          </p:nvSpPr>
          <p:spPr>
            <a:xfrm>
              <a:off x="10769304" y="1971982"/>
              <a:ext cx="248566" cy="248566"/>
            </a:xfrm>
            <a:prstGeom prst="ellipse">
              <a:avLst/>
            </a:prstGeom>
            <a:noFill/>
            <a:ln w="3175">
              <a:solidFill>
                <a:schemeClr val="bg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3" name="组合 92"/>
          <p:cNvGrpSpPr/>
          <p:nvPr/>
        </p:nvGrpSpPr>
        <p:grpSpPr>
          <a:xfrm>
            <a:off x="10405894" y="1956100"/>
            <a:ext cx="248566" cy="248566"/>
            <a:chOff x="10451442" y="2302790"/>
            <a:chExt cx="248566" cy="248566"/>
          </a:xfrm>
        </p:grpSpPr>
        <p:sp>
          <p:nvSpPr>
            <p:cNvPr id="156" name="椭圆 155"/>
            <p:cNvSpPr/>
            <p:nvPr/>
          </p:nvSpPr>
          <p:spPr>
            <a:xfrm>
              <a:off x="10451442" y="2302790"/>
              <a:ext cx="248566" cy="248566"/>
            </a:xfrm>
            <a:prstGeom prst="ellipse">
              <a:avLst/>
            </a:prstGeom>
            <a:noFill/>
            <a:ln w="3175">
              <a:solidFill>
                <a:schemeClr val="bg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2" name="组合 161"/>
            <p:cNvGrpSpPr/>
            <p:nvPr/>
          </p:nvGrpSpPr>
          <p:grpSpPr>
            <a:xfrm>
              <a:off x="10524881" y="2386705"/>
              <a:ext cx="101680" cy="80740"/>
              <a:chOff x="11018938" y="3043364"/>
              <a:chExt cx="254112" cy="201779"/>
            </a:xfrm>
          </p:grpSpPr>
          <p:sp>
            <p:nvSpPr>
              <p:cNvPr id="163" name="Freeform 600"/>
              <p:cNvSpPr>
                <a:spLocks/>
              </p:cNvSpPr>
              <p:nvPr/>
            </p:nvSpPr>
            <p:spPr bwMode="auto">
              <a:xfrm>
                <a:off x="11018938" y="3125862"/>
                <a:ext cx="67884" cy="46671"/>
              </a:xfrm>
              <a:custGeom>
                <a:avLst/>
                <a:gdLst>
                  <a:gd name="T0" fmla="*/ 0 w 144"/>
                  <a:gd name="T1" fmla="*/ 0 h 99"/>
                  <a:gd name="T2" fmla="*/ 66 w 144"/>
                  <a:gd name="T3" fmla="*/ 99 h 99"/>
                  <a:gd name="T4" fmla="*/ 144 w 144"/>
                  <a:gd name="T5" fmla="*/ 10 h 99"/>
                </a:gdLst>
                <a:ahLst/>
                <a:cxnLst>
                  <a:cxn ang="0">
                    <a:pos x="T0" y="T1"/>
                  </a:cxn>
                  <a:cxn ang="0">
                    <a:pos x="T2" y="T3"/>
                  </a:cxn>
                  <a:cxn ang="0">
                    <a:pos x="T4" y="T5"/>
                  </a:cxn>
                </a:cxnLst>
                <a:rect l="0" t="0" r="r" b="b"/>
                <a:pathLst>
                  <a:path w="144" h="99">
                    <a:moveTo>
                      <a:pt x="0" y="0"/>
                    </a:moveTo>
                    <a:lnTo>
                      <a:pt x="66" y="99"/>
                    </a:lnTo>
                    <a:lnTo>
                      <a:pt x="144" y="10"/>
                    </a:ln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601"/>
              <p:cNvSpPr>
                <a:spLocks/>
              </p:cNvSpPr>
              <p:nvPr/>
            </p:nvSpPr>
            <p:spPr bwMode="auto">
              <a:xfrm>
                <a:off x="11205166" y="3128219"/>
                <a:ext cx="67884" cy="46671"/>
              </a:xfrm>
              <a:custGeom>
                <a:avLst/>
                <a:gdLst>
                  <a:gd name="T0" fmla="*/ 144 w 144"/>
                  <a:gd name="T1" fmla="*/ 99 h 99"/>
                  <a:gd name="T2" fmla="*/ 78 w 144"/>
                  <a:gd name="T3" fmla="*/ 0 h 99"/>
                  <a:gd name="T4" fmla="*/ 0 w 144"/>
                  <a:gd name="T5" fmla="*/ 92 h 99"/>
                </a:gdLst>
                <a:ahLst/>
                <a:cxnLst>
                  <a:cxn ang="0">
                    <a:pos x="T0" y="T1"/>
                  </a:cxn>
                  <a:cxn ang="0">
                    <a:pos x="T2" y="T3"/>
                  </a:cxn>
                  <a:cxn ang="0">
                    <a:pos x="T4" y="T5"/>
                  </a:cxn>
                </a:cxnLst>
                <a:rect l="0" t="0" r="r" b="b"/>
                <a:pathLst>
                  <a:path w="144" h="99">
                    <a:moveTo>
                      <a:pt x="144" y="99"/>
                    </a:moveTo>
                    <a:lnTo>
                      <a:pt x="78" y="0"/>
                    </a:lnTo>
                    <a:lnTo>
                      <a:pt x="0" y="92"/>
                    </a:ln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602"/>
              <p:cNvSpPr>
                <a:spLocks/>
              </p:cNvSpPr>
              <p:nvPr/>
            </p:nvSpPr>
            <p:spPr bwMode="auto">
              <a:xfrm>
                <a:off x="11079290" y="3128229"/>
                <a:ext cx="171598" cy="116914"/>
              </a:xfrm>
              <a:custGeom>
                <a:avLst/>
                <a:gdLst>
                  <a:gd name="T0" fmla="*/ 146 w 154"/>
                  <a:gd name="T1" fmla="*/ 0 h 105"/>
                  <a:gd name="T2" fmla="*/ 80 w 154"/>
                  <a:gd name="T3" fmla="*/ 98 h 105"/>
                  <a:gd name="T4" fmla="*/ 0 w 154"/>
                  <a:gd name="T5" fmla="*/ 76 h 105"/>
                </a:gdLst>
                <a:ahLst/>
                <a:cxnLst>
                  <a:cxn ang="0">
                    <a:pos x="T0" y="T1"/>
                  </a:cxn>
                  <a:cxn ang="0">
                    <a:pos x="T2" y="T3"/>
                  </a:cxn>
                  <a:cxn ang="0">
                    <a:pos x="T4" y="T5"/>
                  </a:cxn>
                </a:cxnLst>
                <a:rect l="0" t="0" r="r" b="b"/>
                <a:pathLst>
                  <a:path w="154" h="105">
                    <a:moveTo>
                      <a:pt x="146" y="0"/>
                    </a:moveTo>
                    <a:cubicBezTo>
                      <a:pt x="154" y="45"/>
                      <a:pt x="122" y="88"/>
                      <a:pt x="80" y="98"/>
                    </a:cubicBezTo>
                    <a:cubicBezTo>
                      <a:pt x="50" y="105"/>
                      <a:pt x="20" y="96"/>
                      <a:pt x="0" y="76"/>
                    </a:cubicBez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603"/>
              <p:cNvSpPr>
                <a:spLocks/>
              </p:cNvSpPr>
              <p:nvPr/>
            </p:nvSpPr>
            <p:spPr bwMode="auto">
              <a:xfrm>
                <a:off x="11035930" y="3043364"/>
                <a:ext cx="181497" cy="129170"/>
              </a:xfrm>
              <a:custGeom>
                <a:avLst/>
                <a:gdLst>
                  <a:gd name="T0" fmla="*/ 13 w 163"/>
                  <a:gd name="T1" fmla="*/ 116 h 116"/>
                  <a:gd name="T2" fmla="*/ 79 w 163"/>
                  <a:gd name="T3" fmla="*/ 8 h 116"/>
                  <a:gd name="T4" fmla="*/ 163 w 163"/>
                  <a:gd name="T5" fmla="*/ 34 h 116"/>
                </a:gdLst>
                <a:ahLst/>
                <a:cxnLst>
                  <a:cxn ang="0">
                    <a:pos x="T0" y="T1"/>
                  </a:cxn>
                  <a:cxn ang="0">
                    <a:pos x="T2" y="T3"/>
                  </a:cxn>
                  <a:cxn ang="0">
                    <a:pos x="T4" y="T5"/>
                  </a:cxn>
                </a:cxnLst>
                <a:rect l="0" t="0" r="r" b="b"/>
                <a:pathLst>
                  <a:path w="163" h="116">
                    <a:moveTo>
                      <a:pt x="13" y="116"/>
                    </a:moveTo>
                    <a:cubicBezTo>
                      <a:pt x="0" y="67"/>
                      <a:pt x="33" y="18"/>
                      <a:pt x="79" y="8"/>
                    </a:cubicBezTo>
                    <a:cubicBezTo>
                      <a:pt x="111" y="0"/>
                      <a:pt x="143" y="11"/>
                      <a:pt x="163" y="34"/>
                    </a:cubicBez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97" name="组合 96"/>
          <p:cNvGrpSpPr/>
          <p:nvPr/>
        </p:nvGrpSpPr>
        <p:grpSpPr>
          <a:xfrm>
            <a:off x="9942853" y="2010159"/>
            <a:ext cx="248566" cy="248566"/>
            <a:chOff x="9938394" y="2427073"/>
            <a:chExt cx="248566" cy="248566"/>
          </a:xfrm>
        </p:grpSpPr>
        <p:sp>
          <p:nvSpPr>
            <p:cNvPr id="155" name="椭圆 154"/>
            <p:cNvSpPr/>
            <p:nvPr/>
          </p:nvSpPr>
          <p:spPr>
            <a:xfrm>
              <a:off x="9938394" y="2427073"/>
              <a:ext cx="248566" cy="248566"/>
            </a:xfrm>
            <a:prstGeom prst="ellipse">
              <a:avLst/>
            </a:prstGeom>
            <a:noFill/>
            <a:ln w="3175">
              <a:solidFill>
                <a:schemeClr val="bg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Freeform 620"/>
            <p:cNvSpPr>
              <a:spLocks/>
            </p:cNvSpPr>
            <p:nvPr/>
          </p:nvSpPr>
          <p:spPr bwMode="auto">
            <a:xfrm>
              <a:off x="10018972" y="2527269"/>
              <a:ext cx="87416" cy="63328"/>
            </a:xfrm>
            <a:custGeom>
              <a:avLst/>
              <a:gdLst>
                <a:gd name="T0" fmla="*/ 232 w 232"/>
                <a:gd name="T1" fmla="*/ 160 h 168"/>
                <a:gd name="T2" fmla="*/ 224 w 232"/>
                <a:gd name="T3" fmla="*/ 168 h 168"/>
                <a:gd name="T4" fmla="*/ 8 w 232"/>
                <a:gd name="T5" fmla="*/ 168 h 168"/>
                <a:gd name="T6" fmla="*/ 0 w 232"/>
                <a:gd name="T7" fmla="*/ 160 h 168"/>
                <a:gd name="T8" fmla="*/ 0 w 232"/>
                <a:gd name="T9" fmla="*/ 8 h 168"/>
                <a:gd name="T10" fmla="*/ 8 w 232"/>
                <a:gd name="T11" fmla="*/ 0 h 168"/>
                <a:gd name="T12" fmla="*/ 224 w 232"/>
                <a:gd name="T13" fmla="*/ 0 h 168"/>
                <a:gd name="T14" fmla="*/ 232 w 232"/>
                <a:gd name="T15" fmla="*/ 8 h 168"/>
                <a:gd name="T16" fmla="*/ 232 w 232"/>
                <a:gd name="T17" fmla="*/ 16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68">
                  <a:moveTo>
                    <a:pt x="232" y="160"/>
                  </a:moveTo>
                  <a:cubicBezTo>
                    <a:pt x="232" y="164"/>
                    <a:pt x="228" y="168"/>
                    <a:pt x="224" y="168"/>
                  </a:cubicBezTo>
                  <a:cubicBezTo>
                    <a:pt x="8" y="168"/>
                    <a:pt x="8" y="168"/>
                    <a:pt x="8" y="168"/>
                  </a:cubicBezTo>
                  <a:cubicBezTo>
                    <a:pt x="4" y="168"/>
                    <a:pt x="0" y="164"/>
                    <a:pt x="0" y="160"/>
                  </a:cubicBezTo>
                  <a:cubicBezTo>
                    <a:pt x="0" y="8"/>
                    <a:pt x="0" y="8"/>
                    <a:pt x="0" y="8"/>
                  </a:cubicBezTo>
                  <a:cubicBezTo>
                    <a:pt x="0" y="4"/>
                    <a:pt x="4" y="0"/>
                    <a:pt x="8" y="0"/>
                  </a:cubicBezTo>
                  <a:cubicBezTo>
                    <a:pt x="224" y="0"/>
                    <a:pt x="224" y="0"/>
                    <a:pt x="224" y="0"/>
                  </a:cubicBezTo>
                  <a:cubicBezTo>
                    <a:pt x="228" y="0"/>
                    <a:pt x="232" y="4"/>
                    <a:pt x="232" y="8"/>
                  </a:cubicBezTo>
                  <a:lnTo>
                    <a:pt x="232" y="160"/>
                  </a:lnTo>
                  <a:close/>
                </a:path>
              </a:pathLst>
            </a:custGeom>
            <a:no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621"/>
            <p:cNvSpPr>
              <a:spLocks/>
            </p:cNvSpPr>
            <p:nvPr/>
          </p:nvSpPr>
          <p:spPr bwMode="auto">
            <a:xfrm>
              <a:off x="10049121" y="2512115"/>
              <a:ext cx="27118" cy="15154"/>
            </a:xfrm>
            <a:custGeom>
              <a:avLst/>
              <a:gdLst>
                <a:gd name="T0" fmla="*/ 0 w 72"/>
                <a:gd name="T1" fmla="*/ 40 h 40"/>
                <a:gd name="T2" fmla="*/ 0 w 72"/>
                <a:gd name="T3" fmla="*/ 4 h 40"/>
                <a:gd name="T4" fmla="*/ 4 w 72"/>
                <a:gd name="T5" fmla="*/ 0 h 40"/>
                <a:gd name="T6" fmla="*/ 68 w 72"/>
                <a:gd name="T7" fmla="*/ 0 h 40"/>
                <a:gd name="T8" fmla="*/ 72 w 72"/>
                <a:gd name="T9" fmla="*/ 4 h 40"/>
                <a:gd name="T10" fmla="*/ 72 w 72"/>
                <a:gd name="T11" fmla="*/ 40 h 40"/>
              </a:gdLst>
              <a:ahLst/>
              <a:cxnLst>
                <a:cxn ang="0">
                  <a:pos x="T0" y="T1"/>
                </a:cxn>
                <a:cxn ang="0">
                  <a:pos x="T2" y="T3"/>
                </a:cxn>
                <a:cxn ang="0">
                  <a:pos x="T4" y="T5"/>
                </a:cxn>
                <a:cxn ang="0">
                  <a:pos x="T6" y="T7"/>
                </a:cxn>
                <a:cxn ang="0">
                  <a:pos x="T8" y="T9"/>
                </a:cxn>
                <a:cxn ang="0">
                  <a:pos x="T10" y="T11"/>
                </a:cxn>
              </a:cxnLst>
              <a:rect l="0" t="0" r="r" b="b"/>
              <a:pathLst>
                <a:path w="72" h="40">
                  <a:moveTo>
                    <a:pt x="0" y="40"/>
                  </a:moveTo>
                  <a:cubicBezTo>
                    <a:pt x="0" y="4"/>
                    <a:pt x="0" y="4"/>
                    <a:pt x="0" y="4"/>
                  </a:cubicBezTo>
                  <a:cubicBezTo>
                    <a:pt x="0" y="2"/>
                    <a:pt x="2" y="0"/>
                    <a:pt x="4" y="0"/>
                  </a:cubicBezTo>
                  <a:cubicBezTo>
                    <a:pt x="68" y="0"/>
                    <a:pt x="68" y="0"/>
                    <a:pt x="68" y="0"/>
                  </a:cubicBezTo>
                  <a:cubicBezTo>
                    <a:pt x="70" y="0"/>
                    <a:pt x="72" y="2"/>
                    <a:pt x="72" y="4"/>
                  </a:cubicBezTo>
                  <a:cubicBezTo>
                    <a:pt x="72" y="40"/>
                    <a:pt x="72" y="40"/>
                    <a:pt x="72" y="40"/>
                  </a:cubicBezTo>
                </a:path>
              </a:pathLst>
            </a:custGeom>
            <a:no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70" name="Line 622"/>
            <p:cNvSpPr>
              <a:spLocks noChangeShapeType="1"/>
            </p:cNvSpPr>
            <p:nvPr/>
          </p:nvSpPr>
          <p:spPr bwMode="auto">
            <a:xfrm>
              <a:off x="10049121" y="2518177"/>
              <a:ext cx="27118" cy="0"/>
            </a:xfrm>
            <a:prstGeom prst="line">
              <a:avLst/>
            </a:prstGeom>
            <a:no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71" name="Line 623"/>
            <p:cNvSpPr>
              <a:spLocks noChangeShapeType="1"/>
            </p:cNvSpPr>
            <p:nvPr/>
          </p:nvSpPr>
          <p:spPr bwMode="auto">
            <a:xfrm>
              <a:off x="10029513" y="2545294"/>
              <a:ext cx="64924" cy="0"/>
            </a:xfrm>
            <a:prstGeom prst="line">
              <a:avLst/>
            </a:prstGeom>
            <a:noFill/>
            <a:ln w="3175" cap="sq">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172" name="Line 624"/>
            <p:cNvSpPr>
              <a:spLocks noChangeShapeType="1"/>
            </p:cNvSpPr>
            <p:nvPr/>
          </p:nvSpPr>
          <p:spPr bwMode="auto">
            <a:xfrm>
              <a:off x="10029506" y="2560448"/>
              <a:ext cx="64924" cy="0"/>
            </a:xfrm>
            <a:prstGeom prst="line">
              <a:avLst/>
            </a:prstGeom>
            <a:noFill/>
            <a:ln w="3175" cap="sq">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grpSp>
      <p:cxnSp>
        <p:nvCxnSpPr>
          <p:cNvPr id="188" name="直接连接符 187"/>
          <p:cNvCxnSpPr/>
          <p:nvPr/>
        </p:nvCxnSpPr>
        <p:spPr>
          <a:xfrm flipH="1" flipV="1">
            <a:off x="7666998" y="3710629"/>
            <a:ext cx="1259611" cy="644278"/>
          </a:xfrm>
          <a:prstGeom prst="line">
            <a:avLst/>
          </a:prstGeom>
          <a:ln>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84" name="组合 83"/>
          <p:cNvGrpSpPr/>
          <p:nvPr/>
        </p:nvGrpSpPr>
        <p:grpSpPr>
          <a:xfrm>
            <a:off x="9123345" y="4252833"/>
            <a:ext cx="496934" cy="496934"/>
            <a:chOff x="9123345" y="4252833"/>
            <a:chExt cx="496934" cy="496934"/>
          </a:xfrm>
        </p:grpSpPr>
        <p:sp>
          <p:nvSpPr>
            <p:cNvPr id="192" name="椭圆 191"/>
            <p:cNvSpPr/>
            <p:nvPr/>
          </p:nvSpPr>
          <p:spPr>
            <a:xfrm>
              <a:off x="9148112" y="4277600"/>
              <a:ext cx="447400" cy="447400"/>
            </a:xfrm>
            <a:prstGeom prst="ellipse">
              <a:avLst/>
            </a:prstGeom>
            <a:noFill/>
            <a:ln w="6350">
              <a:gradFill>
                <a:gsLst>
                  <a:gs pos="0">
                    <a:srgbClr val="05DAE3"/>
                  </a:gs>
                  <a:gs pos="58000">
                    <a:srgbClr val="22B9FE"/>
                  </a:gs>
                  <a:gs pos="83000">
                    <a:srgbClr val="05DAE3"/>
                  </a:gs>
                  <a:gs pos="100000">
                    <a:srgbClr val="22B9F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3" name="椭圆 192"/>
            <p:cNvSpPr/>
            <p:nvPr/>
          </p:nvSpPr>
          <p:spPr>
            <a:xfrm>
              <a:off x="9123345" y="4252833"/>
              <a:ext cx="496934" cy="496934"/>
            </a:xfrm>
            <a:prstGeom prst="ellipse">
              <a:avLst/>
            </a:prstGeom>
            <a:noFill/>
            <a:ln w="6350">
              <a:gradFill>
                <a:gsLst>
                  <a:gs pos="0">
                    <a:srgbClr val="05DAE3"/>
                  </a:gs>
                  <a:gs pos="58000">
                    <a:srgbClr val="22B9FE"/>
                  </a:gs>
                  <a:gs pos="83000">
                    <a:srgbClr val="05DAE3">
                      <a:alpha val="0"/>
                    </a:srgbClr>
                  </a:gs>
                  <a:gs pos="34000">
                    <a:srgbClr val="22B9FE">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01" name="组合 200"/>
            <p:cNvGrpSpPr/>
            <p:nvPr/>
          </p:nvGrpSpPr>
          <p:grpSpPr>
            <a:xfrm>
              <a:off x="9303711" y="4363696"/>
              <a:ext cx="188912" cy="277813"/>
              <a:chOff x="4052888" y="4405313"/>
              <a:chExt cx="188912" cy="277813"/>
            </a:xfrm>
          </p:grpSpPr>
          <p:sp>
            <p:nvSpPr>
              <p:cNvPr id="202" name="Freeform 115"/>
              <p:cNvSpPr>
                <a:spLocks/>
              </p:cNvSpPr>
              <p:nvPr/>
            </p:nvSpPr>
            <p:spPr bwMode="auto">
              <a:xfrm>
                <a:off x="4052888" y="4405313"/>
                <a:ext cx="106363" cy="277813"/>
              </a:xfrm>
              <a:custGeom>
                <a:avLst/>
                <a:gdLst>
                  <a:gd name="T0" fmla="*/ 82 w 111"/>
                  <a:gd name="T1" fmla="*/ 184 h 288"/>
                  <a:gd name="T2" fmla="*/ 79 w 111"/>
                  <a:gd name="T3" fmla="*/ 182 h 288"/>
                  <a:gd name="T4" fmla="*/ 79 w 111"/>
                  <a:gd name="T5" fmla="*/ 24 h 288"/>
                  <a:gd name="T6" fmla="*/ 55 w 111"/>
                  <a:gd name="T7" fmla="*/ 0 h 288"/>
                  <a:gd name="T8" fmla="*/ 31 w 111"/>
                  <a:gd name="T9" fmla="*/ 24 h 288"/>
                  <a:gd name="T10" fmla="*/ 31 w 111"/>
                  <a:gd name="T11" fmla="*/ 182 h 288"/>
                  <a:gd name="T12" fmla="*/ 28 w 111"/>
                  <a:gd name="T13" fmla="*/ 184 h 288"/>
                  <a:gd name="T14" fmla="*/ 0 w 111"/>
                  <a:gd name="T15" fmla="*/ 232 h 288"/>
                  <a:gd name="T16" fmla="*/ 55 w 111"/>
                  <a:gd name="T17" fmla="*/ 288 h 288"/>
                  <a:gd name="T18" fmla="*/ 110 w 111"/>
                  <a:gd name="T19" fmla="*/ 232 h 288"/>
                  <a:gd name="T20" fmla="*/ 82 w 111"/>
                  <a:gd name="T21" fmla="*/ 18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288">
                    <a:moveTo>
                      <a:pt x="82" y="184"/>
                    </a:moveTo>
                    <a:cubicBezTo>
                      <a:pt x="79" y="182"/>
                      <a:pt x="79" y="182"/>
                      <a:pt x="79" y="182"/>
                    </a:cubicBezTo>
                    <a:cubicBezTo>
                      <a:pt x="79" y="24"/>
                      <a:pt x="79" y="24"/>
                      <a:pt x="79" y="24"/>
                    </a:cubicBezTo>
                    <a:cubicBezTo>
                      <a:pt x="79" y="11"/>
                      <a:pt x="68" y="0"/>
                      <a:pt x="55" y="0"/>
                    </a:cubicBezTo>
                    <a:cubicBezTo>
                      <a:pt x="42" y="0"/>
                      <a:pt x="31" y="11"/>
                      <a:pt x="31" y="24"/>
                    </a:cubicBezTo>
                    <a:cubicBezTo>
                      <a:pt x="31" y="182"/>
                      <a:pt x="31" y="182"/>
                      <a:pt x="31" y="182"/>
                    </a:cubicBezTo>
                    <a:cubicBezTo>
                      <a:pt x="28" y="184"/>
                      <a:pt x="28" y="184"/>
                      <a:pt x="28" y="184"/>
                    </a:cubicBezTo>
                    <a:cubicBezTo>
                      <a:pt x="11" y="193"/>
                      <a:pt x="0" y="211"/>
                      <a:pt x="0" y="232"/>
                    </a:cubicBezTo>
                    <a:cubicBezTo>
                      <a:pt x="0" y="263"/>
                      <a:pt x="25" y="287"/>
                      <a:pt x="55" y="288"/>
                    </a:cubicBezTo>
                    <a:cubicBezTo>
                      <a:pt x="86" y="287"/>
                      <a:pt x="110" y="263"/>
                      <a:pt x="110" y="232"/>
                    </a:cubicBezTo>
                    <a:cubicBezTo>
                      <a:pt x="111" y="211"/>
                      <a:pt x="99" y="193"/>
                      <a:pt x="82" y="184"/>
                    </a:cubicBezTo>
                    <a:close/>
                  </a:path>
                </a:pathLst>
              </a:custGeom>
              <a:solidFill>
                <a:srgbClr val="D40F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116"/>
              <p:cNvSpPr>
                <a:spLocks/>
              </p:cNvSpPr>
              <p:nvPr/>
            </p:nvSpPr>
            <p:spPr bwMode="auto">
              <a:xfrm>
                <a:off x="4165600" y="4432301"/>
                <a:ext cx="76200" cy="15875"/>
              </a:xfrm>
              <a:custGeom>
                <a:avLst/>
                <a:gdLst>
                  <a:gd name="T0" fmla="*/ 8 w 79"/>
                  <a:gd name="T1" fmla="*/ 16 h 16"/>
                  <a:gd name="T2" fmla="*/ 71 w 79"/>
                  <a:gd name="T3" fmla="*/ 16 h 16"/>
                  <a:gd name="T4" fmla="*/ 79 w 79"/>
                  <a:gd name="T5" fmla="*/ 8 h 16"/>
                  <a:gd name="T6" fmla="*/ 71 w 79"/>
                  <a:gd name="T7" fmla="*/ 0 h 16"/>
                  <a:gd name="T8" fmla="*/ 8 w 79"/>
                  <a:gd name="T9" fmla="*/ 0 h 16"/>
                  <a:gd name="T10" fmla="*/ 0 w 79"/>
                  <a:gd name="T11" fmla="*/ 8 h 16"/>
                  <a:gd name="T12" fmla="*/ 8 w 7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79" h="16">
                    <a:moveTo>
                      <a:pt x="8" y="16"/>
                    </a:moveTo>
                    <a:cubicBezTo>
                      <a:pt x="71" y="16"/>
                      <a:pt x="71" y="16"/>
                      <a:pt x="71" y="16"/>
                    </a:cubicBezTo>
                    <a:cubicBezTo>
                      <a:pt x="76" y="16"/>
                      <a:pt x="79" y="12"/>
                      <a:pt x="79" y="8"/>
                    </a:cubicBezTo>
                    <a:cubicBezTo>
                      <a:pt x="79" y="3"/>
                      <a:pt x="76" y="0"/>
                      <a:pt x="71" y="0"/>
                    </a:cubicBezTo>
                    <a:cubicBezTo>
                      <a:pt x="8" y="0"/>
                      <a:pt x="8" y="0"/>
                      <a:pt x="8" y="0"/>
                    </a:cubicBezTo>
                    <a:cubicBezTo>
                      <a:pt x="4" y="0"/>
                      <a:pt x="0" y="3"/>
                      <a:pt x="0" y="8"/>
                    </a:cubicBezTo>
                    <a:cubicBezTo>
                      <a:pt x="0" y="12"/>
                      <a:pt x="4" y="16"/>
                      <a:pt x="8" y="16"/>
                    </a:cubicBezTo>
                    <a:close/>
                  </a:path>
                </a:pathLst>
              </a:custGeom>
              <a:solidFill>
                <a:srgbClr val="05D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117"/>
              <p:cNvSpPr>
                <a:spLocks/>
              </p:cNvSpPr>
              <p:nvPr/>
            </p:nvSpPr>
            <p:spPr bwMode="auto">
              <a:xfrm>
                <a:off x="4165600" y="4475163"/>
                <a:ext cx="76200" cy="14288"/>
              </a:xfrm>
              <a:custGeom>
                <a:avLst/>
                <a:gdLst>
                  <a:gd name="T0" fmla="*/ 71 w 79"/>
                  <a:gd name="T1" fmla="*/ 0 h 16"/>
                  <a:gd name="T2" fmla="*/ 8 w 79"/>
                  <a:gd name="T3" fmla="*/ 0 h 16"/>
                  <a:gd name="T4" fmla="*/ 0 w 79"/>
                  <a:gd name="T5" fmla="*/ 8 h 16"/>
                  <a:gd name="T6" fmla="*/ 8 w 79"/>
                  <a:gd name="T7" fmla="*/ 16 h 16"/>
                  <a:gd name="T8" fmla="*/ 71 w 79"/>
                  <a:gd name="T9" fmla="*/ 16 h 16"/>
                  <a:gd name="T10" fmla="*/ 79 w 79"/>
                  <a:gd name="T11" fmla="*/ 8 h 16"/>
                  <a:gd name="T12" fmla="*/ 71 w 7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79" h="16">
                    <a:moveTo>
                      <a:pt x="71" y="0"/>
                    </a:moveTo>
                    <a:cubicBezTo>
                      <a:pt x="8" y="0"/>
                      <a:pt x="8" y="0"/>
                      <a:pt x="8" y="0"/>
                    </a:cubicBezTo>
                    <a:cubicBezTo>
                      <a:pt x="4" y="0"/>
                      <a:pt x="0" y="3"/>
                      <a:pt x="0" y="8"/>
                    </a:cubicBezTo>
                    <a:cubicBezTo>
                      <a:pt x="0" y="12"/>
                      <a:pt x="4" y="16"/>
                      <a:pt x="8" y="16"/>
                    </a:cubicBezTo>
                    <a:cubicBezTo>
                      <a:pt x="71" y="16"/>
                      <a:pt x="71" y="16"/>
                      <a:pt x="71" y="16"/>
                    </a:cubicBezTo>
                    <a:cubicBezTo>
                      <a:pt x="76" y="16"/>
                      <a:pt x="79" y="12"/>
                      <a:pt x="79" y="8"/>
                    </a:cubicBezTo>
                    <a:cubicBezTo>
                      <a:pt x="79" y="3"/>
                      <a:pt x="76" y="0"/>
                      <a:pt x="71" y="0"/>
                    </a:cubicBezTo>
                    <a:close/>
                  </a:path>
                </a:pathLst>
              </a:custGeom>
              <a:solidFill>
                <a:srgbClr val="05D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118"/>
              <p:cNvSpPr>
                <a:spLocks/>
              </p:cNvSpPr>
              <p:nvPr/>
            </p:nvSpPr>
            <p:spPr bwMode="auto">
              <a:xfrm>
                <a:off x="4165600" y="4518026"/>
                <a:ext cx="76200" cy="14288"/>
              </a:xfrm>
              <a:custGeom>
                <a:avLst/>
                <a:gdLst>
                  <a:gd name="T0" fmla="*/ 71 w 79"/>
                  <a:gd name="T1" fmla="*/ 0 h 16"/>
                  <a:gd name="T2" fmla="*/ 8 w 79"/>
                  <a:gd name="T3" fmla="*/ 0 h 16"/>
                  <a:gd name="T4" fmla="*/ 0 w 79"/>
                  <a:gd name="T5" fmla="*/ 8 h 16"/>
                  <a:gd name="T6" fmla="*/ 8 w 79"/>
                  <a:gd name="T7" fmla="*/ 16 h 16"/>
                  <a:gd name="T8" fmla="*/ 71 w 79"/>
                  <a:gd name="T9" fmla="*/ 16 h 16"/>
                  <a:gd name="T10" fmla="*/ 79 w 79"/>
                  <a:gd name="T11" fmla="*/ 8 h 16"/>
                  <a:gd name="T12" fmla="*/ 71 w 7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79" h="16">
                    <a:moveTo>
                      <a:pt x="71" y="0"/>
                    </a:moveTo>
                    <a:cubicBezTo>
                      <a:pt x="8" y="0"/>
                      <a:pt x="8" y="0"/>
                      <a:pt x="8" y="0"/>
                    </a:cubicBezTo>
                    <a:cubicBezTo>
                      <a:pt x="4" y="0"/>
                      <a:pt x="0" y="4"/>
                      <a:pt x="0" y="8"/>
                    </a:cubicBezTo>
                    <a:cubicBezTo>
                      <a:pt x="0" y="13"/>
                      <a:pt x="4" y="16"/>
                      <a:pt x="8" y="16"/>
                    </a:cubicBezTo>
                    <a:cubicBezTo>
                      <a:pt x="71" y="16"/>
                      <a:pt x="71" y="16"/>
                      <a:pt x="71" y="16"/>
                    </a:cubicBezTo>
                    <a:cubicBezTo>
                      <a:pt x="76" y="16"/>
                      <a:pt x="79" y="13"/>
                      <a:pt x="79" y="8"/>
                    </a:cubicBezTo>
                    <a:cubicBezTo>
                      <a:pt x="79" y="4"/>
                      <a:pt x="76" y="0"/>
                      <a:pt x="71" y="0"/>
                    </a:cubicBezTo>
                    <a:close/>
                  </a:path>
                </a:pathLst>
              </a:custGeom>
              <a:solidFill>
                <a:srgbClr val="05D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119"/>
              <p:cNvSpPr>
                <a:spLocks/>
              </p:cNvSpPr>
              <p:nvPr/>
            </p:nvSpPr>
            <p:spPr bwMode="auto">
              <a:xfrm>
                <a:off x="4165600" y="4559301"/>
                <a:ext cx="76200" cy="15875"/>
              </a:xfrm>
              <a:custGeom>
                <a:avLst/>
                <a:gdLst>
                  <a:gd name="T0" fmla="*/ 71 w 79"/>
                  <a:gd name="T1" fmla="*/ 0 h 16"/>
                  <a:gd name="T2" fmla="*/ 8 w 79"/>
                  <a:gd name="T3" fmla="*/ 0 h 16"/>
                  <a:gd name="T4" fmla="*/ 0 w 79"/>
                  <a:gd name="T5" fmla="*/ 8 h 16"/>
                  <a:gd name="T6" fmla="*/ 8 w 79"/>
                  <a:gd name="T7" fmla="*/ 16 h 16"/>
                  <a:gd name="T8" fmla="*/ 71 w 79"/>
                  <a:gd name="T9" fmla="*/ 16 h 16"/>
                  <a:gd name="T10" fmla="*/ 79 w 79"/>
                  <a:gd name="T11" fmla="*/ 8 h 16"/>
                  <a:gd name="T12" fmla="*/ 71 w 79"/>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79" h="16">
                    <a:moveTo>
                      <a:pt x="71" y="0"/>
                    </a:moveTo>
                    <a:cubicBezTo>
                      <a:pt x="8" y="0"/>
                      <a:pt x="8" y="0"/>
                      <a:pt x="8" y="0"/>
                    </a:cubicBezTo>
                    <a:cubicBezTo>
                      <a:pt x="4" y="0"/>
                      <a:pt x="0" y="3"/>
                      <a:pt x="0" y="8"/>
                    </a:cubicBezTo>
                    <a:cubicBezTo>
                      <a:pt x="0" y="12"/>
                      <a:pt x="4" y="16"/>
                      <a:pt x="8" y="16"/>
                    </a:cubicBezTo>
                    <a:cubicBezTo>
                      <a:pt x="71" y="16"/>
                      <a:pt x="71" y="16"/>
                      <a:pt x="71" y="16"/>
                    </a:cubicBezTo>
                    <a:cubicBezTo>
                      <a:pt x="76" y="16"/>
                      <a:pt x="79" y="12"/>
                      <a:pt x="79" y="8"/>
                    </a:cubicBezTo>
                    <a:cubicBezTo>
                      <a:pt x="79" y="3"/>
                      <a:pt x="76" y="0"/>
                      <a:pt x="71" y="0"/>
                    </a:cubicBezTo>
                    <a:close/>
                  </a:path>
                </a:pathLst>
              </a:custGeom>
              <a:solidFill>
                <a:srgbClr val="05D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207" name="直接连接符 206"/>
          <p:cNvCxnSpPr/>
          <p:nvPr/>
        </p:nvCxnSpPr>
        <p:spPr>
          <a:xfrm flipH="1">
            <a:off x="7926956" y="3122042"/>
            <a:ext cx="642401" cy="1"/>
          </a:xfrm>
          <a:prstGeom prst="line">
            <a:avLst/>
          </a:prstGeom>
          <a:ln>
            <a:gradFill>
              <a:gsLst>
                <a:gs pos="0">
                  <a:srgbClr val="05DAE3"/>
                </a:gs>
                <a:gs pos="100000">
                  <a:srgbClr val="05DAE3">
                    <a:alpha val="0"/>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209" name="文本框 208"/>
          <p:cNvSpPr txBox="1"/>
          <p:nvPr/>
        </p:nvSpPr>
        <p:spPr>
          <a:xfrm>
            <a:off x="9546211" y="4249059"/>
            <a:ext cx="1674943" cy="338554"/>
          </a:xfrm>
          <a:prstGeom prst="rect">
            <a:avLst/>
          </a:prstGeom>
          <a:noFill/>
        </p:spPr>
        <p:txBody>
          <a:bodyPr wrap="square" rtlCol="0">
            <a:spAutoFit/>
          </a:bodyPr>
          <a:lstStyle/>
          <a:p>
            <a:r>
              <a:rPr lang="zh-CN" altLang="en-US" sz="1600" spc="200" dirty="0" smtClean="0">
                <a:solidFill>
                  <a:schemeClr val="bg1"/>
                </a:solidFill>
                <a:latin typeface="Source Han Sans Light" panose="020B0300000000000000" pitchFamily="34" charset="-122"/>
                <a:ea typeface="Source Han Sans Light" panose="020B0300000000000000" pitchFamily="34" charset="-122"/>
              </a:rPr>
              <a:t>「</a:t>
            </a:r>
            <a:r>
              <a:rPr lang="zh-CN" altLang="en-US" sz="1600" spc="200" dirty="0" smtClean="0">
                <a:ln w="3175">
                  <a:noFill/>
                </a:ln>
                <a:solidFill>
                  <a:srgbClr val="6DFEFB"/>
                </a:solidFill>
                <a:latin typeface="Source Han Sans Heavy" panose="020B0A00000000000000" pitchFamily="34" charset="-122"/>
                <a:ea typeface="Source Han Sans Heavy" panose="020B0A00000000000000" pitchFamily="34" charset="-122"/>
              </a:rPr>
              <a:t>在线</a:t>
            </a:r>
            <a:r>
              <a:rPr lang="zh-CN" altLang="en-US" sz="1600" spc="200" dirty="0" smtClean="0">
                <a:ln w="3175">
                  <a:noFill/>
                </a:ln>
                <a:solidFill>
                  <a:schemeClr val="bg1"/>
                </a:solidFill>
                <a:latin typeface="Source Han Sans Heavy" panose="020B0A00000000000000" pitchFamily="34" charset="-122"/>
                <a:ea typeface="Source Han Sans Heavy" panose="020B0A00000000000000" pitchFamily="34" charset="-122"/>
              </a:rPr>
              <a:t>调试</a:t>
            </a:r>
            <a:r>
              <a:rPr lang="zh-CN" altLang="en-US" sz="1600" spc="200" dirty="0" smtClean="0">
                <a:solidFill>
                  <a:schemeClr val="bg1"/>
                </a:solidFill>
                <a:latin typeface="Source Han Sans Light" panose="020B0300000000000000" pitchFamily="34" charset="-122"/>
                <a:ea typeface="Source Han Sans Light" panose="020B0300000000000000" pitchFamily="34" charset="-122"/>
              </a:rPr>
              <a:t>」</a:t>
            </a:r>
            <a:endParaRPr lang="zh-CN" altLang="en-US" sz="1600" spc="200" dirty="0">
              <a:solidFill>
                <a:schemeClr val="bg1"/>
              </a:solidFill>
              <a:latin typeface="Source Han Sans Light" panose="020B0300000000000000" pitchFamily="34" charset="-122"/>
              <a:ea typeface="Source Han Sans Light" panose="020B0300000000000000" pitchFamily="34" charset="-122"/>
            </a:endParaRPr>
          </a:p>
        </p:txBody>
      </p:sp>
      <p:sp>
        <p:nvSpPr>
          <p:cNvPr id="210" name="文本框 209"/>
          <p:cNvSpPr txBox="1"/>
          <p:nvPr/>
        </p:nvSpPr>
        <p:spPr>
          <a:xfrm>
            <a:off x="9637969" y="4557039"/>
            <a:ext cx="1999096" cy="1015663"/>
          </a:xfrm>
          <a:prstGeom prst="rect">
            <a:avLst/>
          </a:prstGeom>
          <a:noFill/>
        </p:spPr>
        <p:txBody>
          <a:bodyPr wrap="square" rtlCol="0">
            <a:spAutoFit/>
          </a:bodyPr>
          <a:lstStyle/>
          <a:p>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提供</a:t>
            </a: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了在线调试功能</a:t>
            </a:r>
            <a:r>
              <a:rPr lang="en-US" altLang="zh-CN" sz="1200" dirty="0" smtClean="0">
                <a:solidFill>
                  <a:schemeClr val="bg1">
                    <a:lumMod val="65000"/>
                  </a:schemeClr>
                </a:solidFill>
                <a:latin typeface="Segoe UI Light" panose="020B0502040204020203" pitchFamily="34" charset="0"/>
                <a:cs typeface="Segoe UI Light" panose="020B0502040204020203" pitchFamily="34" charset="0"/>
              </a:rPr>
              <a:t>,</a:t>
            </a: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支持全自动多种请求方式</a:t>
            </a:r>
            <a:r>
              <a:rPr lang="en-US" altLang="zh-CN" sz="1200" dirty="0" smtClean="0">
                <a:solidFill>
                  <a:schemeClr val="bg1">
                    <a:lumMod val="65000"/>
                  </a:schemeClr>
                </a:solidFill>
                <a:latin typeface="Segoe UI Light" panose="020B0502040204020203" pitchFamily="34" charset="0"/>
                <a:cs typeface="Segoe UI Light" panose="020B0502040204020203" pitchFamily="34" charset="0"/>
              </a:rPr>
              <a:t>,</a:t>
            </a: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支持自定义全局及接口级别</a:t>
            </a:r>
            <a:r>
              <a:rPr lang="en-US" altLang="zh-CN" sz="1200" dirty="0" smtClean="0">
                <a:solidFill>
                  <a:schemeClr val="bg1">
                    <a:lumMod val="65000"/>
                  </a:schemeClr>
                </a:solidFill>
                <a:latin typeface="Segoe UI Light" panose="020B0502040204020203" pitchFamily="34" charset="0"/>
                <a:cs typeface="Segoe UI Light" panose="020B0502040204020203" pitchFamily="34" charset="0"/>
              </a:rPr>
              <a:t>Header,</a:t>
            </a: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一站式解决接口文档及在线调试</a:t>
            </a:r>
            <a:endParaRPr lang="zh-CN" alt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221" name="文本框 220"/>
          <p:cNvSpPr txBox="1"/>
          <p:nvPr/>
        </p:nvSpPr>
        <p:spPr>
          <a:xfrm>
            <a:off x="4053672" y="5062222"/>
            <a:ext cx="4491195" cy="1754326"/>
          </a:xfrm>
          <a:prstGeom prst="rect">
            <a:avLst/>
          </a:prstGeom>
          <a:noFill/>
        </p:spPr>
        <p:txBody>
          <a:bodyPr wrap="square" rtlCol="0">
            <a:spAutoFit/>
          </a:bodyPr>
          <a:lstStyle/>
          <a:p>
            <a:pPr marL="171450" indent="-171450">
              <a:buFontTx/>
              <a:buChar char="-"/>
            </a:pP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内容丰富</a:t>
            </a:r>
            <a:r>
              <a:rPr lang="en-US" altLang="zh-CN" sz="1200" dirty="0" smtClean="0">
                <a:solidFill>
                  <a:schemeClr val="bg1">
                    <a:lumMod val="65000"/>
                  </a:schemeClr>
                </a:solidFill>
                <a:latin typeface="Segoe UI Light" panose="020B0502040204020203" pitchFamily="34" charset="0"/>
                <a:cs typeface="Segoe UI Light" panose="020B0502040204020203" pitchFamily="34" charset="0"/>
              </a:rPr>
              <a:t>,</a:t>
            </a: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包含</a:t>
            </a:r>
            <a:r>
              <a:rPr lang="en-US" altLang="zh-CN" sz="1200" dirty="0" smtClean="0">
                <a:solidFill>
                  <a:schemeClr val="bg1">
                    <a:lumMod val="65000"/>
                  </a:schemeClr>
                </a:solidFill>
                <a:latin typeface="Segoe UI Light" panose="020B0502040204020203" pitchFamily="34" charset="0"/>
                <a:cs typeface="Segoe UI Light" panose="020B0502040204020203" pitchFamily="34" charset="0"/>
              </a:rPr>
              <a:t>URL,</a:t>
            </a: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请求出入参及类型</a:t>
            </a:r>
            <a:r>
              <a:rPr lang="en-US" altLang="zh-CN" sz="1200" dirty="0" smtClean="0">
                <a:solidFill>
                  <a:schemeClr val="bg1">
                    <a:lumMod val="65000"/>
                  </a:schemeClr>
                </a:solidFill>
                <a:latin typeface="Segoe UI Light" panose="020B0502040204020203" pitchFamily="34" charset="0"/>
                <a:cs typeface="Segoe UI Light" panose="020B0502040204020203" pitchFamily="34" charset="0"/>
              </a:rPr>
              <a:t>Header</a:t>
            </a: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等所有所需信息</a:t>
            </a:r>
            <a:endParaRPr lang="en-US" altLang="zh-CN" sz="1200" dirty="0" smtClean="0">
              <a:solidFill>
                <a:schemeClr val="bg1">
                  <a:lumMod val="65000"/>
                </a:schemeClr>
              </a:solidFill>
              <a:latin typeface="Segoe UI Light" panose="020B0502040204020203" pitchFamily="34" charset="0"/>
              <a:cs typeface="Segoe UI Light" panose="020B0502040204020203" pitchFamily="34" charset="0"/>
            </a:endParaRPr>
          </a:p>
          <a:p>
            <a:pPr marL="171450" indent="-171450">
              <a:buFontTx/>
              <a:buChar char="-"/>
            </a:pP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支持</a:t>
            </a:r>
            <a:r>
              <a:rPr lang="en-US" altLang="zh-CN" sz="1200" dirty="0" err="1" smtClean="0">
                <a:solidFill>
                  <a:schemeClr val="bg1">
                    <a:lumMod val="65000"/>
                  </a:schemeClr>
                </a:solidFill>
                <a:latin typeface="Segoe UI Light" panose="020B0502040204020203" pitchFamily="34" charset="0"/>
                <a:cs typeface="Segoe UI Light" panose="020B0502040204020203" pitchFamily="34" charset="0"/>
              </a:rPr>
              <a:t>Spring,SpringBoot,Jfinal,Player</a:t>
            </a: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等常见项目</a:t>
            </a:r>
            <a:endParaRPr lang="en-US" altLang="zh-CN" sz="1200" dirty="0" smtClean="0">
              <a:solidFill>
                <a:schemeClr val="bg1">
                  <a:lumMod val="65000"/>
                </a:schemeClr>
              </a:solidFill>
              <a:latin typeface="Segoe UI Light" panose="020B0502040204020203" pitchFamily="34" charset="0"/>
              <a:cs typeface="Segoe UI Light" panose="020B0502040204020203" pitchFamily="34" charset="0"/>
            </a:endParaRPr>
          </a:p>
          <a:p>
            <a:pPr marL="171450" indent="-171450">
              <a:buFontTx/>
              <a:buChar char="-"/>
            </a:pP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实现</a:t>
            </a:r>
            <a:r>
              <a:rPr lang="en-US" altLang="zh-CN" sz="1200" dirty="0" smtClean="0">
                <a:solidFill>
                  <a:schemeClr val="bg1">
                    <a:lumMod val="65000"/>
                  </a:schemeClr>
                </a:solidFill>
                <a:latin typeface="Segoe UI Light" panose="020B0502040204020203" pitchFamily="34" charset="0"/>
                <a:cs typeface="Segoe UI Light" panose="020B0502040204020203" pitchFamily="34" charset="0"/>
              </a:rPr>
              <a:t>I18n,</a:t>
            </a: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支持生成多国语言接口文档</a:t>
            </a:r>
            <a:endParaRPr lang="en-US" altLang="zh-CN" sz="1200" dirty="0" smtClean="0">
              <a:solidFill>
                <a:schemeClr val="bg1">
                  <a:lumMod val="65000"/>
                </a:schemeClr>
              </a:solidFill>
              <a:latin typeface="Segoe UI Light" panose="020B0502040204020203" pitchFamily="34" charset="0"/>
              <a:cs typeface="Segoe UI Light" panose="020B0502040204020203" pitchFamily="34" charset="0"/>
            </a:endParaRPr>
          </a:p>
          <a:p>
            <a:pPr marL="171450" indent="-171450">
              <a:buFontTx/>
              <a:buChar char="-"/>
            </a:pP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可一次性生成</a:t>
            </a:r>
            <a:r>
              <a:rPr lang="en-US" altLang="zh-CN" sz="1200" dirty="0" err="1" smtClean="0">
                <a:solidFill>
                  <a:schemeClr val="bg1">
                    <a:lumMod val="65000"/>
                  </a:schemeClr>
                </a:solidFill>
                <a:latin typeface="Segoe UI Light" panose="020B0502040204020203" pitchFamily="34" charset="0"/>
                <a:cs typeface="Segoe UI Light" panose="020B0502040204020203" pitchFamily="34" charset="0"/>
              </a:rPr>
              <a:t>web,ios,android</a:t>
            </a: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三端接口文档</a:t>
            </a:r>
            <a:endParaRPr lang="en-US" altLang="zh-CN" sz="1200" dirty="0" smtClean="0">
              <a:solidFill>
                <a:schemeClr val="bg1">
                  <a:lumMod val="65000"/>
                </a:schemeClr>
              </a:solidFill>
              <a:latin typeface="Segoe UI Light" panose="020B0502040204020203" pitchFamily="34" charset="0"/>
              <a:cs typeface="Segoe UI Light" panose="020B0502040204020203" pitchFamily="34" charset="0"/>
            </a:endParaRPr>
          </a:p>
          <a:p>
            <a:pPr marL="171450" indent="-171450">
              <a:buFontTx/>
              <a:buChar char="-"/>
            </a:pP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可一次性生成</a:t>
            </a:r>
            <a:r>
              <a:rPr lang="en-US" altLang="zh-CN" sz="1200" dirty="0" err="1" smtClean="0">
                <a:solidFill>
                  <a:schemeClr val="bg1">
                    <a:lumMod val="65000"/>
                  </a:schemeClr>
                </a:solidFill>
                <a:latin typeface="Segoe UI Light" panose="020B0502040204020203" pitchFamily="34" charset="0"/>
                <a:cs typeface="Segoe UI Light" panose="020B0502040204020203" pitchFamily="34" charset="0"/>
              </a:rPr>
              <a:t>html,markdown</a:t>
            </a: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等多种格式文档</a:t>
            </a:r>
            <a:endParaRPr lang="en-US" altLang="zh-CN" sz="1200" dirty="0" smtClean="0">
              <a:solidFill>
                <a:schemeClr val="bg1">
                  <a:lumMod val="65000"/>
                </a:schemeClr>
              </a:solidFill>
              <a:latin typeface="Segoe UI Light" panose="020B0502040204020203" pitchFamily="34" charset="0"/>
              <a:cs typeface="Segoe UI Light" panose="020B0502040204020203" pitchFamily="34" charset="0"/>
            </a:endParaRPr>
          </a:p>
          <a:p>
            <a:pPr marL="171450" indent="-171450">
              <a:buFontTx/>
              <a:buChar char="-"/>
            </a:pP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兼容</a:t>
            </a:r>
            <a:r>
              <a:rPr lang="en-US" altLang="zh-CN" sz="1200" dirty="0" smtClean="0">
                <a:solidFill>
                  <a:schemeClr val="bg1">
                    <a:lumMod val="65000"/>
                  </a:schemeClr>
                </a:solidFill>
                <a:latin typeface="Segoe UI Light" panose="020B0502040204020203" pitchFamily="34" charset="0"/>
                <a:cs typeface="Segoe UI Light" panose="020B0502040204020203" pitchFamily="34" charset="0"/>
              </a:rPr>
              <a:t>jdk8~jdk22,spring1.x~3.x</a:t>
            </a:r>
          </a:p>
          <a:p>
            <a:pPr marL="171450" indent="-171450">
              <a:buFontTx/>
              <a:buChar char="-"/>
            </a:pP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完善的中英文使用文档</a:t>
            </a:r>
            <a:endParaRPr lang="en-US" altLang="zh-CN" sz="1200" dirty="0" smtClean="0">
              <a:solidFill>
                <a:schemeClr val="bg1">
                  <a:lumMod val="65000"/>
                </a:schemeClr>
              </a:solidFill>
              <a:latin typeface="Segoe UI Light" panose="020B0502040204020203" pitchFamily="34" charset="0"/>
              <a:cs typeface="Segoe UI Light" panose="020B0502040204020203" pitchFamily="34" charset="0"/>
            </a:endParaRPr>
          </a:p>
          <a:p>
            <a:pPr marL="171450" indent="-171450">
              <a:buFontTx/>
              <a:buChar char="-"/>
            </a:pP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从源头监控代码质量</a:t>
            </a:r>
            <a:r>
              <a:rPr lang="en-US" altLang="zh-CN" sz="1200" dirty="0" smtClean="0">
                <a:solidFill>
                  <a:schemeClr val="bg1">
                    <a:lumMod val="65000"/>
                  </a:schemeClr>
                </a:solidFill>
                <a:latin typeface="Segoe UI Light" panose="020B0502040204020203" pitchFamily="34" charset="0"/>
                <a:cs typeface="Segoe UI Light" panose="020B0502040204020203" pitchFamily="34" charset="0"/>
              </a:rPr>
              <a:t>,</a:t>
            </a: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哪个模块未遵循代码规范一目了然</a:t>
            </a:r>
            <a:endParaRPr lang="en-US" altLang="zh-CN" sz="1200" dirty="0" smtClean="0">
              <a:solidFill>
                <a:schemeClr val="bg1">
                  <a:lumMod val="65000"/>
                </a:schemeClr>
              </a:solidFill>
              <a:latin typeface="Segoe UI Light" panose="020B0502040204020203" pitchFamily="34" charset="0"/>
              <a:cs typeface="Segoe UI Light" panose="020B0502040204020203" pitchFamily="34" charset="0"/>
            </a:endParaRPr>
          </a:p>
          <a:p>
            <a:pPr marL="171450" indent="-171450">
              <a:buFontTx/>
              <a:buChar char="-"/>
            </a:pP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使用简单</a:t>
            </a:r>
            <a:r>
              <a:rPr lang="en-US" altLang="zh-CN" sz="1200" dirty="0" smtClean="0">
                <a:solidFill>
                  <a:schemeClr val="bg1">
                    <a:lumMod val="65000"/>
                  </a:schemeClr>
                </a:solidFill>
                <a:latin typeface="Segoe UI Light" panose="020B0502040204020203" pitchFamily="34" charset="0"/>
                <a:cs typeface="Segoe UI Light" panose="020B0502040204020203" pitchFamily="34" charset="0"/>
              </a:rPr>
              <a:t>,</a:t>
            </a: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从入门到精通仅需</a:t>
            </a:r>
            <a:r>
              <a:rPr lang="en-US" altLang="zh-CN" sz="1200" dirty="0" smtClean="0">
                <a:solidFill>
                  <a:schemeClr val="bg1">
                    <a:lumMod val="65000"/>
                  </a:schemeClr>
                </a:solidFill>
                <a:latin typeface="Segoe UI Light" panose="020B0502040204020203" pitchFamily="34" charset="0"/>
                <a:cs typeface="Segoe UI Light" panose="020B0502040204020203" pitchFamily="34" charset="0"/>
              </a:rPr>
              <a:t>0~5</a:t>
            </a: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分钟</a:t>
            </a:r>
            <a:endParaRPr lang="zh-CN" altLang="en-US" sz="1200" dirty="0">
              <a:solidFill>
                <a:schemeClr val="bg1">
                  <a:lumMod val="65000"/>
                </a:schemeClr>
              </a:solidFill>
              <a:latin typeface="Segoe UI Light" panose="020B0502040204020203" pitchFamily="34" charset="0"/>
              <a:cs typeface="Segoe UI Light" panose="020B0502040204020203" pitchFamily="34" charset="0"/>
            </a:endParaRPr>
          </a:p>
        </p:txBody>
      </p:sp>
      <p:sp>
        <p:nvSpPr>
          <p:cNvPr id="227" name="文本框 226"/>
          <p:cNvSpPr txBox="1"/>
          <p:nvPr/>
        </p:nvSpPr>
        <p:spPr>
          <a:xfrm>
            <a:off x="1637943" y="1634810"/>
            <a:ext cx="1674943" cy="338554"/>
          </a:xfrm>
          <a:prstGeom prst="rect">
            <a:avLst/>
          </a:prstGeom>
          <a:noFill/>
        </p:spPr>
        <p:txBody>
          <a:bodyPr wrap="square" rtlCol="0">
            <a:spAutoFit/>
          </a:bodyPr>
          <a:lstStyle/>
          <a:p>
            <a:pPr algn="r"/>
            <a:r>
              <a:rPr lang="zh-CN" altLang="en-US" sz="1600" spc="200" dirty="0" smtClean="0">
                <a:solidFill>
                  <a:schemeClr val="bg1"/>
                </a:solidFill>
                <a:latin typeface="Source Han Sans Light" panose="020B0300000000000000" pitchFamily="34" charset="-122"/>
                <a:ea typeface="Source Han Sans Light" panose="020B0300000000000000" pitchFamily="34" charset="-122"/>
              </a:rPr>
              <a:t>「</a:t>
            </a:r>
            <a:r>
              <a:rPr lang="zh-CN" altLang="en-US" sz="1600" spc="200" dirty="0" smtClean="0">
                <a:ln w="3175">
                  <a:noFill/>
                </a:ln>
                <a:solidFill>
                  <a:srgbClr val="6DFEFB"/>
                </a:solidFill>
                <a:latin typeface="Source Han Sans Heavy" panose="020B0A00000000000000" pitchFamily="34" charset="-122"/>
                <a:ea typeface="Source Han Sans Heavy" panose="020B0A00000000000000" pitchFamily="34" charset="-122"/>
              </a:rPr>
              <a:t>零</a:t>
            </a:r>
            <a:r>
              <a:rPr lang="zh-CN" altLang="en-US" sz="1600" spc="200" dirty="0" smtClean="0">
                <a:ln w="3175">
                  <a:noFill/>
                </a:ln>
                <a:solidFill>
                  <a:schemeClr val="bg1"/>
                </a:solidFill>
                <a:latin typeface="Source Han Sans Heavy" panose="020B0A00000000000000" pitchFamily="34" charset="-122"/>
                <a:ea typeface="Source Han Sans Heavy" panose="020B0A00000000000000" pitchFamily="34" charset="-122"/>
              </a:rPr>
              <a:t>配置</a:t>
            </a:r>
            <a:r>
              <a:rPr lang="zh-CN" altLang="en-US" sz="1600" spc="200" dirty="0" smtClean="0">
                <a:solidFill>
                  <a:schemeClr val="bg1"/>
                </a:solidFill>
                <a:latin typeface="Source Han Sans Light" panose="020B0300000000000000" pitchFamily="34" charset="-122"/>
                <a:ea typeface="Source Han Sans Light" panose="020B0300000000000000" pitchFamily="34" charset="-122"/>
              </a:rPr>
              <a:t>」</a:t>
            </a:r>
            <a:endParaRPr lang="zh-CN" altLang="en-US" sz="1600" spc="200" dirty="0">
              <a:solidFill>
                <a:schemeClr val="bg1"/>
              </a:solidFill>
              <a:latin typeface="Source Han Sans Light" panose="020B0300000000000000" pitchFamily="34" charset="-122"/>
              <a:ea typeface="Source Han Sans Light" panose="020B0300000000000000" pitchFamily="34" charset="-122"/>
            </a:endParaRPr>
          </a:p>
        </p:txBody>
      </p:sp>
      <p:sp>
        <p:nvSpPr>
          <p:cNvPr id="228" name="矩形 227"/>
          <p:cNvSpPr/>
          <p:nvPr/>
        </p:nvSpPr>
        <p:spPr>
          <a:xfrm>
            <a:off x="1559349" y="1925853"/>
            <a:ext cx="1733801" cy="400110"/>
          </a:xfrm>
          <a:prstGeom prst="rect">
            <a:avLst/>
          </a:prstGeom>
        </p:spPr>
        <p:txBody>
          <a:bodyPr wrap="square">
            <a:spAutoFit/>
          </a:bodyPr>
          <a:lstStyle/>
          <a:p>
            <a:pPr algn="r"/>
            <a:r>
              <a:rPr lang="zh-CN" altLang="en-US" sz="1000" dirty="0" smtClean="0">
                <a:solidFill>
                  <a:prstClr val="white">
                    <a:lumMod val="75000"/>
                  </a:prstClr>
                </a:solidFill>
                <a:latin typeface="Segoe UI Light" panose="020B0502040204020203" pitchFamily="34" charset="0"/>
                <a:cs typeface="Segoe UI Light" panose="020B0502040204020203" pitchFamily="34" charset="0"/>
              </a:rPr>
              <a:t>最少仅需</a:t>
            </a:r>
            <a:r>
              <a:rPr lang="en-US" altLang="zh-CN" sz="1000" dirty="0" smtClean="0">
                <a:solidFill>
                  <a:prstClr val="white">
                    <a:lumMod val="75000"/>
                  </a:prstClr>
                </a:solidFill>
                <a:latin typeface="Segoe UI Light" panose="020B0502040204020203" pitchFamily="34" charset="0"/>
                <a:cs typeface="Segoe UI Light" panose="020B0502040204020203" pitchFamily="34" charset="0"/>
              </a:rPr>
              <a:t>0</a:t>
            </a:r>
            <a:r>
              <a:rPr lang="zh-CN" altLang="en-US" sz="1000" dirty="0" smtClean="0">
                <a:solidFill>
                  <a:prstClr val="white">
                    <a:lumMod val="75000"/>
                  </a:prstClr>
                </a:solidFill>
                <a:latin typeface="Segoe UI Light" panose="020B0502040204020203" pitchFamily="34" charset="0"/>
                <a:cs typeface="Segoe UI Light" panose="020B0502040204020203" pitchFamily="34" charset="0"/>
              </a:rPr>
              <a:t>行配置</a:t>
            </a:r>
            <a:r>
              <a:rPr lang="en-US" altLang="zh-CN" sz="1000" dirty="0" smtClean="0">
                <a:solidFill>
                  <a:prstClr val="white">
                    <a:lumMod val="75000"/>
                  </a:prstClr>
                </a:solidFill>
                <a:latin typeface="Segoe UI Light" panose="020B0502040204020203" pitchFamily="34" charset="0"/>
                <a:cs typeface="Segoe UI Light" panose="020B0502040204020203" pitchFamily="34" charset="0"/>
              </a:rPr>
              <a:t>,</a:t>
            </a:r>
            <a:r>
              <a:rPr lang="zh-CN" altLang="en-US" sz="1000" dirty="0" smtClean="0">
                <a:solidFill>
                  <a:prstClr val="white">
                    <a:lumMod val="75000"/>
                  </a:prstClr>
                </a:solidFill>
                <a:latin typeface="Segoe UI Light" panose="020B0502040204020203" pitchFamily="34" charset="0"/>
                <a:cs typeface="Segoe UI Light" panose="020B0502040204020203" pitchFamily="34" charset="0"/>
              </a:rPr>
              <a:t>所有配置均有默认值</a:t>
            </a:r>
            <a:r>
              <a:rPr lang="en-US" altLang="zh-CN" sz="1000" dirty="0" smtClean="0">
                <a:solidFill>
                  <a:prstClr val="white">
                    <a:lumMod val="75000"/>
                  </a:prstClr>
                </a:solidFill>
                <a:latin typeface="Segoe UI Light" panose="020B0502040204020203" pitchFamily="34" charset="0"/>
                <a:cs typeface="Segoe UI Light" panose="020B0502040204020203" pitchFamily="34" charset="0"/>
              </a:rPr>
              <a:t>,</a:t>
            </a:r>
            <a:r>
              <a:rPr lang="zh-CN" altLang="en-US" sz="1000" dirty="0" smtClean="0">
                <a:solidFill>
                  <a:prstClr val="white">
                    <a:lumMod val="75000"/>
                  </a:prstClr>
                </a:solidFill>
                <a:latin typeface="Segoe UI Light" panose="020B0502040204020203" pitchFamily="34" charset="0"/>
                <a:cs typeface="Segoe UI Light" panose="020B0502040204020203" pitchFamily="34" charset="0"/>
              </a:rPr>
              <a:t>按需配置即可</a:t>
            </a:r>
            <a:endParaRPr lang="zh-CN" altLang="en-US" sz="1200" dirty="0"/>
          </a:p>
        </p:txBody>
      </p:sp>
      <p:sp>
        <p:nvSpPr>
          <p:cNvPr id="229" name="文本框 228"/>
          <p:cNvSpPr txBox="1"/>
          <p:nvPr/>
        </p:nvSpPr>
        <p:spPr>
          <a:xfrm>
            <a:off x="1933177" y="864709"/>
            <a:ext cx="1875244" cy="338554"/>
          </a:xfrm>
          <a:prstGeom prst="rect">
            <a:avLst/>
          </a:prstGeom>
          <a:noFill/>
        </p:spPr>
        <p:txBody>
          <a:bodyPr wrap="square" rtlCol="0">
            <a:spAutoFit/>
          </a:bodyPr>
          <a:lstStyle/>
          <a:p>
            <a:pPr algn="r"/>
            <a:r>
              <a:rPr lang="zh-CN" altLang="en-US" sz="1600" spc="200" dirty="0">
                <a:solidFill>
                  <a:schemeClr val="bg1"/>
                </a:solidFill>
                <a:latin typeface="Source Han Sans Light" panose="020B0300000000000000" pitchFamily="34" charset="-122"/>
                <a:ea typeface="Source Han Sans Light" panose="020B0300000000000000" pitchFamily="34" charset="-122"/>
              </a:rPr>
              <a:t>「</a:t>
            </a:r>
            <a:r>
              <a:rPr lang="zh-CN" altLang="en-US" sz="1600" spc="200" dirty="0" smtClean="0">
                <a:ln w="3175">
                  <a:noFill/>
                </a:ln>
                <a:solidFill>
                  <a:srgbClr val="6DFEFB"/>
                </a:solidFill>
                <a:latin typeface="Source Han Sans Heavy" panose="020B0A00000000000000" pitchFamily="34" charset="-122"/>
                <a:ea typeface="Source Han Sans Heavy" panose="020B0A00000000000000" pitchFamily="34" charset="-122"/>
              </a:rPr>
              <a:t>零</a:t>
            </a:r>
            <a:r>
              <a:rPr lang="zh-CN" altLang="en-US" sz="1600" spc="200" dirty="0" smtClean="0">
                <a:ln w="3175">
                  <a:noFill/>
                </a:ln>
                <a:solidFill>
                  <a:schemeClr val="bg1"/>
                </a:solidFill>
                <a:latin typeface="Source Han Sans Heavy" panose="020B0A00000000000000" pitchFamily="34" charset="-122"/>
                <a:ea typeface="Source Han Sans Heavy" panose="020B0A00000000000000" pitchFamily="34" charset="-122"/>
              </a:rPr>
              <a:t>侵入</a:t>
            </a:r>
            <a:r>
              <a:rPr lang="zh-CN" altLang="en-US" sz="1600" spc="200" dirty="0" smtClean="0">
                <a:solidFill>
                  <a:schemeClr val="bg1"/>
                </a:solidFill>
                <a:latin typeface="Source Han Sans Light" panose="020B0300000000000000" pitchFamily="34" charset="-122"/>
                <a:ea typeface="Source Han Sans Light" panose="020B0300000000000000" pitchFamily="34" charset="-122"/>
              </a:rPr>
              <a:t>」</a:t>
            </a:r>
            <a:endParaRPr lang="zh-CN" altLang="en-US" sz="1600" spc="200" dirty="0">
              <a:solidFill>
                <a:schemeClr val="bg1"/>
              </a:solidFill>
              <a:latin typeface="Source Han Sans Light" panose="020B0300000000000000" pitchFamily="34" charset="-122"/>
              <a:ea typeface="Source Han Sans Light" panose="020B0300000000000000" pitchFamily="34" charset="-122"/>
            </a:endParaRPr>
          </a:p>
        </p:txBody>
      </p:sp>
      <p:sp>
        <p:nvSpPr>
          <p:cNvPr id="167" name="矩形 166"/>
          <p:cNvSpPr/>
          <p:nvPr/>
        </p:nvSpPr>
        <p:spPr>
          <a:xfrm>
            <a:off x="1481752" y="1289012"/>
            <a:ext cx="2406538" cy="246221"/>
          </a:xfrm>
          <a:prstGeom prst="rect">
            <a:avLst/>
          </a:prstGeom>
        </p:spPr>
        <p:txBody>
          <a:bodyPr wrap="square">
            <a:spAutoFit/>
          </a:bodyPr>
          <a:lstStyle/>
          <a:p>
            <a:pPr algn="r"/>
            <a:r>
              <a:rPr lang="zh-CN" altLang="en-US" sz="1000" dirty="0" smtClean="0">
                <a:solidFill>
                  <a:prstClr val="white">
                    <a:lumMod val="75000"/>
                  </a:prstClr>
                </a:solidFill>
                <a:latin typeface="Segoe UI Light" panose="020B0502040204020203" pitchFamily="34" charset="0"/>
                <a:cs typeface="Segoe UI Light" panose="020B0502040204020203" pitchFamily="34" charset="0"/>
              </a:rPr>
              <a:t>无需额外代码</a:t>
            </a:r>
            <a:r>
              <a:rPr lang="en-US" altLang="zh-CN" sz="1000" dirty="0" smtClean="0">
                <a:solidFill>
                  <a:prstClr val="white">
                    <a:lumMod val="75000"/>
                  </a:prstClr>
                </a:solidFill>
                <a:latin typeface="Segoe UI Light" panose="020B0502040204020203" pitchFamily="34" charset="0"/>
                <a:cs typeface="Segoe UI Light" panose="020B0502040204020203" pitchFamily="34" charset="0"/>
              </a:rPr>
              <a:t>,</a:t>
            </a:r>
            <a:r>
              <a:rPr lang="zh-CN" altLang="en-US" sz="1000" dirty="0" smtClean="0">
                <a:solidFill>
                  <a:prstClr val="white">
                    <a:lumMod val="75000"/>
                  </a:prstClr>
                </a:solidFill>
                <a:latin typeface="Segoe UI Light" panose="020B0502040204020203" pitchFamily="34" charset="0"/>
                <a:cs typeface="Segoe UI Light" panose="020B0502040204020203" pitchFamily="34" charset="0"/>
              </a:rPr>
              <a:t>只需要符合代码规范即可</a:t>
            </a:r>
            <a:endParaRPr lang="zh-CN" altLang="en-US" sz="1200" dirty="0"/>
          </a:p>
        </p:txBody>
      </p:sp>
      <p:sp>
        <p:nvSpPr>
          <p:cNvPr id="173" name="文本框 172"/>
          <p:cNvSpPr txBox="1"/>
          <p:nvPr/>
        </p:nvSpPr>
        <p:spPr>
          <a:xfrm>
            <a:off x="8873980" y="2662203"/>
            <a:ext cx="1674943" cy="338554"/>
          </a:xfrm>
          <a:prstGeom prst="rect">
            <a:avLst/>
          </a:prstGeom>
          <a:noFill/>
        </p:spPr>
        <p:txBody>
          <a:bodyPr wrap="square" rtlCol="0">
            <a:spAutoFit/>
          </a:bodyPr>
          <a:lstStyle/>
          <a:p>
            <a:r>
              <a:rPr lang="zh-CN" altLang="en-US" sz="1600" spc="200" dirty="0" smtClean="0">
                <a:solidFill>
                  <a:schemeClr val="bg1"/>
                </a:solidFill>
                <a:latin typeface="Source Han Sans Light" panose="020B0300000000000000" pitchFamily="34" charset="-122"/>
                <a:ea typeface="Source Han Sans Light" panose="020B0300000000000000" pitchFamily="34" charset="-122"/>
              </a:rPr>
              <a:t>「</a:t>
            </a:r>
            <a:r>
              <a:rPr lang="zh-CN" altLang="en-US" sz="1600" spc="200" dirty="0" smtClean="0">
                <a:ln w="3175">
                  <a:noFill/>
                </a:ln>
                <a:solidFill>
                  <a:srgbClr val="6DFEFB"/>
                </a:solidFill>
                <a:latin typeface="Source Han Sans Heavy" panose="020B0A00000000000000" pitchFamily="34" charset="-122"/>
                <a:ea typeface="Source Han Sans Heavy" panose="020B0A00000000000000" pitchFamily="34" charset="-122"/>
              </a:rPr>
              <a:t>敏捷</a:t>
            </a:r>
            <a:r>
              <a:rPr lang="zh-CN" altLang="en-US" sz="1600" spc="200" dirty="0" smtClean="0">
                <a:ln w="3175">
                  <a:noFill/>
                </a:ln>
                <a:solidFill>
                  <a:schemeClr val="bg1"/>
                </a:solidFill>
                <a:latin typeface="Source Han Sans Heavy" panose="020B0A00000000000000" pitchFamily="34" charset="-122"/>
                <a:ea typeface="Source Han Sans Heavy" panose="020B0A00000000000000" pitchFamily="34" charset="-122"/>
              </a:rPr>
              <a:t>开发</a:t>
            </a:r>
            <a:r>
              <a:rPr lang="zh-CN" altLang="en-US" sz="1600" spc="200" dirty="0" smtClean="0">
                <a:solidFill>
                  <a:schemeClr val="bg1"/>
                </a:solidFill>
                <a:latin typeface="Source Han Sans Light" panose="020B0300000000000000" pitchFamily="34" charset="-122"/>
                <a:ea typeface="Source Han Sans Light" panose="020B0300000000000000" pitchFamily="34" charset="-122"/>
              </a:rPr>
              <a:t>」</a:t>
            </a:r>
            <a:endParaRPr lang="zh-CN" altLang="en-US" sz="1600" spc="200" dirty="0">
              <a:solidFill>
                <a:schemeClr val="bg1"/>
              </a:solidFill>
              <a:latin typeface="Source Han Sans Light" panose="020B0300000000000000" pitchFamily="34" charset="-122"/>
              <a:ea typeface="Source Han Sans Light" panose="020B0300000000000000" pitchFamily="34" charset="-122"/>
            </a:endParaRPr>
          </a:p>
        </p:txBody>
      </p:sp>
      <p:sp>
        <p:nvSpPr>
          <p:cNvPr id="174" name="文本框 173"/>
          <p:cNvSpPr txBox="1"/>
          <p:nvPr/>
        </p:nvSpPr>
        <p:spPr>
          <a:xfrm>
            <a:off x="8959204" y="2980005"/>
            <a:ext cx="1999096" cy="830997"/>
          </a:xfrm>
          <a:prstGeom prst="rect">
            <a:avLst/>
          </a:prstGeom>
          <a:noFill/>
        </p:spPr>
        <p:txBody>
          <a:bodyPr wrap="square" rtlCol="0">
            <a:spAutoFit/>
          </a:bodyPr>
          <a:lstStyle/>
          <a:p>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无需实现接口</a:t>
            </a:r>
            <a:r>
              <a:rPr lang="en-US" altLang="zh-CN" sz="1200" dirty="0" smtClean="0">
                <a:solidFill>
                  <a:schemeClr val="bg1">
                    <a:lumMod val="65000"/>
                  </a:schemeClr>
                </a:solidFill>
                <a:latin typeface="Segoe UI Light" panose="020B0502040204020203" pitchFamily="34" charset="0"/>
                <a:cs typeface="Segoe UI Light" panose="020B0502040204020203" pitchFamily="34" charset="0"/>
              </a:rPr>
              <a:t>,</a:t>
            </a: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仅需定义接口请求</a:t>
            </a:r>
            <a:r>
              <a:rPr lang="en-US" altLang="zh-CN" sz="1200" dirty="0" smtClean="0">
                <a:solidFill>
                  <a:schemeClr val="bg1">
                    <a:lumMod val="65000"/>
                  </a:schemeClr>
                </a:solidFill>
                <a:latin typeface="Segoe UI Light" panose="020B0502040204020203" pitchFamily="34" charset="0"/>
                <a:cs typeface="Segoe UI Light" panose="020B0502040204020203" pitchFamily="34" charset="0"/>
              </a:rPr>
              <a:t>URL,</a:t>
            </a:r>
            <a:r>
              <a:rPr lang="zh-CN" altLang="en-US" sz="1200" dirty="0" smtClean="0">
                <a:solidFill>
                  <a:schemeClr val="bg1">
                    <a:lumMod val="65000"/>
                  </a:schemeClr>
                </a:solidFill>
                <a:latin typeface="Segoe UI Light" panose="020B0502040204020203" pitchFamily="34" charset="0"/>
                <a:cs typeface="Segoe UI Light" panose="020B0502040204020203" pitchFamily="34" charset="0"/>
              </a:rPr>
              <a:t>出入参和请求方式即可一键生成接口文档进行前后端对接</a:t>
            </a:r>
            <a:endParaRPr lang="zh-CN" altLang="en-US" sz="1200" dirty="0">
              <a:solidFill>
                <a:schemeClr val="bg1">
                  <a:lumMod val="65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1589340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500" fill="hold"/>
                                        <p:tgtEl>
                                          <p:spTgt spid="40"/>
                                        </p:tgtEl>
                                        <p:attrNameLst>
                                          <p:attrName>ppt_x</p:attrName>
                                        </p:attrNameLst>
                                      </p:cBhvr>
                                      <p:tavLst>
                                        <p:tav tm="0">
                                          <p:val>
                                            <p:strVal val="#ppt_x"/>
                                          </p:val>
                                        </p:tav>
                                        <p:tav tm="100000">
                                          <p:val>
                                            <p:strVal val="#ppt_x"/>
                                          </p:val>
                                        </p:tav>
                                      </p:tavLst>
                                    </p:anim>
                                    <p:anim calcmode="lin" valueType="num">
                                      <p:cBhvr additive="base">
                                        <p:cTn id="8" dur="1500" fill="hold"/>
                                        <p:tgtEl>
                                          <p:spTgt spid="40"/>
                                        </p:tgtEl>
                                        <p:attrNameLst>
                                          <p:attrName>ppt_y</p:attrName>
                                        </p:attrNameLst>
                                      </p:cBhvr>
                                      <p:tavLst>
                                        <p:tav tm="0">
                                          <p:val>
                                            <p:strVal val="1+#ppt_h/2"/>
                                          </p:val>
                                        </p:tav>
                                        <p:tav tm="100000">
                                          <p:val>
                                            <p:strVal val="#ppt_y"/>
                                          </p:val>
                                        </p:tav>
                                      </p:tavLst>
                                    </p:anim>
                                  </p:childTnLst>
                                </p:cTn>
                              </p:par>
                              <p:par>
                                <p:cTn id="9" presetID="49" presetClass="entr" presetSubtype="0" decel="100000" fill="hold" nodeType="withEffect">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cBhvr>
                                        <p:cTn id="11" dur="1500" fill="hold"/>
                                        <p:tgtEl>
                                          <p:spTgt spid="2"/>
                                        </p:tgtEl>
                                        <p:attrNameLst>
                                          <p:attrName>ppt_w</p:attrName>
                                        </p:attrNameLst>
                                      </p:cBhvr>
                                      <p:tavLst>
                                        <p:tav tm="0">
                                          <p:val>
                                            <p:fltVal val="0"/>
                                          </p:val>
                                        </p:tav>
                                        <p:tav tm="100000">
                                          <p:val>
                                            <p:strVal val="#ppt_w"/>
                                          </p:val>
                                        </p:tav>
                                      </p:tavLst>
                                    </p:anim>
                                    <p:anim calcmode="lin" valueType="num">
                                      <p:cBhvr>
                                        <p:cTn id="12" dur="1500" fill="hold"/>
                                        <p:tgtEl>
                                          <p:spTgt spid="2"/>
                                        </p:tgtEl>
                                        <p:attrNameLst>
                                          <p:attrName>ppt_h</p:attrName>
                                        </p:attrNameLst>
                                      </p:cBhvr>
                                      <p:tavLst>
                                        <p:tav tm="0">
                                          <p:val>
                                            <p:fltVal val="0"/>
                                          </p:val>
                                        </p:tav>
                                        <p:tav tm="100000">
                                          <p:val>
                                            <p:strVal val="#ppt_h"/>
                                          </p:val>
                                        </p:tav>
                                      </p:tavLst>
                                    </p:anim>
                                    <p:anim calcmode="lin" valueType="num">
                                      <p:cBhvr>
                                        <p:cTn id="13" dur="1500" fill="hold"/>
                                        <p:tgtEl>
                                          <p:spTgt spid="2"/>
                                        </p:tgtEl>
                                        <p:attrNameLst>
                                          <p:attrName>style.rotation</p:attrName>
                                        </p:attrNameLst>
                                      </p:cBhvr>
                                      <p:tavLst>
                                        <p:tav tm="0">
                                          <p:val>
                                            <p:fltVal val="360"/>
                                          </p:val>
                                        </p:tav>
                                        <p:tav tm="100000">
                                          <p:val>
                                            <p:fltVal val="0"/>
                                          </p:val>
                                        </p:tav>
                                      </p:tavLst>
                                    </p:anim>
                                    <p:animEffect transition="in" filter="fade">
                                      <p:cBhvr>
                                        <p:cTn id="14" dur="1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1500"/>
                                        <p:tgtEl>
                                          <p:spTgt spid="81"/>
                                        </p:tgtEl>
                                      </p:cBhvr>
                                    </p:animEffect>
                                  </p:childTnLst>
                                </p:cTn>
                              </p:par>
                              <p:par>
                                <p:cTn id="20" presetID="22" presetClass="entr" presetSubtype="1" fill="hold" grpId="0" nodeType="withEffect">
                                  <p:stCondLst>
                                    <p:cond delay="200"/>
                                  </p:stCondLst>
                                  <p:childTnLst>
                                    <p:set>
                                      <p:cBhvr>
                                        <p:cTn id="21" dur="1" fill="hold">
                                          <p:stCondLst>
                                            <p:cond delay="0"/>
                                          </p:stCondLst>
                                        </p:cTn>
                                        <p:tgtEl>
                                          <p:spTgt spid="150"/>
                                        </p:tgtEl>
                                        <p:attrNameLst>
                                          <p:attrName>style.visibility</p:attrName>
                                        </p:attrNameLst>
                                      </p:cBhvr>
                                      <p:to>
                                        <p:strVal val="visible"/>
                                      </p:to>
                                    </p:set>
                                    <p:animEffect transition="in" filter="wipe(up)">
                                      <p:cBhvr>
                                        <p:cTn id="22" dur="1500"/>
                                        <p:tgtEl>
                                          <p:spTgt spid="150"/>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98"/>
                                        </p:tgtEl>
                                        <p:attrNameLst>
                                          <p:attrName>style.visibility</p:attrName>
                                        </p:attrNameLst>
                                      </p:cBhvr>
                                      <p:to>
                                        <p:strVal val="visible"/>
                                      </p:to>
                                    </p:set>
                                    <p:anim calcmode="lin" valueType="num">
                                      <p:cBhvr>
                                        <p:cTn id="27" dur="500" fill="hold"/>
                                        <p:tgtEl>
                                          <p:spTgt spid="98"/>
                                        </p:tgtEl>
                                        <p:attrNameLst>
                                          <p:attrName>ppt_w</p:attrName>
                                        </p:attrNameLst>
                                      </p:cBhvr>
                                      <p:tavLst>
                                        <p:tav tm="0">
                                          <p:val>
                                            <p:fltVal val="0"/>
                                          </p:val>
                                        </p:tav>
                                        <p:tav tm="100000">
                                          <p:val>
                                            <p:strVal val="#ppt_w"/>
                                          </p:val>
                                        </p:tav>
                                      </p:tavLst>
                                    </p:anim>
                                    <p:anim calcmode="lin" valueType="num">
                                      <p:cBhvr>
                                        <p:cTn id="28" dur="500" fill="hold"/>
                                        <p:tgtEl>
                                          <p:spTgt spid="98"/>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250"/>
                                  </p:stCondLst>
                                  <p:childTnLst>
                                    <p:set>
                                      <p:cBhvr>
                                        <p:cTn id="30" dur="1" fill="hold">
                                          <p:stCondLst>
                                            <p:cond delay="0"/>
                                          </p:stCondLst>
                                        </p:cTn>
                                        <p:tgtEl>
                                          <p:spTgt spid="96"/>
                                        </p:tgtEl>
                                        <p:attrNameLst>
                                          <p:attrName>style.visibility</p:attrName>
                                        </p:attrNameLst>
                                      </p:cBhvr>
                                      <p:to>
                                        <p:strVal val="visible"/>
                                      </p:to>
                                    </p:set>
                                    <p:anim calcmode="lin" valueType="num">
                                      <p:cBhvr>
                                        <p:cTn id="31" dur="500" fill="hold"/>
                                        <p:tgtEl>
                                          <p:spTgt spid="96"/>
                                        </p:tgtEl>
                                        <p:attrNameLst>
                                          <p:attrName>ppt_w</p:attrName>
                                        </p:attrNameLst>
                                      </p:cBhvr>
                                      <p:tavLst>
                                        <p:tav tm="0">
                                          <p:val>
                                            <p:fltVal val="0"/>
                                          </p:val>
                                        </p:tav>
                                        <p:tav tm="100000">
                                          <p:val>
                                            <p:strVal val="#ppt_w"/>
                                          </p:val>
                                        </p:tav>
                                      </p:tavLst>
                                    </p:anim>
                                    <p:anim calcmode="lin" valueType="num">
                                      <p:cBhvr>
                                        <p:cTn id="32" dur="500" fill="hold"/>
                                        <p:tgtEl>
                                          <p:spTgt spid="9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50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fltVal val="0"/>
                                          </p:val>
                                        </p:tav>
                                        <p:tav tm="100000">
                                          <p:val>
                                            <p:strVal val="#ppt_w"/>
                                          </p:val>
                                        </p:tav>
                                      </p:tavLst>
                                    </p:anim>
                                    <p:anim calcmode="lin" valueType="num">
                                      <p:cBhvr>
                                        <p:cTn id="36" dur="500" fill="hold"/>
                                        <p:tgtEl>
                                          <p:spTgt spid="9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750"/>
                                  </p:stCondLst>
                                  <p:childTnLst>
                                    <p:set>
                                      <p:cBhvr>
                                        <p:cTn id="38" dur="1" fill="hold">
                                          <p:stCondLst>
                                            <p:cond delay="0"/>
                                          </p:stCondLst>
                                        </p:cTn>
                                        <p:tgtEl>
                                          <p:spTgt spid="101"/>
                                        </p:tgtEl>
                                        <p:attrNameLst>
                                          <p:attrName>style.visibility</p:attrName>
                                        </p:attrNameLst>
                                      </p:cBhvr>
                                      <p:to>
                                        <p:strVal val="visible"/>
                                      </p:to>
                                    </p:set>
                                    <p:anim calcmode="lin" valueType="num">
                                      <p:cBhvr>
                                        <p:cTn id="39" dur="500" fill="hold"/>
                                        <p:tgtEl>
                                          <p:spTgt spid="101"/>
                                        </p:tgtEl>
                                        <p:attrNameLst>
                                          <p:attrName>ppt_w</p:attrName>
                                        </p:attrNameLst>
                                      </p:cBhvr>
                                      <p:tavLst>
                                        <p:tav tm="0">
                                          <p:val>
                                            <p:fltVal val="0"/>
                                          </p:val>
                                        </p:tav>
                                        <p:tav tm="100000">
                                          <p:val>
                                            <p:strVal val="#ppt_w"/>
                                          </p:val>
                                        </p:tav>
                                      </p:tavLst>
                                    </p:anim>
                                    <p:anim calcmode="lin" valueType="num">
                                      <p:cBhvr>
                                        <p:cTn id="40" dur="500" fill="hold"/>
                                        <p:tgtEl>
                                          <p:spTgt spid="101"/>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1000"/>
                                  </p:stCondLst>
                                  <p:childTnLst>
                                    <p:set>
                                      <p:cBhvr>
                                        <p:cTn id="42" dur="1" fill="hold">
                                          <p:stCondLst>
                                            <p:cond delay="0"/>
                                          </p:stCondLst>
                                        </p:cTn>
                                        <p:tgtEl>
                                          <p:spTgt spid="207"/>
                                        </p:tgtEl>
                                        <p:attrNameLst>
                                          <p:attrName>style.visibility</p:attrName>
                                        </p:attrNameLst>
                                      </p:cBhvr>
                                      <p:to>
                                        <p:strVal val="visible"/>
                                      </p:to>
                                    </p:set>
                                    <p:anim calcmode="lin" valueType="num">
                                      <p:cBhvr>
                                        <p:cTn id="43" dur="500" fill="hold"/>
                                        <p:tgtEl>
                                          <p:spTgt spid="207"/>
                                        </p:tgtEl>
                                        <p:attrNameLst>
                                          <p:attrName>ppt_w</p:attrName>
                                        </p:attrNameLst>
                                      </p:cBhvr>
                                      <p:tavLst>
                                        <p:tav tm="0">
                                          <p:val>
                                            <p:fltVal val="0"/>
                                          </p:val>
                                        </p:tav>
                                        <p:tav tm="100000">
                                          <p:val>
                                            <p:strVal val="#ppt_w"/>
                                          </p:val>
                                        </p:tav>
                                      </p:tavLst>
                                    </p:anim>
                                    <p:anim calcmode="lin" valueType="num">
                                      <p:cBhvr>
                                        <p:cTn id="44" dur="500" fill="hold"/>
                                        <p:tgtEl>
                                          <p:spTgt spid="207"/>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1250"/>
                                  </p:stCondLst>
                                  <p:childTnLst>
                                    <p:set>
                                      <p:cBhvr>
                                        <p:cTn id="46" dur="1" fill="hold">
                                          <p:stCondLst>
                                            <p:cond delay="0"/>
                                          </p:stCondLst>
                                        </p:cTn>
                                        <p:tgtEl>
                                          <p:spTgt spid="188"/>
                                        </p:tgtEl>
                                        <p:attrNameLst>
                                          <p:attrName>style.visibility</p:attrName>
                                        </p:attrNameLst>
                                      </p:cBhvr>
                                      <p:to>
                                        <p:strVal val="visible"/>
                                      </p:to>
                                    </p:set>
                                    <p:anim calcmode="lin" valueType="num">
                                      <p:cBhvr>
                                        <p:cTn id="47" dur="500" fill="hold"/>
                                        <p:tgtEl>
                                          <p:spTgt spid="188"/>
                                        </p:tgtEl>
                                        <p:attrNameLst>
                                          <p:attrName>ppt_w</p:attrName>
                                        </p:attrNameLst>
                                      </p:cBhvr>
                                      <p:tavLst>
                                        <p:tav tm="0">
                                          <p:val>
                                            <p:fltVal val="0"/>
                                          </p:val>
                                        </p:tav>
                                        <p:tav tm="100000">
                                          <p:val>
                                            <p:strVal val="#ppt_w"/>
                                          </p:val>
                                        </p:tav>
                                      </p:tavLst>
                                    </p:anim>
                                    <p:anim calcmode="lin" valueType="num">
                                      <p:cBhvr>
                                        <p:cTn id="48" dur="500" fill="hold"/>
                                        <p:tgtEl>
                                          <p:spTgt spid="188"/>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decel="100000" fill="hold" nodeType="clickEffect">
                                  <p:stCondLst>
                                    <p:cond delay="0"/>
                                  </p:stCondLst>
                                  <p:childTnLst>
                                    <p:set>
                                      <p:cBhvr>
                                        <p:cTn id="52" dur="1" fill="hold">
                                          <p:stCondLst>
                                            <p:cond delay="0"/>
                                          </p:stCondLst>
                                        </p:cTn>
                                        <p:tgtEl>
                                          <p:spTgt spid="83"/>
                                        </p:tgtEl>
                                        <p:attrNameLst>
                                          <p:attrName>style.visibility</p:attrName>
                                        </p:attrNameLst>
                                      </p:cBhvr>
                                      <p:to>
                                        <p:strVal val="visible"/>
                                      </p:to>
                                    </p:set>
                                    <p:anim calcmode="lin" valueType="num">
                                      <p:cBhvr additive="base">
                                        <p:cTn id="53" dur="750" fill="hold"/>
                                        <p:tgtEl>
                                          <p:spTgt spid="83"/>
                                        </p:tgtEl>
                                        <p:attrNameLst>
                                          <p:attrName>ppt_x</p:attrName>
                                        </p:attrNameLst>
                                      </p:cBhvr>
                                      <p:tavLst>
                                        <p:tav tm="0">
                                          <p:val>
                                            <p:strVal val="#ppt_x"/>
                                          </p:val>
                                        </p:tav>
                                        <p:tav tm="100000">
                                          <p:val>
                                            <p:strVal val="#ppt_x"/>
                                          </p:val>
                                        </p:tav>
                                      </p:tavLst>
                                    </p:anim>
                                    <p:anim calcmode="lin" valueType="num">
                                      <p:cBhvr additive="base">
                                        <p:cTn id="54" dur="750" fill="hold"/>
                                        <p:tgtEl>
                                          <p:spTgt spid="83"/>
                                        </p:tgtEl>
                                        <p:attrNameLst>
                                          <p:attrName>ppt_y</p:attrName>
                                        </p:attrNameLst>
                                      </p:cBhvr>
                                      <p:tavLst>
                                        <p:tav tm="0">
                                          <p:val>
                                            <p:strVal val="0-#ppt_h/2"/>
                                          </p:val>
                                        </p:tav>
                                        <p:tav tm="100000">
                                          <p:val>
                                            <p:strVal val="#ppt_y"/>
                                          </p:val>
                                        </p:tav>
                                      </p:tavLst>
                                    </p:anim>
                                  </p:childTnLst>
                                </p:cTn>
                              </p:par>
                              <p:par>
                                <p:cTn id="55" presetID="2" presetClass="entr" presetSubtype="1" decel="100000" fill="hold" nodeType="withEffect">
                                  <p:stCondLst>
                                    <p:cond delay="500"/>
                                  </p:stCondLst>
                                  <p:childTnLst>
                                    <p:set>
                                      <p:cBhvr>
                                        <p:cTn id="56" dur="1" fill="hold">
                                          <p:stCondLst>
                                            <p:cond delay="0"/>
                                          </p:stCondLst>
                                        </p:cTn>
                                        <p:tgtEl>
                                          <p:spTgt spid="132"/>
                                        </p:tgtEl>
                                        <p:attrNameLst>
                                          <p:attrName>style.visibility</p:attrName>
                                        </p:attrNameLst>
                                      </p:cBhvr>
                                      <p:to>
                                        <p:strVal val="visible"/>
                                      </p:to>
                                    </p:set>
                                    <p:anim calcmode="lin" valueType="num">
                                      <p:cBhvr additive="base">
                                        <p:cTn id="57" dur="750" fill="hold"/>
                                        <p:tgtEl>
                                          <p:spTgt spid="132"/>
                                        </p:tgtEl>
                                        <p:attrNameLst>
                                          <p:attrName>ppt_x</p:attrName>
                                        </p:attrNameLst>
                                      </p:cBhvr>
                                      <p:tavLst>
                                        <p:tav tm="0">
                                          <p:val>
                                            <p:strVal val="#ppt_x"/>
                                          </p:val>
                                        </p:tav>
                                        <p:tav tm="100000">
                                          <p:val>
                                            <p:strVal val="#ppt_x"/>
                                          </p:val>
                                        </p:tav>
                                      </p:tavLst>
                                    </p:anim>
                                    <p:anim calcmode="lin" valueType="num">
                                      <p:cBhvr additive="base">
                                        <p:cTn id="58" dur="750" fill="hold"/>
                                        <p:tgtEl>
                                          <p:spTgt spid="132"/>
                                        </p:tgtEl>
                                        <p:attrNameLst>
                                          <p:attrName>ppt_y</p:attrName>
                                        </p:attrNameLst>
                                      </p:cBhvr>
                                      <p:tavLst>
                                        <p:tav tm="0">
                                          <p:val>
                                            <p:strVal val="0-#ppt_h/2"/>
                                          </p:val>
                                        </p:tav>
                                        <p:tav tm="100000">
                                          <p:val>
                                            <p:strVal val="#ppt_y"/>
                                          </p:val>
                                        </p:tav>
                                      </p:tavLst>
                                    </p:anim>
                                  </p:childTnLst>
                                </p:cTn>
                              </p:par>
                              <p:par>
                                <p:cTn id="59" presetID="2" presetClass="entr" presetSubtype="1" decel="100000" fill="hold" nodeType="withEffect">
                                  <p:stCondLst>
                                    <p:cond delay="1000"/>
                                  </p:stCondLst>
                                  <p:childTnLst>
                                    <p:set>
                                      <p:cBhvr>
                                        <p:cTn id="60" dur="1" fill="hold">
                                          <p:stCondLst>
                                            <p:cond delay="0"/>
                                          </p:stCondLst>
                                        </p:cTn>
                                        <p:tgtEl>
                                          <p:spTgt spid="133"/>
                                        </p:tgtEl>
                                        <p:attrNameLst>
                                          <p:attrName>style.visibility</p:attrName>
                                        </p:attrNameLst>
                                      </p:cBhvr>
                                      <p:to>
                                        <p:strVal val="visible"/>
                                      </p:to>
                                    </p:set>
                                    <p:anim calcmode="lin" valueType="num">
                                      <p:cBhvr additive="base">
                                        <p:cTn id="61" dur="750" fill="hold"/>
                                        <p:tgtEl>
                                          <p:spTgt spid="133"/>
                                        </p:tgtEl>
                                        <p:attrNameLst>
                                          <p:attrName>ppt_x</p:attrName>
                                        </p:attrNameLst>
                                      </p:cBhvr>
                                      <p:tavLst>
                                        <p:tav tm="0">
                                          <p:val>
                                            <p:strVal val="#ppt_x"/>
                                          </p:val>
                                        </p:tav>
                                        <p:tav tm="100000">
                                          <p:val>
                                            <p:strVal val="#ppt_x"/>
                                          </p:val>
                                        </p:tav>
                                      </p:tavLst>
                                    </p:anim>
                                    <p:anim calcmode="lin" valueType="num">
                                      <p:cBhvr additive="base">
                                        <p:cTn id="62" dur="750" fill="hold"/>
                                        <p:tgtEl>
                                          <p:spTgt spid="133"/>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152"/>
                                        </p:tgtEl>
                                        <p:attrNameLst>
                                          <p:attrName>style.visibility</p:attrName>
                                        </p:attrNameLst>
                                      </p:cBhvr>
                                      <p:to>
                                        <p:strVal val="visible"/>
                                      </p:to>
                                    </p:set>
                                    <p:anim calcmode="lin" valueType="num">
                                      <p:cBhvr>
                                        <p:cTn id="67" dur="1200" fill="hold"/>
                                        <p:tgtEl>
                                          <p:spTgt spid="152"/>
                                        </p:tgtEl>
                                        <p:attrNameLst>
                                          <p:attrName>ppt_w</p:attrName>
                                        </p:attrNameLst>
                                      </p:cBhvr>
                                      <p:tavLst>
                                        <p:tav tm="0">
                                          <p:val>
                                            <p:fltVal val="0"/>
                                          </p:val>
                                        </p:tav>
                                        <p:tav tm="100000">
                                          <p:val>
                                            <p:strVal val="#ppt_w"/>
                                          </p:val>
                                        </p:tav>
                                      </p:tavLst>
                                    </p:anim>
                                    <p:anim calcmode="lin" valueType="num">
                                      <p:cBhvr>
                                        <p:cTn id="68" dur="1200" fill="hold"/>
                                        <p:tgtEl>
                                          <p:spTgt spid="152"/>
                                        </p:tgtEl>
                                        <p:attrNameLst>
                                          <p:attrName>ppt_h</p:attrName>
                                        </p:attrNameLst>
                                      </p:cBhvr>
                                      <p:tavLst>
                                        <p:tav tm="0">
                                          <p:val>
                                            <p:fltVal val="0"/>
                                          </p:val>
                                        </p:tav>
                                        <p:tav tm="100000">
                                          <p:val>
                                            <p:strVal val="#ppt_h"/>
                                          </p:val>
                                        </p:tav>
                                      </p:tavLst>
                                    </p:anim>
                                    <p:anim calcmode="lin" valueType="num">
                                      <p:cBhvr>
                                        <p:cTn id="69" dur="1200" fill="hold"/>
                                        <p:tgtEl>
                                          <p:spTgt spid="152"/>
                                        </p:tgtEl>
                                        <p:attrNameLst>
                                          <p:attrName>style.rotation</p:attrName>
                                        </p:attrNameLst>
                                      </p:cBhvr>
                                      <p:tavLst>
                                        <p:tav tm="0">
                                          <p:val>
                                            <p:fltVal val="360"/>
                                          </p:val>
                                        </p:tav>
                                        <p:tav tm="100000">
                                          <p:val>
                                            <p:fltVal val="0"/>
                                          </p:val>
                                        </p:tav>
                                      </p:tavLst>
                                    </p:anim>
                                    <p:animEffect transition="in" filter="fade">
                                      <p:cBhvr>
                                        <p:cTn id="70" dur="1200"/>
                                        <p:tgtEl>
                                          <p:spTgt spid="152"/>
                                        </p:tgtEl>
                                      </p:cBhvr>
                                    </p:animEffect>
                                  </p:childTnLst>
                                </p:cTn>
                              </p:par>
                              <p:par>
                                <p:cTn id="71" presetID="2" presetClass="entr" presetSubtype="2" decel="100000" fill="hold" nodeType="withEffect">
                                  <p:stCondLst>
                                    <p:cond delay="0"/>
                                  </p:stCondLst>
                                  <p:childTnLst>
                                    <p:set>
                                      <p:cBhvr>
                                        <p:cTn id="72" dur="1" fill="hold">
                                          <p:stCondLst>
                                            <p:cond delay="0"/>
                                          </p:stCondLst>
                                        </p:cTn>
                                        <p:tgtEl>
                                          <p:spTgt spid="85"/>
                                        </p:tgtEl>
                                        <p:attrNameLst>
                                          <p:attrName>style.visibility</p:attrName>
                                        </p:attrNameLst>
                                      </p:cBhvr>
                                      <p:to>
                                        <p:strVal val="visible"/>
                                      </p:to>
                                    </p:set>
                                    <p:anim calcmode="lin" valueType="num">
                                      <p:cBhvr additive="base">
                                        <p:cTn id="73" dur="500" fill="hold"/>
                                        <p:tgtEl>
                                          <p:spTgt spid="85"/>
                                        </p:tgtEl>
                                        <p:attrNameLst>
                                          <p:attrName>ppt_x</p:attrName>
                                        </p:attrNameLst>
                                      </p:cBhvr>
                                      <p:tavLst>
                                        <p:tav tm="0">
                                          <p:val>
                                            <p:strVal val="1+#ppt_w/2"/>
                                          </p:val>
                                        </p:tav>
                                        <p:tav tm="100000">
                                          <p:val>
                                            <p:strVal val="#ppt_x"/>
                                          </p:val>
                                        </p:tav>
                                      </p:tavLst>
                                    </p:anim>
                                    <p:anim calcmode="lin" valueType="num">
                                      <p:cBhvr additive="base">
                                        <p:cTn id="74" dur="500" fill="hold"/>
                                        <p:tgtEl>
                                          <p:spTgt spid="85"/>
                                        </p:tgtEl>
                                        <p:attrNameLst>
                                          <p:attrName>ppt_y</p:attrName>
                                        </p:attrNameLst>
                                      </p:cBhvr>
                                      <p:tavLst>
                                        <p:tav tm="0">
                                          <p:val>
                                            <p:strVal val="#ppt_y"/>
                                          </p:val>
                                        </p:tav>
                                        <p:tav tm="100000">
                                          <p:val>
                                            <p:strVal val="#ppt_y"/>
                                          </p:val>
                                        </p:tav>
                                      </p:tavLst>
                                    </p:anim>
                                  </p:childTnLst>
                                </p:cTn>
                              </p:par>
                              <p:par>
                                <p:cTn id="75" presetID="2" presetClass="entr" presetSubtype="2" decel="100000" fill="hold" nodeType="withEffect">
                                  <p:stCondLst>
                                    <p:cond delay="250"/>
                                  </p:stCondLst>
                                  <p:childTnLst>
                                    <p:set>
                                      <p:cBhvr>
                                        <p:cTn id="76" dur="1" fill="hold">
                                          <p:stCondLst>
                                            <p:cond delay="0"/>
                                          </p:stCondLst>
                                        </p:cTn>
                                        <p:tgtEl>
                                          <p:spTgt spid="93"/>
                                        </p:tgtEl>
                                        <p:attrNameLst>
                                          <p:attrName>style.visibility</p:attrName>
                                        </p:attrNameLst>
                                      </p:cBhvr>
                                      <p:to>
                                        <p:strVal val="visible"/>
                                      </p:to>
                                    </p:set>
                                    <p:anim calcmode="lin" valueType="num">
                                      <p:cBhvr additive="base">
                                        <p:cTn id="77" dur="500" fill="hold"/>
                                        <p:tgtEl>
                                          <p:spTgt spid="93"/>
                                        </p:tgtEl>
                                        <p:attrNameLst>
                                          <p:attrName>ppt_x</p:attrName>
                                        </p:attrNameLst>
                                      </p:cBhvr>
                                      <p:tavLst>
                                        <p:tav tm="0">
                                          <p:val>
                                            <p:strVal val="1+#ppt_w/2"/>
                                          </p:val>
                                        </p:tav>
                                        <p:tav tm="100000">
                                          <p:val>
                                            <p:strVal val="#ppt_x"/>
                                          </p:val>
                                        </p:tav>
                                      </p:tavLst>
                                    </p:anim>
                                    <p:anim calcmode="lin" valueType="num">
                                      <p:cBhvr additive="base">
                                        <p:cTn id="78" dur="500" fill="hold"/>
                                        <p:tgtEl>
                                          <p:spTgt spid="93"/>
                                        </p:tgtEl>
                                        <p:attrNameLst>
                                          <p:attrName>ppt_y</p:attrName>
                                        </p:attrNameLst>
                                      </p:cBhvr>
                                      <p:tavLst>
                                        <p:tav tm="0">
                                          <p:val>
                                            <p:strVal val="#ppt_y"/>
                                          </p:val>
                                        </p:tav>
                                        <p:tav tm="100000">
                                          <p:val>
                                            <p:strVal val="#ppt_y"/>
                                          </p:val>
                                        </p:tav>
                                      </p:tavLst>
                                    </p:anim>
                                  </p:childTnLst>
                                </p:cTn>
                              </p:par>
                              <p:par>
                                <p:cTn id="79" presetID="2" presetClass="entr" presetSubtype="2" decel="100000" fill="hold" nodeType="withEffect">
                                  <p:stCondLst>
                                    <p:cond delay="500"/>
                                  </p:stCondLst>
                                  <p:childTnLst>
                                    <p:set>
                                      <p:cBhvr>
                                        <p:cTn id="80" dur="1" fill="hold">
                                          <p:stCondLst>
                                            <p:cond delay="0"/>
                                          </p:stCondLst>
                                        </p:cTn>
                                        <p:tgtEl>
                                          <p:spTgt spid="97"/>
                                        </p:tgtEl>
                                        <p:attrNameLst>
                                          <p:attrName>style.visibility</p:attrName>
                                        </p:attrNameLst>
                                      </p:cBhvr>
                                      <p:to>
                                        <p:strVal val="visible"/>
                                      </p:to>
                                    </p:set>
                                    <p:anim calcmode="lin" valueType="num">
                                      <p:cBhvr additive="base">
                                        <p:cTn id="81" dur="500" fill="hold"/>
                                        <p:tgtEl>
                                          <p:spTgt spid="97"/>
                                        </p:tgtEl>
                                        <p:attrNameLst>
                                          <p:attrName>ppt_x</p:attrName>
                                        </p:attrNameLst>
                                      </p:cBhvr>
                                      <p:tavLst>
                                        <p:tav tm="0">
                                          <p:val>
                                            <p:strVal val="1+#ppt_w/2"/>
                                          </p:val>
                                        </p:tav>
                                        <p:tav tm="100000">
                                          <p:val>
                                            <p:strVal val="#ppt_x"/>
                                          </p:val>
                                        </p:tav>
                                      </p:tavLst>
                                    </p:anim>
                                    <p:anim calcmode="lin" valueType="num">
                                      <p:cBhvr additive="base">
                                        <p:cTn id="82" dur="500" fill="hold"/>
                                        <p:tgtEl>
                                          <p:spTgt spid="97"/>
                                        </p:tgtEl>
                                        <p:attrNameLst>
                                          <p:attrName>ppt_y</p:attrName>
                                        </p:attrNameLst>
                                      </p:cBhvr>
                                      <p:tavLst>
                                        <p:tav tm="0">
                                          <p:val>
                                            <p:strVal val="#ppt_y"/>
                                          </p:val>
                                        </p:tav>
                                        <p:tav tm="100000">
                                          <p:val>
                                            <p:strVal val="#ppt_y"/>
                                          </p:val>
                                        </p:tav>
                                      </p:tavLst>
                                    </p:anim>
                                  </p:childTnLst>
                                </p:cTn>
                              </p:par>
                              <p:par>
                                <p:cTn id="83" presetID="2" presetClass="entr" presetSubtype="1" fill="hold" nodeType="withEffect">
                                  <p:stCondLst>
                                    <p:cond delay="500"/>
                                  </p:stCondLst>
                                  <p:childTnLst>
                                    <p:set>
                                      <p:cBhvr>
                                        <p:cTn id="84" dur="1" fill="hold">
                                          <p:stCondLst>
                                            <p:cond delay="0"/>
                                          </p:stCondLst>
                                        </p:cTn>
                                        <p:tgtEl>
                                          <p:spTgt spid="84"/>
                                        </p:tgtEl>
                                        <p:attrNameLst>
                                          <p:attrName>style.visibility</p:attrName>
                                        </p:attrNameLst>
                                      </p:cBhvr>
                                      <p:to>
                                        <p:strVal val="visible"/>
                                      </p:to>
                                    </p:set>
                                    <p:anim calcmode="lin" valueType="num">
                                      <p:cBhvr additive="base">
                                        <p:cTn id="85" dur="500" fill="hold"/>
                                        <p:tgtEl>
                                          <p:spTgt spid="84"/>
                                        </p:tgtEl>
                                        <p:attrNameLst>
                                          <p:attrName>ppt_x</p:attrName>
                                        </p:attrNameLst>
                                      </p:cBhvr>
                                      <p:tavLst>
                                        <p:tav tm="0">
                                          <p:val>
                                            <p:strVal val="#ppt_x"/>
                                          </p:val>
                                        </p:tav>
                                        <p:tav tm="100000">
                                          <p:val>
                                            <p:strVal val="#ppt_x"/>
                                          </p:val>
                                        </p:tav>
                                      </p:tavLst>
                                    </p:anim>
                                    <p:anim calcmode="lin" valueType="num">
                                      <p:cBhvr additive="base">
                                        <p:cTn id="86" dur="500" fill="hold"/>
                                        <p:tgtEl>
                                          <p:spTgt spid="84"/>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iterate type="lt">
                                    <p:tmPct val="6000"/>
                                  </p:iterate>
                                  <p:childTnLst>
                                    <p:set>
                                      <p:cBhvr>
                                        <p:cTn id="90" dur="1" fill="hold">
                                          <p:stCondLst>
                                            <p:cond delay="0"/>
                                          </p:stCondLst>
                                        </p:cTn>
                                        <p:tgtEl>
                                          <p:spTgt spid="229"/>
                                        </p:tgtEl>
                                        <p:attrNameLst>
                                          <p:attrName>style.visibility</p:attrName>
                                        </p:attrNameLst>
                                      </p:cBhvr>
                                      <p:to>
                                        <p:strVal val="visible"/>
                                      </p:to>
                                    </p:set>
                                    <p:animEffect transition="in" filter="fade">
                                      <p:cBhvr>
                                        <p:cTn id="91" dur="500"/>
                                        <p:tgtEl>
                                          <p:spTgt spid="229"/>
                                        </p:tgtEl>
                                      </p:cBhvr>
                                    </p:animEffect>
                                  </p:childTnLst>
                                </p:cTn>
                              </p:par>
                              <p:par>
                                <p:cTn id="92" presetID="10" presetClass="entr" presetSubtype="0" fill="hold" grpId="0" nodeType="withEffect">
                                  <p:stCondLst>
                                    <p:cond delay="0"/>
                                  </p:stCondLst>
                                  <p:iterate type="lt">
                                    <p:tmPct val="6000"/>
                                  </p:iterate>
                                  <p:childTnLst>
                                    <p:set>
                                      <p:cBhvr>
                                        <p:cTn id="93" dur="1" fill="hold">
                                          <p:stCondLst>
                                            <p:cond delay="0"/>
                                          </p:stCondLst>
                                        </p:cTn>
                                        <p:tgtEl>
                                          <p:spTgt spid="227"/>
                                        </p:tgtEl>
                                        <p:attrNameLst>
                                          <p:attrName>style.visibility</p:attrName>
                                        </p:attrNameLst>
                                      </p:cBhvr>
                                      <p:to>
                                        <p:strVal val="visible"/>
                                      </p:to>
                                    </p:set>
                                    <p:animEffect transition="in" filter="fade">
                                      <p:cBhvr>
                                        <p:cTn id="94" dur="500"/>
                                        <p:tgtEl>
                                          <p:spTgt spid="227"/>
                                        </p:tgtEl>
                                      </p:cBhvr>
                                    </p:animEffect>
                                  </p:childTnLst>
                                </p:cTn>
                              </p:par>
                            </p:childTnLst>
                          </p:cTn>
                        </p:par>
                        <p:par>
                          <p:cTn id="95" fill="hold">
                            <p:stCondLst>
                              <p:cond delay="620"/>
                            </p:stCondLst>
                            <p:childTnLst>
                              <p:par>
                                <p:cTn id="96" presetID="31" presetClass="entr" presetSubtype="0" fill="hold" grpId="0" nodeType="afterEffect">
                                  <p:stCondLst>
                                    <p:cond delay="0"/>
                                  </p:stCondLst>
                                  <p:iterate type="lt">
                                    <p:tmPct val="2000"/>
                                  </p:iterate>
                                  <p:childTnLst>
                                    <p:set>
                                      <p:cBhvr>
                                        <p:cTn id="97" dur="1" fill="hold">
                                          <p:stCondLst>
                                            <p:cond delay="0"/>
                                          </p:stCondLst>
                                        </p:cTn>
                                        <p:tgtEl>
                                          <p:spTgt spid="228"/>
                                        </p:tgtEl>
                                        <p:attrNameLst>
                                          <p:attrName>style.visibility</p:attrName>
                                        </p:attrNameLst>
                                      </p:cBhvr>
                                      <p:to>
                                        <p:strVal val="visible"/>
                                      </p:to>
                                    </p:set>
                                    <p:anim calcmode="lin" valueType="num">
                                      <p:cBhvr>
                                        <p:cTn id="98" dur="1000" fill="hold"/>
                                        <p:tgtEl>
                                          <p:spTgt spid="228"/>
                                        </p:tgtEl>
                                        <p:attrNameLst>
                                          <p:attrName>ppt_w</p:attrName>
                                        </p:attrNameLst>
                                      </p:cBhvr>
                                      <p:tavLst>
                                        <p:tav tm="0">
                                          <p:val>
                                            <p:fltVal val="0"/>
                                          </p:val>
                                        </p:tav>
                                        <p:tav tm="100000">
                                          <p:val>
                                            <p:strVal val="#ppt_w"/>
                                          </p:val>
                                        </p:tav>
                                      </p:tavLst>
                                    </p:anim>
                                    <p:anim calcmode="lin" valueType="num">
                                      <p:cBhvr>
                                        <p:cTn id="99" dur="1000" fill="hold"/>
                                        <p:tgtEl>
                                          <p:spTgt spid="228"/>
                                        </p:tgtEl>
                                        <p:attrNameLst>
                                          <p:attrName>ppt_h</p:attrName>
                                        </p:attrNameLst>
                                      </p:cBhvr>
                                      <p:tavLst>
                                        <p:tav tm="0">
                                          <p:val>
                                            <p:fltVal val="0"/>
                                          </p:val>
                                        </p:tav>
                                        <p:tav tm="100000">
                                          <p:val>
                                            <p:strVal val="#ppt_h"/>
                                          </p:val>
                                        </p:tav>
                                      </p:tavLst>
                                    </p:anim>
                                    <p:anim calcmode="lin" valueType="num">
                                      <p:cBhvr>
                                        <p:cTn id="100" dur="1000" fill="hold"/>
                                        <p:tgtEl>
                                          <p:spTgt spid="228"/>
                                        </p:tgtEl>
                                        <p:attrNameLst>
                                          <p:attrName>style.rotation</p:attrName>
                                        </p:attrNameLst>
                                      </p:cBhvr>
                                      <p:tavLst>
                                        <p:tav tm="0">
                                          <p:val>
                                            <p:fltVal val="90"/>
                                          </p:val>
                                        </p:tav>
                                        <p:tav tm="100000">
                                          <p:val>
                                            <p:fltVal val="0"/>
                                          </p:val>
                                        </p:tav>
                                      </p:tavLst>
                                    </p:anim>
                                    <p:animEffect transition="in" filter="fade">
                                      <p:cBhvr>
                                        <p:cTn id="101" dur="1000"/>
                                        <p:tgtEl>
                                          <p:spTgt spid="228"/>
                                        </p:tgtEl>
                                      </p:cBhvr>
                                    </p:animEffect>
                                  </p:childTnLst>
                                </p:cTn>
                              </p:par>
                            </p:childTnLst>
                          </p:cTn>
                        </p:par>
                        <p:par>
                          <p:cTn id="102" fill="hold">
                            <p:stCondLst>
                              <p:cond delay="2100"/>
                            </p:stCondLst>
                            <p:childTnLst>
                              <p:par>
                                <p:cTn id="103" presetID="10" presetClass="entr" presetSubtype="0" fill="hold" grpId="0" nodeType="afterEffect">
                                  <p:stCondLst>
                                    <p:cond delay="0"/>
                                  </p:stCondLst>
                                  <p:iterate type="lt">
                                    <p:tmPct val="6000"/>
                                  </p:iterate>
                                  <p:childTnLst>
                                    <p:set>
                                      <p:cBhvr>
                                        <p:cTn id="104" dur="1" fill="hold">
                                          <p:stCondLst>
                                            <p:cond delay="0"/>
                                          </p:stCondLst>
                                        </p:cTn>
                                        <p:tgtEl>
                                          <p:spTgt spid="148"/>
                                        </p:tgtEl>
                                        <p:attrNameLst>
                                          <p:attrName>style.visibility</p:attrName>
                                        </p:attrNameLst>
                                      </p:cBhvr>
                                      <p:to>
                                        <p:strVal val="visible"/>
                                      </p:to>
                                    </p:set>
                                    <p:animEffect transition="in" filter="fade">
                                      <p:cBhvr>
                                        <p:cTn id="105" dur="500"/>
                                        <p:tgtEl>
                                          <p:spTgt spid="148"/>
                                        </p:tgtEl>
                                      </p:cBhvr>
                                    </p:animEffect>
                                  </p:childTnLst>
                                </p:cTn>
                              </p:par>
                            </p:childTnLst>
                          </p:cTn>
                        </p:par>
                        <p:par>
                          <p:cTn id="106" fill="hold">
                            <p:stCondLst>
                              <p:cond delay="2750"/>
                            </p:stCondLst>
                            <p:childTnLst>
                              <p:par>
                                <p:cTn id="107" presetID="31" presetClass="entr" presetSubtype="0" fill="hold" grpId="0" nodeType="afterEffect">
                                  <p:stCondLst>
                                    <p:cond delay="0"/>
                                  </p:stCondLst>
                                  <p:iterate type="lt">
                                    <p:tmPct val="2000"/>
                                  </p:iterate>
                                  <p:childTnLst>
                                    <p:set>
                                      <p:cBhvr>
                                        <p:cTn id="108" dur="1" fill="hold">
                                          <p:stCondLst>
                                            <p:cond delay="0"/>
                                          </p:stCondLst>
                                        </p:cTn>
                                        <p:tgtEl>
                                          <p:spTgt spid="149"/>
                                        </p:tgtEl>
                                        <p:attrNameLst>
                                          <p:attrName>style.visibility</p:attrName>
                                        </p:attrNameLst>
                                      </p:cBhvr>
                                      <p:to>
                                        <p:strVal val="visible"/>
                                      </p:to>
                                    </p:set>
                                    <p:anim calcmode="lin" valueType="num">
                                      <p:cBhvr>
                                        <p:cTn id="109" dur="1000" fill="hold"/>
                                        <p:tgtEl>
                                          <p:spTgt spid="149"/>
                                        </p:tgtEl>
                                        <p:attrNameLst>
                                          <p:attrName>ppt_w</p:attrName>
                                        </p:attrNameLst>
                                      </p:cBhvr>
                                      <p:tavLst>
                                        <p:tav tm="0">
                                          <p:val>
                                            <p:fltVal val="0"/>
                                          </p:val>
                                        </p:tav>
                                        <p:tav tm="100000">
                                          <p:val>
                                            <p:strVal val="#ppt_w"/>
                                          </p:val>
                                        </p:tav>
                                      </p:tavLst>
                                    </p:anim>
                                    <p:anim calcmode="lin" valueType="num">
                                      <p:cBhvr>
                                        <p:cTn id="110" dur="1000" fill="hold"/>
                                        <p:tgtEl>
                                          <p:spTgt spid="149"/>
                                        </p:tgtEl>
                                        <p:attrNameLst>
                                          <p:attrName>ppt_h</p:attrName>
                                        </p:attrNameLst>
                                      </p:cBhvr>
                                      <p:tavLst>
                                        <p:tav tm="0">
                                          <p:val>
                                            <p:fltVal val="0"/>
                                          </p:val>
                                        </p:tav>
                                        <p:tav tm="100000">
                                          <p:val>
                                            <p:strVal val="#ppt_h"/>
                                          </p:val>
                                        </p:tav>
                                      </p:tavLst>
                                    </p:anim>
                                    <p:anim calcmode="lin" valueType="num">
                                      <p:cBhvr>
                                        <p:cTn id="111" dur="1000" fill="hold"/>
                                        <p:tgtEl>
                                          <p:spTgt spid="149"/>
                                        </p:tgtEl>
                                        <p:attrNameLst>
                                          <p:attrName>style.rotation</p:attrName>
                                        </p:attrNameLst>
                                      </p:cBhvr>
                                      <p:tavLst>
                                        <p:tav tm="0">
                                          <p:val>
                                            <p:fltVal val="90"/>
                                          </p:val>
                                        </p:tav>
                                        <p:tav tm="100000">
                                          <p:val>
                                            <p:fltVal val="0"/>
                                          </p:val>
                                        </p:tav>
                                      </p:tavLst>
                                    </p:anim>
                                    <p:animEffect transition="in" filter="fade">
                                      <p:cBhvr>
                                        <p:cTn id="112" dur="1000"/>
                                        <p:tgtEl>
                                          <p:spTgt spid="149"/>
                                        </p:tgtEl>
                                      </p:cBhvr>
                                    </p:animEffect>
                                  </p:childTnLst>
                                </p:cTn>
                              </p:par>
                            </p:childTnLst>
                          </p:cTn>
                        </p:par>
                        <p:par>
                          <p:cTn id="113" fill="hold">
                            <p:stCondLst>
                              <p:cond delay="4530"/>
                            </p:stCondLst>
                            <p:childTnLst>
                              <p:par>
                                <p:cTn id="114" presetID="31" presetClass="entr" presetSubtype="0" fill="hold" grpId="0" nodeType="afterEffect">
                                  <p:stCondLst>
                                    <p:cond delay="0"/>
                                  </p:stCondLst>
                                  <p:iterate type="lt">
                                    <p:tmPct val="2000"/>
                                  </p:iterate>
                                  <p:childTnLst>
                                    <p:set>
                                      <p:cBhvr>
                                        <p:cTn id="115" dur="1" fill="hold">
                                          <p:stCondLst>
                                            <p:cond delay="0"/>
                                          </p:stCondLst>
                                        </p:cTn>
                                        <p:tgtEl>
                                          <p:spTgt spid="221"/>
                                        </p:tgtEl>
                                        <p:attrNameLst>
                                          <p:attrName>style.visibility</p:attrName>
                                        </p:attrNameLst>
                                      </p:cBhvr>
                                      <p:to>
                                        <p:strVal val="visible"/>
                                      </p:to>
                                    </p:set>
                                    <p:anim calcmode="lin" valueType="num">
                                      <p:cBhvr>
                                        <p:cTn id="116" dur="1000" fill="hold"/>
                                        <p:tgtEl>
                                          <p:spTgt spid="221"/>
                                        </p:tgtEl>
                                        <p:attrNameLst>
                                          <p:attrName>ppt_w</p:attrName>
                                        </p:attrNameLst>
                                      </p:cBhvr>
                                      <p:tavLst>
                                        <p:tav tm="0">
                                          <p:val>
                                            <p:fltVal val="0"/>
                                          </p:val>
                                        </p:tav>
                                        <p:tav tm="100000">
                                          <p:val>
                                            <p:strVal val="#ppt_w"/>
                                          </p:val>
                                        </p:tav>
                                      </p:tavLst>
                                    </p:anim>
                                    <p:anim calcmode="lin" valueType="num">
                                      <p:cBhvr>
                                        <p:cTn id="117" dur="1000" fill="hold"/>
                                        <p:tgtEl>
                                          <p:spTgt spid="221"/>
                                        </p:tgtEl>
                                        <p:attrNameLst>
                                          <p:attrName>ppt_h</p:attrName>
                                        </p:attrNameLst>
                                      </p:cBhvr>
                                      <p:tavLst>
                                        <p:tav tm="0">
                                          <p:val>
                                            <p:fltVal val="0"/>
                                          </p:val>
                                        </p:tav>
                                        <p:tav tm="100000">
                                          <p:val>
                                            <p:strVal val="#ppt_h"/>
                                          </p:val>
                                        </p:tav>
                                      </p:tavLst>
                                    </p:anim>
                                    <p:anim calcmode="lin" valueType="num">
                                      <p:cBhvr>
                                        <p:cTn id="118" dur="1000" fill="hold"/>
                                        <p:tgtEl>
                                          <p:spTgt spid="221"/>
                                        </p:tgtEl>
                                        <p:attrNameLst>
                                          <p:attrName>style.rotation</p:attrName>
                                        </p:attrNameLst>
                                      </p:cBhvr>
                                      <p:tavLst>
                                        <p:tav tm="0">
                                          <p:val>
                                            <p:fltVal val="90"/>
                                          </p:val>
                                        </p:tav>
                                        <p:tav tm="100000">
                                          <p:val>
                                            <p:fltVal val="0"/>
                                          </p:val>
                                        </p:tav>
                                      </p:tavLst>
                                    </p:anim>
                                    <p:animEffect transition="in" filter="fade">
                                      <p:cBhvr>
                                        <p:cTn id="119" dur="1000"/>
                                        <p:tgtEl>
                                          <p:spTgt spid="221"/>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iterate type="lt">
                                    <p:tmPct val="6000"/>
                                  </p:iterate>
                                  <p:childTnLst>
                                    <p:set>
                                      <p:cBhvr>
                                        <p:cTn id="123" dur="1" fill="hold">
                                          <p:stCondLst>
                                            <p:cond delay="0"/>
                                          </p:stCondLst>
                                        </p:cTn>
                                        <p:tgtEl>
                                          <p:spTgt spid="209"/>
                                        </p:tgtEl>
                                        <p:attrNameLst>
                                          <p:attrName>style.visibility</p:attrName>
                                        </p:attrNameLst>
                                      </p:cBhvr>
                                      <p:to>
                                        <p:strVal val="visible"/>
                                      </p:to>
                                    </p:set>
                                    <p:animEffect transition="in" filter="fade">
                                      <p:cBhvr>
                                        <p:cTn id="124" dur="500"/>
                                        <p:tgtEl>
                                          <p:spTgt spid="209"/>
                                        </p:tgtEl>
                                      </p:cBhvr>
                                    </p:animEffect>
                                  </p:childTnLst>
                                </p:cTn>
                              </p:par>
                            </p:childTnLst>
                          </p:cTn>
                        </p:par>
                        <p:par>
                          <p:cTn id="125" fill="hold">
                            <p:stCondLst>
                              <p:cond delay="650"/>
                            </p:stCondLst>
                            <p:childTnLst>
                              <p:par>
                                <p:cTn id="126" presetID="31" presetClass="entr" presetSubtype="0" fill="hold" grpId="0" nodeType="afterEffect">
                                  <p:stCondLst>
                                    <p:cond delay="0"/>
                                  </p:stCondLst>
                                  <p:iterate type="lt">
                                    <p:tmPct val="2000"/>
                                  </p:iterate>
                                  <p:childTnLst>
                                    <p:set>
                                      <p:cBhvr>
                                        <p:cTn id="127" dur="1" fill="hold">
                                          <p:stCondLst>
                                            <p:cond delay="0"/>
                                          </p:stCondLst>
                                        </p:cTn>
                                        <p:tgtEl>
                                          <p:spTgt spid="210"/>
                                        </p:tgtEl>
                                        <p:attrNameLst>
                                          <p:attrName>style.visibility</p:attrName>
                                        </p:attrNameLst>
                                      </p:cBhvr>
                                      <p:to>
                                        <p:strVal val="visible"/>
                                      </p:to>
                                    </p:set>
                                    <p:anim calcmode="lin" valueType="num">
                                      <p:cBhvr>
                                        <p:cTn id="128" dur="1000" fill="hold"/>
                                        <p:tgtEl>
                                          <p:spTgt spid="210"/>
                                        </p:tgtEl>
                                        <p:attrNameLst>
                                          <p:attrName>ppt_w</p:attrName>
                                        </p:attrNameLst>
                                      </p:cBhvr>
                                      <p:tavLst>
                                        <p:tav tm="0">
                                          <p:val>
                                            <p:fltVal val="0"/>
                                          </p:val>
                                        </p:tav>
                                        <p:tav tm="100000">
                                          <p:val>
                                            <p:strVal val="#ppt_w"/>
                                          </p:val>
                                        </p:tav>
                                      </p:tavLst>
                                    </p:anim>
                                    <p:anim calcmode="lin" valueType="num">
                                      <p:cBhvr>
                                        <p:cTn id="129" dur="1000" fill="hold"/>
                                        <p:tgtEl>
                                          <p:spTgt spid="210"/>
                                        </p:tgtEl>
                                        <p:attrNameLst>
                                          <p:attrName>ppt_h</p:attrName>
                                        </p:attrNameLst>
                                      </p:cBhvr>
                                      <p:tavLst>
                                        <p:tav tm="0">
                                          <p:val>
                                            <p:fltVal val="0"/>
                                          </p:val>
                                        </p:tav>
                                        <p:tav tm="100000">
                                          <p:val>
                                            <p:strVal val="#ppt_h"/>
                                          </p:val>
                                        </p:tav>
                                      </p:tavLst>
                                    </p:anim>
                                    <p:anim calcmode="lin" valueType="num">
                                      <p:cBhvr>
                                        <p:cTn id="130" dur="1000" fill="hold"/>
                                        <p:tgtEl>
                                          <p:spTgt spid="210"/>
                                        </p:tgtEl>
                                        <p:attrNameLst>
                                          <p:attrName>style.rotation</p:attrName>
                                        </p:attrNameLst>
                                      </p:cBhvr>
                                      <p:tavLst>
                                        <p:tav tm="0">
                                          <p:val>
                                            <p:fltVal val="90"/>
                                          </p:val>
                                        </p:tav>
                                        <p:tav tm="100000">
                                          <p:val>
                                            <p:fltVal val="0"/>
                                          </p:val>
                                        </p:tav>
                                      </p:tavLst>
                                    </p:anim>
                                    <p:animEffect transition="in" filter="fade">
                                      <p:cBhvr>
                                        <p:cTn id="131" dur="1000"/>
                                        <p:tgtEl>
                                          <p:spTgt spid="210"/>
                                        </p:tgtEl>
                                      </p:cBhvr>
                                    </p:animEffect>
                                  </p:childTnLst>
                                </p:cTn>
                              </p:par>
                            </p:childTnLst>
                          </p:cTn>
                        </p:par>
                      </p:childTnLst>
                    </p:cTn>
                  </p:par>
                  <p:par>
                    <p:cTn id="132" fill="hold">
                      <p:stCondLst>
                        <p:cond delay="indefinite"/>
                      </p:stCondLst>
                      <p:childTnLst>
                        <p:par>
                          <p:cTn id="133" fill="hold">
                            <p:stCondLst>
                              <p:cond delay="0"/>
                            </p:stCondLst>
                            <p:childTnLst>
                              <p:par>
                                <p:cTn id="134" presetID="49" presetClass="entr" presetSubtype="0" decel="100000" fill="hold" nodeType="clickEffect">
                                  <p:stCondLst>
                                    <p:cond delay="0"/>
                                  </p:stCondLst>
                                  <p:childTnLst>
                                    <p:set>
                                      <p:cBhvr>
                                        <p:cTn id="135" dur="1" fill="hold">
                                          <p:stCondLst>
                                            <p:cond delay="0"/>
                                          </p:stCondLst>
                                        </p:cTn>
                                        <p:tgtEl>
                                          <p:spTgt spid="86"/>
                                        </p:tgtEl>
                                        <p:attrNameLst>
                                          <p:attrName>style.visibility</p:attrName>
                                        </p:attrNameLst>
                                      </p:cBhvr>
                                      <p:to>
                                        <p:strVal val="visible"/>
                                      </p:to>
                                    </p:set>
                                    <p:anim calcmode="lin" valueType="num">
                                      <p:cBhvr>
                                        <p:cTn id="136" dur="500" fill="hold"/>
                                        <p:tgtEl>
                                          <p:spTgt spid="86"/>
                                        </p:tgtEl>
                                        <p:attrNameLst>
                                          <p:attrName>ppt_w</p:attrName>
                                        </p:attrNameLst>
                                      </p:cBhvr>
                                      <p:tavLst>
                                        <p:tav tm="0">
                                          <p:val>
                                            <p:fltVal val="0"/>
                                          </p:val>
                                        </p:tav>
                                        <p:tav tm="100000">
                                          <p:val>
                                            <p:strVal val="#ppt_w"/>
                                          </p:val>
                                        </p:tav>
                                      </p:tavLst>
                                    </p:anim>
                                    <p:anim calcmode="lin" valueType="num">
                                      <p:cBhvr>
                                        <p:cTn id="137" dur="500" fill="hold"/>
                                        <p:tgtEl>
                                          <p:spTgt spid="86"/>
                                        </p:tgtEl>
                                        <p:attrNameLst>
                                          <p:attrName>ppt_h</p:attrName>
                                        </p:attrNameLst>
                                      </p:cBhvr>
                                      <p:tavLst>
                                        <p:tav tm="0">
                                          <p:val>
                                            <p:fltVal val="0"/>
                                          </p:val>
                                        </p:tav>
                                        <p:tav tm="100000">
                                          <p:val>
                                            <p:strVal val="#ppt_h"/>
                                          </p:val>
                                        </p:tav>
                                      </p:tavLst>
                                    </p:anim>
                                    <p:anim calcmode="lin" valueType="num">
                                      <p:cBhvr>
                                        <p:cTn id="138" dur="500" fill="hold"/>
                                        <p:tgtEl>
                                          <p:spTgt spid="86"/>
                                        </p:tgtEl>
                                        <p:attrNameLst>
                                          <p:attrName>style.rotation</p:attrName>
                                        </p:attrNameLst>
                                      </p:cBhvr>
                                      <p:tavLst>
                                        <p:tav tm="0">
                                          <p:val>
                                            <p:fltVal val="360"/>
                                          </p:val>
                                        </p:tav>
                                        <p:tav tm="100000">
                                          <p:val>
                                            <p:fltVal val="0"/>
                                          </p:val>
                                        </p:tav>
                                      </p:tavLst>
                                    </p:anim>
                                    <p:animEffect transition="in" filter="fade">
                                      <p:cBhvr>
                                        <p:cTn id="139" dur="500"/>
                                        <p:tgtEl>
                                          <p:spTgt spid="86"/>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iterate type="lt">
                                    <p:tmPct val="6000"/>
                                  </p:iterate>
                                  <p:childTnLst>
                                    <p:set>
                                      <p:cBhvr>
                                        <p:cTn id="143" dur="1" fill="hold">
                                          <p:stCondLst>
                                            <p:cond delay="0"/>
                                          </p:stCondLst>
                                        </p:cTn>
                                        <p:tgtEl>
                                          <p:spTgt spid="146"/>
                                        </p:tgtEl>
                                        <p:attrNameLst>
                                          <p:attrName>style.visibility</p:attrName>
                                        </p:attrNameLst>
                                      </p:cBhvr>
                                      <p:to>
                                        <p:strVal val="visible"/>
                                      </p:to>
                                    </p:set>
                                    <p:animEffect transition="in" filter="fade">
                                      <p:cBhvr>
                                        <p:cTn id="144" dur="500"/>
                                        <p:tgtEl>
                                          <p:spTgt spid="146"/>
                                        </p:tgtEl>
                                      </p:cBhvr>
                                    </p:animEffect>
                                  </p:childTnLst>
                                </p:cTn>
                              </p:par>
                            </p:childTnLst>
                          </p:cTn>
                        </p:par>
                        <p:par>
                          <p:cTn id="145" fill="hold">
                            <p:stCondLst>
                              <p:cond delay="770"/>
                            </p:stCondLst>
                            <p:childTnLst>
                              <p:par>
                                <p:cTn id="146" presetID="31" presetClass="entr" presetSubtype="0" fill="hold" grpId="0" nodeType="afterEffect">
                                  <p:stCondLst>
                                    <p:cond delay="0"/>
                                  </p:stCondLst>
                                  <p:iterate type="lt">
                                    <p:tmPct val="2000"/>
                                  </p:iterate>
                                  <p:childTnLst>
                                    <p:set>
                                      <p:cBhvr>
                                        <p:cTn id="147" dur="1" fill="hold">
                                          <p:stCondLst>
                                            <p:cond delay="0"/>
                                          </p:stCondLst>
                                        </p:cTn>
                                        <p:tgtEl>
                                          <p:spTgt spid="151"/>
                                        </p:tgtEl>
                                        <p:attrNameLst>
                                          <p:attrName>style.visibility</p:attrName>
                                        </p:attrNameLst>
                                      </p:cBhvr>
                                      <p:to>
                                        <p:strVal val="visible"/>
                                      </p:to>
                                    </p:set>
                                    <p:anim calcmode="lin" valueType="num">
                                      <p:cBhvr>
                                        <p:cTn id="148" dur="1000" fill="hold"/>
                                        <p:tgtEl>
                                          <p:spTgt spid="151"/>
                                        </p:tgtEl>
                                        <p:attrNameLst>
                                          <p:attrName>ppt_w</p:attrName>
                                        </p:attrNameLst>
                                      </p:cBhvr>
                                      <p:tavLst>
                                        <p:tav tm="0">
                                          <p:val>
                                            <p:fltVal val="0"/>
                                          </p:val>
                                        </p:tav>
                                        <p:tav tm="100000">
                                          <p:val>
                                            <p:strVal val="#ppt_w"/>
                                          </p:val>
                                        </p:tav>
                                      </p:tavLst>
                                    </p:anim>
                                    <p:anim calcmode="lin" valueType="num">
                                      <p:cBhvr>
                                        <p:cTn id="149" dur="1000" fill="hold"/>
                                        <p:tgtEl>
                                          <p:spTgt spid="151"/>
                                        </p:tgtEl>
                                        <p:attrNameLst>
                                          <p:attrName>ppt_h</p:attrName>
                                        </p:attrNameLst>
                                      </p:cBhvr>
                                      <p:tavLst>
                                        <p:tav tm="0">
                                          <p:val>
                                            <p:fltVal val="0"/>
                                          </p:val>
                                        </p:tav>
                                        <p:tav tm="100000">
                                          <p:val>
                                            <p:strVal val="#ppt_h"/>
                                          </p:val>
                                        </p:tav>
                                      </p:tavLst>
                                    </p:anim>
                                    <p:anim calcmode="lin" valueType="num">
                                      <p:cBhvr>
                                        <p:cTn id="150" dur="1000" fill="hold"/>
                                        <p:tgtEl>
                                          <p:spTgt spid="151"/>
                                        </p:tgtEl>
                                        <p:attrNameLst>
                                          <p:attrName>style.rotation</p:attrName>
                                        </p:attrNameLst>
                                      </p:cBhvr>
                                      <p:tavLst>
                                        <p:tav tm="0">
                                          <p:val>
                                            <p:fltVal val="90"/>
                                          </p:val>
                                        </p:tav>
                                        <p:tav tm="100000">
                                          <p:val>
                                            <p:fltVal val="0"/>
                                          </p:val>
                                        </p:tav>
                                      </p:tavLst>
                                    </p:anim>
                                    <p:animEffect transition="in" filter="fade">
                                      <p:cBhvr>
                                        <p:cTn id="151" dur="1000"/>
                                        <p:tgtEl>
                                          <p:spTgt spid="151"/>
                                        </p:tgtEl>
                                      </p:cBhvr>
                                    </p:animEffect>
                                  </p:childTnLst>
                                </p:cTn>
                              </p:par>
                            </p:childTnLst>
                          </p:cTn>
                        </p:par>
                        <p:par>
                          <p:cTn id="152" fill="hold">
                            <p:stCondLst>
                              <p:cond delay="1970"/>
                            </p:stCondLst>
                            <p:childTnLst>
                              <p:par>
                                <p:cTn id="153" presetID="31" presetClass="entr" presetSubtype="0" fill="hold" grpId="0" nodeType="afterEffect">
                                  <p:stCondLst>
                                    <p:cond delay="0"/>
                                  </p:stCondLst>
                                  <p:iterate type="lt">
                                    <p:tmPct val="2000"/>
                                  </p:iterate>
                                  <p:childTnLst>
                                    <p:set>
                                      <p:cBhvr>
                                        <p:cTn id="154" dur="1" fill="hold">
                                          <p:stCondLst>
                                            <p:cond delay="0"/>
                                          </p:stCondLst>
                                        </p:cTn>
                                        <p:tgtEl>
                                          <p:spTgt spid="167"/>
                                        </p:tgtEl>
                                        <p:attrNameLst>
                                          <p:attrName>style.visibility</p:attrName>
                                        </p:attrNameLst>
                                      </p:cBhvr>
                                      <p:to>
                                        <p:strVal val="visible"/>
                                      </p:to>
                                    </p:set>
                                    <p:anim calcmode="lin" valueType="num">
                                      <p:cBhvr>
                                        <p:cTn id="155" dur="1000" fill="hold"/>
                                        <p:tgtEl>
                                          <p:spTgt spid="167"/>
                                        </p:tgtEl>
                                        <p:attrNameLst>
                                          <p:attrName>ppt_w</p:attrName>
                                        </p:attrNameLst>
                                      </p:cBhvr>
                                      <p:tavLst>
                                        <p:tav tm="0">
                                          <p:val>
                                            <p:fltVal val="0"/>
                                          </p:val>
                                        </p:tav>
                                        <p:tav tm="100000">
                                          <p:val>
                                            <p:strVal val="#ppt_w"/>
                                          </p:val>
                                        </p:tav>
                                      </p:tavLst>
                                    </p:anim>
                                    <p:anim calcmode="lin" valueType="num">
                                      <p:cBhvr>
                                        <p:cTn id="156" dur="1000" fill="hold"/>
                                        <p:tgtEl>
                                          <p:spTgt spid="167"/>
                                        </p:tgtEl>
                                        <p:attrNameLst>
                                          <p:attrName>ppt_h</p:attrName>
                                        </p:attrNameLst>
                                      </p:cBhvr>
                                      <p:tavLst>
                                        <p:tav tm="0">
                                          <p:val>
                                            <p:fltVal val="0"/>
                                          </p:val>
                                        </p:tav>
                                        <p:tav tm="100000">
                                          <p:val>
                                            <p:strVal val="#ppt_h"/>
                                          </p:val>
                                        </p:tav>
                                      </p:tavLst>
                                    </p:anim>
                                    <p:anim calcmode="lin" valueType="num">
                                      <p:cBhvr>
                                        <p:cTn id="157" dur="1000" fill="hold"/>
                                        <p:tgtEl>
                                          <p:spTgt spid="167"/>
                                        </p:tgtEl>
                                        <p:attrNameLst>
                                          <p:attrName>style.rotation</p:attrName>
                                        </p:attrNameLst>
                                      </p:cBhvr>
                                      <p:tavLst>
                                        <p:tav tm="0">
                                          <p:val>
                                            <p:fltVal val="90"/>
                                          </p:val>
                                        </p:tav>
                                        <p:tav tm="100000">
                                          <p:val>
                                            <p:fltVal val="0"/>
                                          </p:val>
                                        </p:tav>
                                      </p:tavLst>
                                    </p:anim>
                                    <p:animEffect transition="in" filter="fade">
                                      <p:cBhvr>
                                        <p:cTn id="158" dur="1000"/>
                                        <p:tgtEl>
                                          <p:spTgt spid="167"/>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iterate type="lt">
                                    <p:tmPct val="6000"/>
                                  </p:iterate>
                                  <p:childTnLst>
                                    <p:set>
                                      <p:cBhvr>
                                        <p:cTn id="162" dur="1" fill="hold">
                                          <p:stCondLst>
                                            <p:cond delay="0"/>
                                          </p:stCondLst>
                                        </p:cTn>
                                        <p:tgtEl>
                                          <p:spTgt spid="173"/>
                                        </p:tgtEl>
                                        <p:attrNameLst>
                                          <p:attrName>style.visibility</p:attrName>
                                        </p:attrNameLst>
                                      </p:cBhvr>
                                      <p:to>
                                        <p:strVal val="visible"/>
                                      </p:to>
                                    </p:set>
                                    <p:animEffect transition="in" filter="fade">
                                      <p:cBhvr>
                                        <p:cTn id="163" dur="500"/>
                                        <p:tgtEl>
                                          <p:spTgt spid="173"/>
                                        </p:tgtEl>
                                      </p:cBhvr>
                                    </p:animEffect>
                                  </p:childTnLst>
                                </p:cTn>
                              </p:par>
                            </p:childTnLst>
                          </p:cTn>
                        </p:par>
                        <p:par>
                          <p:cTn id="164" fill="hold">
                            <p:stCondLst>
                              <p:cond delay="650"/>
                            </p:stCondLst>
                            <p:childTnLst>
                              <p:par>
                                <p:cTn id="165" presetID="31" presetClass="entr" presetSubtype="0" fill="hold" grpId="0" nodeType="afterEffect">
                                  <p:stCondLst>
                                    <p:cond delay="0"/>
                                  </p:stCondLst>
                                  <p:iterate type="lt">
                                    <p:tmPct val="2000"/>
                                  </p:iterate>
                                  <p:childTnLst>
                                    <p:set>
                                      <p:cBhvr>
                                        <p:cTn id="166" dur="1" fill="hold">
                                          <p:stCondLst>
                                            <p:cond delay="0"/>
                                          </p:stCondLst>
                                        </p:cTn>
                                        <p:tgtEl>
                                          <p:spTgt spid="174"/>
                                        </p:tgtEl>
                                        <p:attrNameLst>
                                          <p:attrName>style.visibility</p:attrName>
                                        </p:attrNameLst>
                                      </p:cBhvr>
                                      <p:to>
                                        <p:strVal val="visible"/>
                                      </p:to>
                                    </p:set>
                                    <p:anim calcmode="lin" valueType="num">
                                      <p:cBhvr>
                                        <p:cTn id="167" dur="1000" fill="hold"/>
                                        <p:tgtEl>
                                          <p:spTgt spid="174"/>
                                        </p:tgtEl>
                                        <p:attrNameLst>
                                          <p:attrName>ppt_w</p:attrName>
                                        </p:attrNameLst>
                                      </p:cBhvr>
                                      <p:tavLst>
                                        <p:tav tm="0">
                                          <p:val>
                                            <p:fltVal val="0"/>
                                          </p:val>
                                        </p:tav>
                                        <p:tav tm="100000">
                                          <p:val>
                                            <p:strVal val="#ppt_w"/>
                                          </p:val>
                                        </p:tav>
                                      </p:tavLst>
                                    </p:anim>
                                    <p:anim calcmode="lin" valueType="num">
                                      <p:cBhvr>
                                        <p:cTn id="168" dur="1000" fill="hold"/>
                                        <p:tgtEl>
                                          <p:spTgt spid="174"/>
                                        </p:tgtEl>
                                        <p:attrNameLst>
                                          <p:attrName>ppt_h</p:attrName>
                                        </p:attrNameLst>
                                      </p:cBhvr>
                                      <p:tavLst>
                                        <p:tav tm="0">
                                          <p:val>
                                            <p:fltVal val="0"/>
                                          </p:val>
                                        </p:tav>
                                        <p:tav tm="100000">
                                          <p:val>
                                            <p:strVal val="#ppt_h"/>
                                          </p:val>
                                        </p:tav>
                                      </p:tavLst>
                                    </p:anim>
                                    <p:anim calcmode="lin" valueType="num">
                                      <p:cBhvr>
                                        <p:cTn id="169" dur="1000" fill="hold"/>
                                        <p:tgtEl>
                                          <p:spTgt spid="174"/>
                                        </p:tgtEl>
                                        <p:attrNameLst>
                                          <p:attrName>style.rotation</p:attrName>
                                        </p:attrNameLst>
                                      </p:cBhvr>
                                      <p:tavLst>
                                        <p:tav tm="0">
                                          <p:val>
                                            <p:fltVal val="90"/>
                                          </p:val>
                                        </p:tav>
                                        <p:tav tm="100000">
                                          <p:val>
                                            <p:fltVal val="0"/>
                                          </p:val>
                                        </p:tav>
                                      </p:tavLst>
                                    </p:anim>
                                    <p:animEffect transition="in" filter="fade">
                                      <p:cBhvr>
                                        <p:cTn id="170"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81" grpId="0" animBg="1"/>
      <p:bldP spid="146" grpId="0"/>
      <p:bldP spid="148" grpId="0"/>
      <p:bldP spid="149" grpId="0"/>
      <p:bldP spid="150" grpId="0" animBg="1"/>
      <p:bldP spid="151" grpId="0"/>
      <p:bldP spid="209" grpId="0"/>
      <p:bldP spid="210" grpId="0"/>
      <p:bldP spid="221" grpId="0"/>
      <p:bldP spid="227" grpId="0"/>
      <p:bldP spid="228" grpId="0"/>
      <p:bldP spid="229" grpId="0"/>
      <p:bldP spid="167" grpId="0"/>
      <p:bldP spid="173" grpId="0"/>
      <p:bldP spid="17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50537"/>
            </a:gs>
            <a:gs pos="46000">
              <a:srgbClr val="180F3A"/>
            </a:gs>
            <a:gs pos="85000">
              <a:srgbClr val="4A113C"/>
            </a:gs>
          </a:gsLst>
          <a:lin ang="5400000" scaled="0"/>
          <a:tileRect/>
        </a:gradFill>
        <a:effectLst/>
      </p:bgPr>
    </p:bg>
    <p:spTree>
      <p:nvGrpSpPr>
        <p:cNvPr id="1" name=""/>
        <p:cNvGrpSpPr/>
        <p:nvPr/>
      </p:nvGrpSpPr>
      <p:grpSpPr>
        <a:xfrm>
          <a:off x="0" y="0"/>
          <a:ext cx="0" cy="0"/>
          <a:chOff x="0" y="0"/>
          <a:chExt cx="0" cy="0"/>
        </a:xfrm>
      </p:grpSpPr>
      <p:sp>
        <p:nvSpPr>
          <p:cNvPr id="2" name="文本框 1"/>
          <p:cNvSpPr txBox="1"/>
          <p:nvPr/>
        </p:nvSpPr>
        <p:spPr>
          <a:xfrm>
            <a:off x="2765198" y="5932117"/>
            <a:ext cx="6748688" cy="307777"/>
          </a:xfrm>
          <a:prstGeom prst="rect">
            <a:avLst/>
          </a:prstGeom>
          <a:noFill/>
        </p:spPr>
        <p:txBody>
          <a:bodyPr wrap="square" rtlCol="0">
            <a:spAutoFit/>
          </a:bodyPr>
          <a:lstStyle/>
          <a:p>
            <a:pPr algn="ctr"/>
            <a:r>
              <a:rPr lang="zh-CN" altLang="en-US" sz="1400" dirty="0" smtClean="0">
                <a:solidFill>
                  <a:schemeClr val="bg1">
                    <a:lumMod val="95000"/>
                  </a:schemeClr>
                </a:solidFill>
                <a:latin typeface="Segoe UI Light" panose="020B0502040204020203" pitchFamily="34" charset="0"/>
                <a:cs typeface="Segoe UI Light" panose="020B0502040204020203" pitchFamily="34" charset="0"/>
              </a:rPr>
              <a:t>开启文档生成新纪元</a:t>
            </a:r>
            <a:endParaRPr lang="zh-CN" altLang="en-US" sz="1400" dirty="0">
              <a:solidFill>
                <a:schemeClr val="bg1">
                  <a:lumMod val="95000"/>
                </a:schemeClr>
              </a:solidFill>
              <a:latin typeface="Segoe UI Light" panose="020B0502040204020203" pitchFamily="34" charset="0"/>
              <a:cs typeface="Segoe UI Light" panose="020B0502040204020203" pitchFamily="34" charset="0"/>
            </a:endParaRPr>
          </a:p>
        </p:txBody>
      </p:sp>
      <p:sp>
        <p:nvSpPr>
          <p:cNvPr id="4" name="文本框 3"/>
          <p:cNvSpPr txBox="1"/>
          <p:nvPr/>
        </p:nvSpPr>
        <p:spPr>
          <a:xfrm>
            <a:off x="4078513" y="5189630"/>
            <a:ext cx="4122058" cy="461665"/>
          </a:xfrm>
          <a:prstGeom prst="rect">
            <a:avLst/>
          </a:prstGeom>
          <a:noFill/>
        </p:spPr>
        <p:txBody>
          <a:bodyPr wrap="square" rtlCol="0">
            <a:spAutoFit/>
          </a:bodyPr>
          <a:lstStyle/>
          <a:p>
            <a:pPr algn="ctr"/>
            <a:r>
              <a:rPr lang="zh-CN" altLang="en-US" sz="2400" spc="200" dirty="0" smtClean="0">
                <a:solidFill>
                  <a:schemeClr val="bg1"/>
                </a:solidFill>
                <a:latin typeface="Source Han Sans Light" panose="020B0300000000000000" pitchFamily="34" charset="-122"/>
                <a:ea typeface="Source Han Sans Light" panose="020B0300000000000000" pitchFamily="34" charset="-122"/>
              </a:rPr>
              <a:t>「</a:t>
            </a:r>
            <a:r>
              <a:rPr lang="zh-CN" altLang="en-US" sz="2400" spc="200" dirty="0" smtClean="0">
                <a:ln w="0">
                  <a:noFill/>
                </a:ln>
                <a:gradFill>
                  <a:gsLst>
                    <a:gs pos="9000">
                      <a:srgbClr val="05DAE3"/>
                    </a:gs>
                    <a:gs pos="58000">
                      <a:srgbClr val="05DAE3"/>
                    </a:gs>
                    <a:gs pos="36000">
                      <a:srgbClr val="22B9FE"/>
                    </a:gs>
                    <a:gs pos="84000">
                      <a:srgbClr val="22B9FE"/>
                    </a:gs>
                  </a:gsLst>
                  <a:lin ang="5400000" scaled="0"/>
                </a:gradFill>
                <a:latin typeface="Source Han Sans Heavy" panose="020B0A00000000000000" pitchFamily="34" charset="-122"/>
                <a:ea typeface="Source Han Sans Heavy" panose="020B0A00000000000000" pitchFamily="34" charset="-122"/>
              </a:rPr>
              <a:t>开启</a:t>
            </a:r>
            <a:r>
              <a:rPr lang="zh-CN" altLang="en-US" sz="2400" spc="200" dirty="0" smtClean="0">
                <a:solidFill>
                  <a:schemeClr val="bg1"/>
                </a:solidFill>
                <a:latin typeface="Source Han Sans Light" panose="020B0300000000000000" pitchFamily="34" charset="-122"/>
                <a:ea typeface="Source Han Sans Light" panose="020B0300000000000000" pitchFamily="34" charset="-122"/>
              </a:rPr>
              <a:t>」</a:t>
            </a:r>
            <a:endParaRPr lang="zh-CN" altLang="en-US" sz="2400" spc="200" dirty="0">
              <a:solidFill>
                <a:schemeClr val="bg1"/>
              </a:solidFill>
              <a:latin typeface="Source Han Sans Light" panose="020B0300000000000000" pitchFamily="34" charset="-122"/>
              <a:ea typeface="Source Han Sans Light" panose="020B0300000000000000" pitchFamily="34" charset="-122"/>
            </a:endParaRPr>
          </a:p>
        </p:txBody>
      </p:sp>
      <p:sp>
        <p:nvSpPr>
          <p:cNvPr id="5" name="文本框 4"/>
          <p:cNvSpPr txBox="1"/>
          <p:nvPr/>
        </p:nvSpPr>
        <p:spPr>
          <a:xfrm>
            <a:off x="4078513" y="5587795"/>
            <a:ext cx="4122058" cy="338554"/>
          </a:xfrm>
          <a:prstGeom prst="rect">
            <a:avLst/>
          </a:prstGeom>
          <a:noFill/>
        </p:spPr>
        <p:txBody>
          <a:bodyPr wrap="square" rtlCol="0">
            <a:spAutoFit/>
          </a:bodyPr>
          <a:lstStyle/>
          <a:p>
            <a:pPr algn="ctr"/>
            <a:r>
              <a:rPr lang="en-US" altLang="zh-CN" sz="1600" dirty="0">
                <a:solidFill>
                  <a:schemeClr val="bg1"/>
                </a:solidFill>
                <a:latin typeface="Source Han Sans Light" panose="020B0300000000000000" pitchFamily="34" charset="-122"/>
                <a:ea typeface="Source Han Sans Light" panose="020B0300000000000000" pitchFamily="34" charset="-122"/>
              </a:rPr>
              <a:t>Q</a:t>
            </a:r>
            <a:r>
              <a:rPr lang="en-US" altLang="zh-CN" sz="1600" dirty="0" smtClean="0">
                <a:solidFill>
                  <a:schemeClr val="bg1"/>
                </a:solidFill>
                <a:latin typeface="Source Han Sans Light" panose="020B0300000000000000" pitchFamily="34" charset="-122"/>
                <a:ea typeface="Source Han Sans Light" panose="020B0300000000000000" pitchFamily="34" charset="-122"/>
              </a:rPr>
              <a:t>uick Start</a:t>
            </a:r>
            <a:endParaRPr lang="zh-CN" altLang="en-US" sz="1600" dirty="0">
              <a:solidFill>
                <a:schemeClr val="bg1"/>
              </a:solidFill>
              <a:latin typeface="Source Han Sans Light" panose="020B0300000000000000" pitchFamily="34" charset="-122"/>
              <a:ea typeface="Source Han Sans Light" panose="020B0300000000000000" pitchFamily="34" charset="-122"/>
            </a:endParaRPr>
          </a:p>
        </p:txBody>
      </p:sp>
      <p:grpSp>
        <p:nvGrpSpPr>
          <p:cNvPr id="6" name="组合 5"/>
          <p:cNvGrpSpPr/>
          <p:nvPr/>
        </p:nvGrpSpPr>
        <p:grpSpPr>
          <a:xfrm>
            <a:off x="251801" y="194356"/>
            <a:ext cx="1381927" cy="756696"/>
            <a:chOff x="251801" y="194356"/>
            <a:chExt cx="1381927" cy="756696"/>
          </a:xfrm>
        </p:grpSpPr>
        <p:sp>
          <p:nvSpPr>
            <p:cNvPr id="7" name="文本框 6"/>
            <p:cNvSpPr txBox="1"/>
            <p:nvPr/>
          </p:nvSpPr>
          <p:spPr>
            <a:xfrm>
              <a:off x="278714" y="194356"/>
              <a:ext cx="1355014" cy="381708"/>
            </a:xfrm>
            <a:prstGeom prst="rect">
              <a:avLst/>
            </a:prstGeom>
            <a:noFill/>
          </p:spPr>
          <p:txBody>
            <a:bodyPr wrap="square" rtlCol="0">
              <a:spAutoFit/>
            </a:bodyPr>
            <a:lstStyle/>
            <a:p>
              <a:pPr>
                <a:lnSpc>
                  <a:spcPct val="130000"/>
                </a:lnSpc>
              </a:pPr>
              <a:r>
                <a:rPr lang="en-US" altLang="zh-CN" sz="16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DOC-APIS</a:t>
              </a:r>
              <a:endParaRPr lang="zh-CN" altLang="en-US" sz="1600" spc="200" dirty="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endParaRPr>
            </a:p>
          </p:txBody>
        </p:sp>
        <p:sp>
          <p:nvSpPr>
            <p:cNvPr id="8" name="文本框 7"/>
            <p:cNvSpPr txBox="1"/>
            <p:nvPr/>
          </p:nvSpPr>
          <p:spPr>
            <a:xfrm>
              <a:off x="278714" y="638146"/>
              <a:ext cx="1050214" cy="312906"/>
            </a:xfrm>
            <a:prstGeom prst="rect">
              <a:avLst/>
            </a:prstGeom>
            <a:noFill/>
          </p:spPr>
          <p:txBody>
            <a:bodyPr wrap="square" rtlCol="0">
              <a:spAutoFit/>
            </a:bodyPr>
            <a:lstStyle/>
            <a:p>
              <a:pPr>
                <a:lnSpc>
                  <a:spcPct val="130000"/>
                </a:lnSpc>
              </a:pPr>
              <a:r>
                <a:rPr lang="en-US" altLang="zh-CN" sz="1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doc-</a:t>
              </a:r>
              <a:r>
                <a:rPr lang="en-US" altLang="zh-CN" sz="1200" dirty="0" err="1"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apis</a:t>
              </a:r>
              <a:endParaRPr lang="zh-CN" altLang="en-US" sz="1200" dirty="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endParaRPr>
            </a:p>
          </p:txBody>
        </p:sp>
        <p:cxnSp>
          <p:nvCxnSpPr>
            <p:cNvPr id="9" name="直接连接符 8"/>
            <p:cNvCxnSpPr/>
            <p:nvPr/>
          </p:nvCxnSpPr>
          <p:spPr>
            <a:xfrm>
              <a:off x="251801" y="314325"/>
              <a:ext cx="0" cy="589102"/>
            </a:xfrm>
            <a:prstGeom prst="line">
              <a:avLst/>
            </a:prstGeom>
            <a:ln w="12700">
              <a:solidFill>
                <a:srgbClr val="05DAE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5953699"/>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7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3"/>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700"/>
                                        <p:tgtEl>
                                          <p:spTgt spid="5"/>
                                        </p:tgtEl>
                                      </p:cBhvr>
                                    </p:animEffect>
                                  </p:childTnLst>
                                </p:cTn>
                              </p:par>
                            </p:childTnLst>
                          </p:cTn>
                        </p:par>
                        <p:par>
                          <p:cTn id="13" fill="hold">
                            <p:stCondLst>
                              <p:cond delay="2420"/>
                            </p:stCondLst>
                            <p:childTnLst>
                              <p:par>
                                <p:cTn id="14" presetID="31" presetClass="entr" presetSubtype="0" fill="hold" grpId="0" nodeType="afterEffect">
                                  <p:stCondLst>
                                    <p:cond delay="0"/>
                                  </p:stCondLst>
                                  <p:iterate type="lt">
                                    <p:tmPct val="2000"/>
                                  </p:iterate>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style.rotation</p:attrName>
                                        </p:attrNameLst>
                                      </p:cBhvr>
                                      <p:tavLst>
                                        <p:tav tm="0">
                                          <p:val>
                                            <p:fltVal val="90"/>
                                          </p:val>
                                        </p:tav>
                                        <p:tav tm="100000">
                                          <p:val>
                                            <p:fltVal val="0"/>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组合 98"/>
          <p:cNvGrpSpPr/>
          <p:nvPr/>
        </p:nvGrpSpPr>
        <p:grpSpPr>
          <a:xfrm rot="21303460">
            <a:off x="7168749" y="3366746"/>
            <a:ext cx="6104100" cy="1217968"/>
            <a:chOff x="4475848" y="1835885"/>
            <a:chExt cx="6104100" cy="2135480"/>
          </a:xfrm>
        </p:grpSpPr>
        <p:grpSp>
          <p:nvGrpSpPr>
            <p:cNvPr id="100" name="组合 99"/>
            <p:cNvGrpSpPr/>
            <p:nvPr/>
          </p:nvGrpSpPr>
          <p:grpSpPr>
            <a:xfrm>
              <a:off x="4475848" y="1835885"/>
              <a:ext cx="5864146" cy="2135480"/>
              <a:chOff x="2257368" y="1807349"/>
              <a:chExt cx="5864146" cy="2135480"/>
            </a:xfrm>
          </p:grpSpPr>
          <p:cxnSp>
            <p:nvCxnSpPr>
              <p:cNvPr id="102" name="直接连接符 101"/>
              <p:cNvCxnSpPr/>
              <p:nvPr/>
            </p:nvCxnSpPr>
            <p:spPr>
              <a:xfrm rot="896107" flipH="1">
                <a:off x="3534852" y="3154407"/>
                <a:ext cx="2887302" cy="788422"/>
              </a:xfrm>
              <a:prstGeom prst="line">
                <a:avLst/>
              </a:prstGeom>
              <a:ln w="317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896107" flipH="1">
                <a:off x="5617909" y="2690774"/>
                <a:ext cx="1257727" cy="334868"/>
              </a:xfrm>
              <a:prstGeom prst="line">
                <a:avLst/>
              </a:prstGeom>
              <a:ln w="31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896107" flipH="1">
                <a:off x="5862960" y="3162626"/>
                <a:ext cx="1257727" cy="334868"/>
              </a:xfrm>
              <a:prstGeom prst="line">
                <a:avLst/>
              </a:prstGeom>
              <a:ln w="31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rot="896107" flipV="1">
                <a:off x="6523946" y="2917909"/>
                <a:ext cx="1581232" cy="421001"/>
              </a:xfrm>
              <a:prstGeom prst="line">
                <a:avLst/>
              </a:prstGeom>
              <a:ln w="3175"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rot="896107" flipV="1">
                <a:off x="3530649" y="2421078"/>
                <a:ext cx="4590865" cy="1222312"/>
              </a:xfrm>
              <a:prstGeom prst="line">
                <a:avLst/>
              </a:prstGeom>
              <a:ln w="3175" cap="rnd">
                <a:gradFill flip="none" rotWithShape="1">
                  <a:gsLst>
                    <a:gs pos="0">
                      <a:srgbClr val="CD115D"/>
                    </a:gs>
                    <a:gs pos="100000">
                      <a:srgbClr val="B40F51">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rot="896107" flipH="1">
                <a:off x="5174114" y="1882859"/>
                <a:ext cx="1257727" cy="334868"/>
              </a:xfrm>
              <a:prstGeom prst="line">
                <a:avLst/>
              </a:prstGeom>
              <a:ln w="3175" cap="rnd">
                <a:gradFill flip="none" rotWithShape="1">
                  <a:gsLst>
                    <a:gs pos="35000">
                      <a:srgbClr val="05DAE3">
                        <a:alpha val="74000"/>
                      </a:srgbClr>
                    </a:gs>
                    <a:gs pos="2532">
                      <a:srgbClr val="05DAE3">
                        <a:alpha val="0"/>
                      </a:srgbClr>
                    </a:gs>
                    <a:gs pos="56000">
                      <a:srgbClr val="05DAE3">
                        <a:alpha val="46000"/>
                      </a:srgbClr>
                    </a:gs>
                    <a:gs pos="83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rot="896107" flipV="1">
                <a:off x="4413763" y="1807349"/>
                <a:ext cx="2385572" cy="651417"/>
              </a:xfrm>
              <a:prstGeom prst="line">
                <a:avLst/>
              </a:prstGeom>
              <a:ln w="317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rot="896107" flipH="1">
                <a:off x="2257368" y="2378323"/>
                <a:ext cx="2887302" cy="788422"/>
              </a:xfrm>
              <a:prstGeom prst="line">
                <a:avLst/>
              </a:prstGeom>
              <a:ln w="3175" cap="rnd">
                <a:gradFill flip="none" rotWithShape="1">
                  <a:gsLst>
                    <a:gs pos="46000">
                      <a:srgbClr val="05DAE3">
                        <a:alpha val="49000"/>
                      </a:srgbClr>
                    </a:gs>
                    <a:gs pos="7000">
                      <a:srgbClr val="05DAE3">
                        <a:alpha val="0"/>
                      </a:srgbClr>
                    </a:gs>
                    <a:gs pos="89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grpSp>
        <p:cxnSp>
          <p:nvCxnSpPr>
            <p:cNvPr id="101" name="直接连接符 100"/>
            <p:cNvCxnSpPr/>
            <p:nvPr/>
          </p:nvCxnSpPr>
          <p:spPr>
            <a:xfrm rot="896107" flipH="1">
              <a:off x="5820178" y="2654538"/>
              <a:ext cx="4759770" cy="1299728"/>
            </a:xfrm>
            <a:prstGeom prst="line">
              <a:avLst/>
            </a:prstGeom>
            <a:ln w="34925" cap="rnd">
              <a:gradFill flip="none" rotWithShape="1">
                <a:gsLst>
                  <a:gs pos="46000">
                    <a:srgbClr val="05DAE3">
                      <a:alpha val="79000"/>
                    </a:srgbClr>
                  </a:gs>
                  <a:gs pos="19000">
                    <a:srgbClr val="05DAE3">
                      <a:alpha val="0"/>
                    </a:srgbClr>
                  </a:gs>
                  <a:gs pos="74000">
                    <a:srgbClr val="05DAE3">
                      <a:alpha val="0"/>
                    </a:srgbClr>
                  </a:gs>
                </a:gsLst>
                <a:lin ang="0" scaled="1"/>
                <a:tileRect/>
              </a:gradFill>
              <a:round/>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rot="2700000">
            <a:off x="-6453256" y="-2078672"/>
            <a:ext cx="10701046" cy="11183004"/>
            <a:chOff x="-4924175" y="-2136705"/>
            <a:chExt cx="9848350" cy="10291904"/>
          </a:xfrm>
        </p:grpSpPr>
        <p:grpSp>
          <p:nvGrpSpPr>
            <p:cNvPr id="8" name="组合 7"/>
            <p:cNvGrpSpPr/>
            <p:nvPr/>
          </p:nvGrpSpPr>
          <p:grpSpPr>
            <a:xfrm>
              <a:off x="-4423032" y="-891251"/>
              <a:ext cx="8846064" cy="7918294"/>
              <a:chOff x="2869692" y="822608"/>
              <a:chExt cx="5805820" cy="5196909"/>
            </a:xfrm>
          </p:grpSpPr>
          <p:sp>
            <p:nvSpPr>
              <p:cNvPr id="16" name="Freeform 6"/>
              <p:cNvSpPr>
                <a:spLocks/>
              </p:cNvSpPr>
              <p:nvPr/>
            </p:nvSpPr>
            <p:spPr bwMode="auto">
              <a:xfrm rot="16200000">
                <a:off x="3884544" y="1759656"/>
                <a:ext cx="3776117" cy="332281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6"/>
              <p:cNvSpPr>
                <a:spLocks/>
              </p:cNvSpPr>
              <p:nvPr/>
            </p:nvSpPr>
            <p:spPr bwMode="auto">
              <a:xfrm rot="16768421">
                <a:off x="3850716" y="1729888"/>
                <a:ext cx="3843773" cy="338234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6"/>
              <p:cNvSpPr>
                <a:spLocks/>
              </p:cNvSpPr>
              <p:nvPr/>
            </p:nvSpPr>
            <p:spPr bwMode="auto">
              <a:xfrm rot="17336842">
                <a:off x="3816888" y="1700120"/>
                <a:ext cx="3911430" cy="3441883"/>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6"/>
              <p:cNvSpPr>
                <a:spLocks/>
              </p:cNvSpPr>
              <p:nvPr/>
            </p:nvSpPr>
            <p:spPr bwMode="auto">
              <a:xfrm rot="17905263">
                <a:off x="3783059" y="1670353"/>
                <a:ext cx="3979088" cy="3501418"/>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6"/>
              <p:cNvSpPr>
                <a:spLocks/>
              </p:cNvSpPr>
              <p:nvPr/>
            </p:nvSpPr>
            <p:spPr bwMode="auto">
              <a:xfrm rot="18473684">
                <a:off x="3749230" y="1640585"/>
                <a:ext cx="4046744" cy="3560953"/>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6"/>
              <p:cNvSpPr>
                <a:spLocks/>
              </p:cNvSpPr>
              <p:nvPr/>
            </p:nvSpPr>
            <p:spPr bwMode="auto">
              <a:xfrm rot="19042105">
                <a:off x="3715401" y="1610819"/>
                <a:ext cx="4114402" cy="362048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6"/>
              <p:cNvSpPr>
                <a:spLocks/>
              </p:cNvSpPr>
              <p:nvPr/>
            </p:nvSpPr>
            <p:spPr bwMode="auto">
              <a:xfrm rot="19610526">
                <a:off x="3681574" y="1581051"/>
                <a:ext cx="4182058" cy="3680022"/>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6"/>
              <p:cNvSpPr>
                <a:spLocks/>
              </p:cNvSpPr>
              <p:nvPr/>
            </p:nvSpPr>
            <p:spPr bwMode="auto">
              <a:xfrm rot="20178947">
                <a:off x="3647745" y="1551284"/>
                <a:ext cx="4249715" cy="373955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6"/>
              <p:cNvSpPr>
                <a:spLocks/>
              </p:cNvSpPr>
              <p:nvPr/>
            </p:nvSpPr>
            <p:spPr bwMode="auto">
              <a:xfrm rot="20747368">
                <a:off x="3613916" y="1521516"/>
                <a:ext cx="4317371" cy="3799092"/>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6"/>
              <p:cNvSpPr>
                <a:spLocks/>
              </p:cNvSpPr>
              <p:nvPr/>
            </p:nvSpPr>
            <p:spPr bwMode="auto">
              <a:xfrm rot="21315790">
                <a:off x="3580088" y="1491749"/>
                <a:ext cx="4385029" cy="385862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6"/>
              <p:cNvSpPr>
                <a:spLocks/>
              </p:cNvSpPr>
              <p:nvPr/>
            </p:nvSpPr>
            <p:spPr bwMode="auto">
              <a:xfrm rot="284211">
                <a:off x="3546260" y="1461981"/>
                <a:ext cx="4452685" cy="3918162"/>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6"/>
              <p:cNvSpPr>
                <a:spLocks/>
              </p:cNvSpPr>
              <p:nvPr/>
            </p:nvSpPr>
            <p:spPr bwMode="auto">
              <a:xfrm rot="852632">
                <a:off x="3512432" y="1432214"/>
                <a:ext cx="4520342" cy="397769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6"/>
              <p:cNvSpPr>
                <a:spLocks/>
              </p:cNvSpPr>
              <p:nvPr/>
            </p:nvSpPr>
            <p:spPr bwMode="auto">
              <a:xfrm rot="1421053">
                <a:off x="3478603" y="1402446"/>
                <a:ext cx="4587998" cy="403723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6"/>
              <p:cNvSpPr>
                <a:spLocks/>
              </p:cNvSpPr>
              <p:nvPr/>
            </p:nvSpPr>
            <p:spPr bwMode="auto">
              <a:xfrm rot="1989474">
                <a:off x="3444774" y="1372680"/>
                <a:ext cx="4655655" cy="409676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6"/>
              <p:cNvSpPr>
                <a:spLocks/>
              </p:cNvSpPr>
              <p:nvPr/>
            </p:nvSpPr>
            <p:spPr bwMode="auto">
              <a:xfrm rot="2557895">
                <a:off x="3410947" y="1342912"/>
                <a:ext cx="4723312" cy="415630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6"/>
              <p:cNvSpPr>
                <a:spLocks/>
              </p:cNvSpPr>
              <p:nvPr/>
            </p:nvSpPr>
            <p:spPr bwMode="auto">
              <a:xfrm rot="3126316">
                <a:off x="3377119" y="1313144"/>
                <a:ext cx="4790968" cy="421583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6"/>
              <p:cNvSpPr>
                <a:spLocks/>
              </p:cNvSpPr>
              <p:nvPr/>
            </p:nvSpPr>
            <p:spPr bwMode="auto">
              <a:xfrm rot="3694737">
                <a:off x="3343290" y="1283376"/>
                <a:ext cx="4858624" cy="427537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6"/>
              <p:cNvSpPr>
                <a:spLocks/>
              </p:cNvSpPr>
              <p:nvPr/>
            </p:nvSpPr>
            <p:spPr bwMode="auto">
              <a:xfrm rot="4263158">
                <a:off x="3309461" y="1253610"/>
                <a:ext cx="4926282" cy="433490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6"/>
              <p:cNvSpPr>
                <a:spLocks/>
              </p:cNvSpPr>
              <p:nvPr/>
            </p:nvSpPr>
            <p:spPr bwMode="auto">
              <a:xfrm rot="4831579">
                <a:off x="3275634" y="1223842"/>
                <a:ext cx="4993938" cy="439444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6"/>
              <p:cNvSpPr>
                <a:spLocks/>
              </p:cNvSpPr>
              <p:nvPr/>
            </p:nvSpPr>
            <p:spPr bwMode="auto">
              <a:xfrm rot="5400000">
                <a:off x="3241805" y="1194075"/>
                <a:ext cx="5061595" cy="4453976"/>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6"/>
              <p:cNvSpPr>
                <a:spLocks/>
              </p:cNvSpPr>
              <p:nvPr/>
            </p:nvSpPr>
            <p:spPr bwMode="auto">
              <a:xfrm rot="5968422">
                <a:off x="3207976" y="1164307"/>
                <a:ext cx="5129251" cy="451351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6"/>
              <p:cNvSpPr>
                <a:spLocks/>
              </p:cNvSpPr>
              <p:nvPr/>
            </p:nvSpPr>
            <p:spPr bwMode="auto">
              <a:xfrm rot="6536842">
                <a:off x="3174148" y="1134539"/>
                <a:ext cx="5196909" cy="457304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6"/>
              <p:cNvSpPr>
                <a:spLocks/>
              </p:cNvSpPr>
              <p:nvPr/>
            </p:nvSpPr>
            <p:spPr bwMode="auto">
              <a:xfrm rot="9378948">
                <a:off x="3005005" y="985703"/>
                <a:ext cx="5535194" cy="4870720"/>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6"/>
              <p:cNvSpPr>
                <a:spLocks/>
              </p:cNvSpPr>
              <p:nvPr/>
            </p:nvSpPr>
            <p:spPr bwMode="auto">
              <a:xfrm rot="9947368">
                <a:off x="2971178" y="955934"/>
                <a:ext cx="5602850" cy="493025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6"/>
              <p:cNvSpPr>
                <a:spLocks/>
              </p:cNvSpPr>
              <p:nvPr/>
            </p:nvSpPr>
            <p:spPr bwMode="auto">
              <a:xfrm rot="10515789">
                <a:off x="2937349" y="926168"/>
                <a:ext cx="5670506" cy="4989790"/>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6"/>
              <p:cNvSpPr>
                <a:spLocks/>
              </p:cNvSpPr>
              <p:nvPr/>
            </p:nvSpPr>
            <p:spPr bwMode="auto">
              <a:xfrm rot="11084211">
                <a:off x="2903520" y="896400"/>
                <a:ext cx="5738163" cy="504932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6"/>
              <p:cNvSpPr>
                <a:spLocks/>
              </p:cNvSpPr>
              <p:nvPr/>
            </p:nvSpPr>
            <p:spPr bwMode="auto">
              <a:xfrm rot="11652632">
                <a:off x="2869692" y="866633"/>
                <a:ext cx="5805820" cy="5108860"/>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4" name="Freeform 6"/>
            <p:cNvSpPr>
              <a:spLocks/>
            </p:cNvSpPr>
            <p:nvPr/>
          </p:nvSpPr>
          <p:spPr bwMode="auto">
            <a:xfrm rot="7105263">
              <a:off x="-4314287" y="-787131"/>
              <a:ext cx="8628574" cy="7592758"/>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 name="Freeform 6"/>
            <p:cNvSpPr>
              <a:spLocks/>
            </p:cNvSpPr>
            <p:nvPr/>
          </p:nvSpPr>
          <p:spPr bwMode="auto">
            <a:xfrm rot="7673685">
              <a:off x="-4369729" y="-835921"/>
              <a:ext cx="8739462" cy="769033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rot="8242105">
              <a:off x="-4425174" y="-884709"/>
              <a:ext cx="8850351" cy="7787911"/>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Freeform 6"/>
            <p:cNvSpPr>
              <a:spLocks/>
            </p:cNvSpPr>
            <p:nvPr/>
          </p:nvSpPr>
          <p:spPr bwMode="auto">
            <a:xfrm rot="8810526">
              <a:off x="-4480620" y="-933498"/>
              <a:ext cx="8961240" cy="788548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rot="12221052">
              <a:off x="-4813286" y="-1226229"/>
              <a:ext cx="9626573" cy="8470949"/>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6"/>
            <p:cNvSpPr>
              <a:spLocks/>
            </p:cNvSpPr>
            <p:nvPr/>
          </p:nvSpPr>
          <p:spPr bwMode="auto">
            <a:xfrm rot="12789474">
              <a:off x="-4868730" y="-1275017"/>
              <a:ext cx="9737461" cy="8568527"/>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6"/>
            <p:cNvSpPr>
              <a:spLocks/>
            </p:cNvSpPr>
            <p:nvPr/>
          </p:nvSpPr>
          <p:spPr bwMode="auto">
            <a:xfrm rot="13357896">
              <a:off x="-4924175" y="-1323806"/>
              <a:ext cx="9848350" cy="8666104"/>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6"/>
            <p:cNvSpPr>
              <a:spLocks/>
            </p:cNvSpPr>
            <p:nvPr/>
          </p:nvSpPr>
          <p:spPr bwMode="auto">
            <a:xfrm rot="13926315">
              <a:off x="-4979619" y="-1372594"/>
              <a:ext cx="9959238" cy="8763682"/>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6"/>
            <p:cNvSpPr>
              <a:spLocks/>
            </p:cNvSpPr>
            <p:nvPr/>
          </p:nvSpPr>
          <p:spPr bwMode="auto">
            <a:xfrm rot="14494737">
              <a:off x="-5035063" y="-1421383"/>
              <a:ext cx="10070127" cy="8861258"/>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6"/>
            <p:cNvSpPr>
              <a:spLocks/>
            </p:cNvSpPr>
            <p:nvPr/>
          </p:nvSpPr>
          <p:spPr bwMode="auto">
            <a:xfrm rot="15063159">
              <a:off x="-5090507" y="-1470171"/>
              <a:ext cx="10181015" cy="8958835"/>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6"/>
            <p:cNvSpPr>
              <a:spLocks/>
            </p:cNvSpPr>
            <p:nvPr/>
          </p:nvSpPr>
          <p:spPr bwMode="auto">
            <a:xfrm rot="15631578">
              <a:off x="-5145952" y="-1518960"/>
              <a:ext cx="10291904" cy="9056413"/>
            </a:xfrm>
            <a:custGeom>
              <a:avLst/>
              <a:gdLst>
                <a:gd name="T0" fmla="*/ 170 w 561"/>
                <a:gd name="T1" fmla="*/ 499 h 499"/>
                <a:gd name="T2" fmla="*/ 120 w 561"/>
                <a:gd name="T3" fmla="*/ 470 h 499"/>
                <a:gd name="T4" fmla="*/ 9 w 561"/>
                <a:gd name="T5" fmla="*/ 278 h 499"/>
                <a:gd name="T6" fmla="*/ 9 w 561"/>
                <a:gd name="T7" fmla="*/ 220 h 499"/>
                <a:gd name="T8" fmla="*/ 120 w 561"/>
                <a:gd name="T9" fmla="*/ 29 h 499"/>
                <a:gd name="T10" fmla="*/ 170 w 561"/>
                <a:gd name="T11" fmla="*/ 0 h 499"/>
                <a:gd name="T12" fmla="*/ 391 w 561"/>
                <a:gd name="T13" fmla="*/ 0 h 499"/>
                <a:gd name="T14" fmla="*/ 441 w 561"/>
                <a:gd name="T15" fmla="*/ 29 h 499"/>
                <a:gd name="T16" fmla="*/ 552 w 561"/>
                <a:gd name="T17" fmla="*/ 220 h 499"/>
                <a:gd name="T18" fmla="*/ 552 w 561"/>
                <a:gd name="T19" fmla="*/ 278 h 499"/>
                <a:gd name="T20" fmla="*/ 441 w 561"/>
                <a:gd name="T21" fmla="*/ 470 h 499"/>
                <a:gd name="T22" fmla="*/ 391 w 561"/>
                <a:gd name="T23" fmla="*/ 499 h 499"/>
                <a:gd name="T24" fmla="*/ 170 w 561"/>
                <a:gd name="T25"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1" h="499">
                  <a:moveTo>
                    <a:pt x="170" y="499"/>
                  </a:moveTo>
                  <a:cubicBezTo>
                    <a:pt x="151" y="499"/>
                    <a:pt x="129" y="486"/>
                    <a:pt x="120" y="470"/>
                  </a:cubicBezTo>
                  <a:cubicBezTo>
                    <a:pt x="9" y="278"/>
                    <a:pt x="9" y="278"/>
                    <a:pt x="9" y="278"/>
                  </a:cubicBezTo>
                  <a:cubicBezTo>
                    <a:pt x="0" y="262"/>
                    <a:pt x="0" y="236"/>
                    <a:pt x="9" y="220"/>
                  </a:cubicBezTo>
                  <a:cubicBezTo>
                    <a:pt x="120" y="29"/>
                    <a:pt x="120" y="29"/>
                    <a:pt x="120" y="29"/>
                  </a:cubicBezTo>
                  <a:cubicBezTo>
                    <a:pt x="129" y="13"/>
                    <a:pt x="151" y="0"/>
                    <a:pt x="170" y="0"/>
                  </a:cubicBezTo>
                  <a:cubicBezTo>
                    <a:pt x="391" y="0"/>
                    <a:pt x="391" y="0"/>
                    <a:pt x="391" y="0"/>
                  </a:cubicBezTo>
                  <a:cubicBezTo>
                    <a:pt x="410" y="0"/>
                    <a:pt x="432" y="13"/>
                    <a:pt x="441" y="29"/>
                  </a:cubicBezTo>
                  <a:cubicBezTo>
                    <a:pt x="552" y="220"/>
                    <a:pt x="552" y="220"/>
                    <a:pt x="552" y="220"/>
                  </a:cubicBezTo>
                  <a:cubicBezTo>
                    <a:pt x="561" y="236"/>
                    <a:pt x="561" y="262"/>
                    <a:pt x="552" y="278"/>
                  </a:cubicBezTo>
                  <a:cubicBezTo>
                    <a:pt x="441" y="470"/>
                    <a:pt x="441" y="470"/>
                    <a:pt x="441" y="470"/>
                  </a:cubicBezTo>
                  <a:cubicBezTo>
                    <a:pt x="432" y="486"/>
                    <a:pt x="410" y="499"/>
                    <a:pt x="391" y="499"/>
                  </a:cubicBezTo>
                  <a:lnTo>
                    <a:pt x="170" y="499"/>
                  </a:lnTo>
                  <a:close/>
                </a:path>
              </a:pathLst>
            </a:custGeom>
            <a:noFill/>
            <a:ln w="3175" cap="flat">
              <a:gradFill>
                <a:gsLst>
                  <a:gs pos="0">
                    <a:srgbClr val="FF8585"/>
                  </a:gs>
                  <a:gs pos="50000">
                    <a:srgbClr val="775C8A">
                      <a:alpha val="0"/>
                    </a:srgbClr>
                  </a:gs>
                  <a:gs pos="25000">
                    <a:srgbClr val="BB1055">
                      <a:alpha val="29000"/>
                    </a:srgbClr>
                  </a:gs>
                  <a:gs pos="75000">
                    <a:srgbClr val="05DAE3">
                      <a:alpha val="46000"/>
                    </a:srgbClr>
                  </a:gs>
                  <a:gs pos="100000">
                    <a:srgbClr val="6DFEFB"/>
                  </a:gs>
                </a:gsLst>
                <a:lin ang="5400000" scaled="1"/>
              </a:gra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54" name="组合 53"/>
          <p:cNvGrpSpPr/>
          <p:nvPr/>
        </p:nvGrpSpPr>
        <p:grpSpPr>
          <a:xfrm>
            <a:off x="7127631" y="656492"/>
            <a:ext cx="1500554" cy="1500554"/>
            <a:chOff x="7127631" y="656492"/>
            <a:chExt cx="1500554" cy="1500554"/>
          </a:xfrm>
        </p:grpSpPr>
        <p:grpSp>
          <p:nvGrpSpPr>
            <p:cNvPr id="45" name="组合 44"/>
            <p:cNvGrpSpPr/>
            <p:nvPr/>
          </p:nvGrpSpPr>
          <p:grpSpPr>
            <a:xfrm rot="10800000">
              <a:off x="7127631" y="656492"/>
              <a:ext cx="1500554" cy="1500554"/>
              <a:chOff x="7127631" y="656492"/>
              <a:chExt cx="1500554" cy="1500554"/>
            </a:xfrm>
          </p:grpSpPr>
          <p:sp>
            <p:nvSpPr>
              <p:cNvPr id="44" name="空心弧 43"/>
              <p:cNvSpPr/>
              <p:nvPr/>
            </p:nvSpPr>
            <p:spPr>
              <a:xfrm>
                <a:off x="7127631" y="656492"/>
                <a:ext cx="1500554" cy="1500554"/>
              </a:xfrm>
              <a:prstGeom prst="blockArc">
                <a:avLst>
                  <a:gd name="adj1" fmla="val 21582056"/>
                  <a:gd name="adj2" fmla="val 21581624"/>
                  <a:gd name="adj3" fmla="val 2487"/>
                </a:avLst>
              </a:prstGeom>
              <a:solidFill>
                <a:srgbClr val="170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3" name="空心弧 42"/>
              <p:cNvSpPr/>
              <p:nvPr/>
            </p:nvSpPr>
            <p:spPr>
              <a:xfrm>
                <a:off x="7127631" y="656492"/>
                <a:ext cx="1500554" cy="1500554"/>
              </a:xfrm>
              <a:prstGeom prst="blockArc">
                <a:avLst>
                  <a:gd name="adj1" fmla="val 15573808"/>
                  <a:gd name="adj2" fmla="val 21572291"/>
                  <a:gd name="adj3" fmla="val 2740"/>
                </a:avLst>
              </a:prstGeom>
              <a:solidFill>
                <a:srgbClr val="6DFE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53" name="组合 52"/>
            <p:cNvGrpSpPr/>
            <p:nvPr/>
          </p:nvGrpSpPr>
          <p:grpSpPr>
            <a:xfrm>
              <a:off x="7620815" y="1213337"/>
              <a:ext cx="514186" cy="386864"/>
              <a:chOff x="7711220" y="1281356"/>
              <a:chExt cx="333375" cy="250825"/>
            </a:xfrm>
          </p:grpSpPr>
          <p:sp>
            <p:nvSpPr>
              <p:cNvPr id="47" name="Freeform 626"/>
              <p:cNvSpPr>
                <a:spLocks noEditPoints="1"/>
              </p:cNvSpPr>
              <p:nvPr/>
            </p:nvSpPr>
            <p:spPr bwMode="auto">
              <a:xfrm>
                <a:off x="7711220" y="1346443"/>
                <a:ext cx="268288" cy="185738"/>
              </a:xfrm>
              <a:custGeom>
                <a:avLst/>
                <a:gdLst>
                  <a:gd name="T0" fmla="*/ 232 w 232"/>
                  <a:gd name="T1" fmla="*/ 45 h 160"/>
                  <a:gd name="T2" fmla="*/ 187 w 232"/>
                  <a:gd name="T3" fmla="*/ 0 h 160"/>
                  <a:gd name="T4" fmla="*/ 147 w 232"/>
                  <a:gd name="T5" fmla="*/ 25 h 160"/>
                  <a:gd name="T6" fmla="*/ 119 w 232"/>
                  <a:gd name="T7" fmla="*/ 18 h 160"/>
                  <a:gd name="T8" fmla="*/ 64 w 232"/>
                  <a:gd name="T9" fmla="*/ 51 h 160"/>
                  <a:gd name="T10" fmla="*/ 48 w 232"/>
                  <a:gd name="T11" fmla="*/ 46 h 160"/>
                  <a:gd name="T12" fmla="*/ 19 w 232"/>
                  <a:gd name="T13" fmla="*/ 75 h 160"/>
                  <a:gd name="T14" fmla="*/ 20 w 232"/>
                  <a:gd name="T15" fmla="*/ 83 h 160"/>
                  <a:gd name="T16" fmla="*/ 0 w 232"/>
                  <a:gd name="T17" fmla="*/ 118 h 160"/>
                  <a:gd name="T18" fmla="*/ 40 w 232"/>
                  <a:gd name="T19" fmla="*/ 160 h 160"/>
                  <a:gd name="T20" fmla="*/ 40 w 232"/>
                  <a:gd name="T21" fmla="*/ 160 h 160"/>
                  <a:gd name="T22" fmla="*/ 42 w 232"/>
                  <a:gd name="T23" fmla="*/ 160 h 160"/>
                  <a:gd name="T24" fmla="*/ 42 w 232"/>
                  <a:gd name="T25" fmla="*/ 160 h 160"/>
                  <a:gd name="T26" fmla="*/ 43 w 232"/>
                  <a:gd name="T27" fmla="*/ 160 h 160"/>
                  <a:gd name="T28" fmla="*/ 161 w 232"/>
                  <a:gd name="T29" fmla="*/ 160 h 160"/>
                  <a:gd name="T30" fmla="*/ 163 w 232"/>
                  <a:gd name="T31" fmla="*/ 160 h 160"/>
                  <a:gd name="T32" fmla="*/ 195 w 232"/>
                  <a:gd name="T33" fmla="*/ 146 h 160"/>
                  <a:gd name="T34" fmla="*/ 196 w 232"/>
                  <a:gd name="T35" fmla="*/ 146 h 160"/>
                  <a:gd name="T36" fmla="*/ 196 w 232"/>
                  <a:gd name="T37" fmla="*/ 144 h 160"/>
                  <a:gd name="T38" fmla="*/ 204 w 232"/>
                  <a:gd name="T39" fmla="*/ 119 h 160"/>
                  <a:gd name="T40" fmla="*/ 192 w 232"/>
                  <a:gd name="T41" fmla="*/ 90 h 160"/>
                  <a:gd name="T42" fmla="*/ 232 w 232"/>
                  <a:gd name="T43" fmla="*/ 45 h 160"/>
                  <a:gd name="T44" fmla="*/ 163 w 232"/>
                  <a:gd name="T45" fmla="*/ 146 h 160"/>
                  <a:gd name="T46" fmla="*/ 162 w 232"/>
                  <a:gd name="T47" fmla="*/ 146 h 160"/>
                  <a:gd name="T48" fmla="*/ 162 w 232"/>
                  <a:gd name="T49" fmla="*/ 146 h 160"/>
                  <a:gd name="T50" fmla="*/ 161 w 232"/>
                  <a:gd name="T51" fmla="*/ 146 h 160"/>
                  <a:gd name="T52" fmla="*/ 43 w 232"/>
                  <a:gd name="T53" fmla="*/ 146 h 160"/>
                  <a:gd name="T54" fmla="*/ 42 w 232"/>
                  <a:gd name="T55" fmla="*/ 146 h 160"/>
                  <a:gd name="T56" fmla="*/ 42 w 232"/>
                  <a:gd name="T57" fmla="*/ 146 h 160"/>
                  <a:gd name="T58" fmla="*/ 42 w 232"/>
                  <a:gd name="T59" fmla="*/ 146 h 160"/>
                  <a:gd name="T60" fmla="*/ 14 w 232"/>
                  <a:gd name="T61" fmla="*/ 118 h 160"/>
                  <a:gd name="T62" fmla="*/ 28 w 232"/>
                  <a:gd name="T63" fmla="*/ 94 h 160"/>
                  <a:gd name="T64" fmla="*/ 37 w 232"/>
                  <a:gd name="T65" fmla="*/ 89 h 160"/>
                  <a:gd name="T66" fmla="*/ 34 w 232"/>
                  <a:gd name="T67" fmla="*/ 80 h 160"/>
                  <a:gd name="T68" fmla="*/ 33 w 232"/>
                  <a:gd name="T69" fmla="*/ 75 h 160"/>
                  <a:gd name="T70" fmla="*/ 48 w 232"/>
                  <a:gd name="T71" fmla="*/ 60 h 160"/>
                  <a:gd name="T72" fmla="*/ 57 w 232"/>
                  <a:gd name="T73" fmla="*/ 63 h 160"/>
                  <a:gd name="T74" fmla="*/ 70 w 232"/>
                  <a:gd name="T75" fmla="*/ 73 h 160"/>
                  <a:gd name="T76" fmla="*/ 76 w 232"/>
                  <a:gd name="T77" fmla="*/ 59 h 160"/>
                  <a:gd name="T78" fmla="*/ 119 w 232"/>
                  <a:gd name="T79" fmla="*/ 32 h 160"/>
                  <a:gd name="T80" fmla="*/ 166 w 232"/>
                  <a:gd name="T81" fmla="*/ 79 h 160"/>
                  <a:gd name="T82" fmla="*/ 166 w 232"/>
                  <a:gd name="T83" fmla="*/ 81 h 160"/>
                  <a:gd name="T84" fmla="*/ 166 w 232"/>
                  <a:gd name="T85" fmla="*/ 82 h 160"/>
                  <a:gd name="T86" fmla="*/ 166 w 232"/>
                  <a:gd name="T87" fmla="*/ 91 h 160"/>
                  <a:gd name="T88" fmla="*/ 174 w 232"/>
                  <a:gd name="T89" fmla="*/ 94 h 160"/>
                  <a:gd name="T90" fmla="*/ 190 w 232"/>
                  <a:gd name="T91" fmla="*/ 119 h 160"/>
                  <a:gd name="T92" fmla="*/ 163 w 232"/>
                  <a:gd name="T93" fmla="*/ 146 h 160"/>
                  <a:gd name="T94" fmla="*/ 163 w 232"/>
                  <a:gd name="T95" fmla="*/ 14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2" h="160">
                    <a:moveTo>
                      <a:pt x="232" y="45"/>
                    </a:moveTo>
                    <a:cubicBezTo>
                      <a:pt x="232" y="20"/>
                      <a:pt x="212" y="0"/>
                      <a:pt x="187" y="0"/>
                    </a:cubicBezTo>
                    <a:cubicBezTo>
                      <a:pt x="170" y="0"/>
                      <a:pt x="155" y="10"/>
                      <a:pt x="147" y="25"/>
                    </a:cubicBezTo>
                    <a:cubicBezTo>
                      <a:pt x="139" y="20"/>
                      <a:pt x="129" y="18"/>
                      <a:pt x="119" y="18"/>
                    </a:cubicBezTo>
                    <a:cubicBezTo>
                      <a:pt x="95" y="18"/>
                      <a:pt x="75" y="31"/>
                      <a:pt x="64" y="51"/>
                    </a:cubicBezTo>
                    <a:cubicBezTo>
                      <a:pt x="60" y="48"/>
                      <a:pt x="54" y="46"/>
                      <a:pt x="48" y="46"/>
                    </a:cubicBezTo>
                    <a:cubicBezTo>
                      <a:pt x="32" y="46"/>
                      <a:pt x="19" y="59"/>
                      <a:pt x="19" y="75"/>
                    </a:cubicBezTo>
                    <a:cubicBezTo>
                      <a:pt x="19" y="78"/>
                      <a:pt x="19" y="80"/>
                      <a:pt x="20" y="83"/>
                    </a:cubicBezTo>
                    <a:cubicBezTo>
                      <a:pt x="8" y="90"/>
                      <a:pt x="0" y="103"/>
                      <a:pt x="0" y="118"/>
                    </a:cubicBezTo>
                    <a:cubicBezTo>
                      <a:pt x="0" y="141"/>
                      <a:pt x="18" y="159"/>
                      <a:pt x="40" y="160"/>
                    </a:cubicBezTo>
                    <a:cubicBezTo>
                      <a:pt x="40" y="160"/>
                      <a:pt x="40" y="160"/>
                      <a:pt x="40" y="160"/>
                    </a:cubicBezTo>
                    <a:cubicBezTo>
                      <a:pt x="42" y="160"/>
                      <a:pt x="42" y="160"/>
                      <a:pt x="42" y="160"/>
                    </a:cubicBezTo>
                    <a:cubicBezTo>
                      <a:pt x="42" y="160"/>
                      <a:pt x="42" y="160"/>
                      <a:pt x="42" y="160"/>
                    </a:cubicBezTo>
                    <a:cubicBezTo>
                      <a:pt x="43" y="160"/>
                      <a:pt x="43" y="160"/>
                      <a:pt x="43" y="160"/>
                    </a:cubicBezTo>
                    <a:cubicBezTo>
                      <a:pt x="161" y="160"/>
                      <a:pt x="161" y="160"/>
                      <a:pt x="161" y="160"/>
                    </a:cubicBezTo>
                    <a:cubicBezTo>
                      <a:pt x="162" y="160"/>
                      <a:pt x="163" y="160"/>
                      <a:pt x="163" y="160"/>
                    </a:cubicBezTo>
                    <a:cubicBezTo>
                      <a:pt x="176" y="160"/>
                      <a:pt x="187" y="155"/>
                      <a:pt x="195" y="146"/>
                    </a:cubicBezTo>
                    <a:cubicBezTo>
                      <a:pt x="196" y="146"/>
                      <a:pt x="196" y="146"/>
                      <a:pt x="196" y="146"/>
                    </a:cubicBezTo>
                    <a:cubicBezTo>
                      <a:pt x="196" y="144"/>
                      <a:pt x="196" y="144"/>
                      <a:pt x="196" y="144"/>
                    </a:cubicBezTo>
                    <a:cubicBezTo>
                      <a:pt x="201" y="137"/>
                      <a:pt x="204" y="129"/>
                      <a:pt x="204" y="119"/>
                    </a:cubicBezTo>
                    <a:cubicBezTo>
                      <a:pt x="204" y="108"/>
                      <a:pt x="200" y="97"/>
                      <a:pt x="192" y="90"/>
                    </a:cubicBezTo>
                    <a:cubicBezTo>
                      <a:pt x="214" y="87"/>
                      <a:pt x="232" y="68"/>
                      <a:pt x="232" y="45"/>
                    </a:cubicBezTo>
                    <a:close/>
                    <a:moveTo>
                      <a:pt x="163" y="146"/>
                    </a:moveTo>
                    <a:cubicBezTo>
                      <a:pt x="162" y="146"/>
                      <a:pt x="162" y="146"/>
                      <a:pt x="162" y="146"/>
                    </a:cubicBezTo>
                    <a:cubicBezTo>
                      <a:pt x="162" y="146"/>
                      <a:pt x="162" y="146"/>
                      <a:pt x="162" y="146"/>
                    </a:cubicBezTo>
                    <a:cubicBezTo>
                      <a:pt x="161" y="146"/>
                      <a:pt x="161" y="146"/>
                      <a:pt x="161" y="146"/>
                    </a:cubicBezTo>
                    <a:cubicBezTo>
                      <a:pt x="43" y="146"/>
                      <a:pt x="43" y="146"/>
                      <a:pt x="43" y="146"/>
                    </a:cubicBezTo>
                    <a:cubicBezTo>
                      <a:pt x="42" y="146"/>
                      <a:pt x="42" y="146"/>
                      <a:pt x="42" y="146"/>
                    </a:cubicBezTo>
                    <a:cubicBezTo>
                      <a:pt x="42" y="146"/>
                      <a:pt x="42" y="146"/>
                      <a:pt x="42" y="146"/>
                    </a:cubicBezTo>
                    <a:cubicBezTo>
                      <a:pt x="42" y="146"/>
                      <a:pt x="42" y="146"/>
                      <a:pt x="42" y="146"/>
                    </a:cubicBezTo>
                    <a:cubicBezTo>
                      <a:pt x="27" y="146"/>
                      <a:pt x="14" y="133"/>
                      <a:pt x="14" y="118"/>
                    </a:cubicBezTo>
                    <a:cubicBezTo>
                      <a:pt x="14" y="108"/>
                      <a:pt x="20" y="99"/>
                      <a:pt x="28" y="94"/>
                    </a:cubicBezTo>
                    <a:cubicBezTo>
                      <a:pt x="37" y="89"/>
                      <a:pt x="37" y="89"/>
                      <a:pt x="37" y="89"/>
                    </a:cubicBezTo>
                    <a:cubicBezTo>
                      <a:pt x="34" y="80"/>
                      <a:pt x="34" y="80"/>
                      <a:pt x="34" y="80"/>
                    </a:cubicBezTo>
                    <a:cubicBezTo>
                      <a:pt x="33" y="78"/>
                      <a:pt x="33" y="77"/>
                      <a:pt x="33" y="75"/>
                    </a:cubicBezTo>
                    <a:cubicBezTo>
                      <a:pt x="33" y="67"/>
                      <a:pt x="40" y="60"/>
                      <a:pt x="48" y="60"/>
                    </a:cubicBezTo>
                    <a:cubicBezTo>
                      <a:pt x="51" y="60"/>
                      <a:pt x="55" y="61"/>
                      <a:pt x="57" y="63"/>
                    </a:cubicBezTo>
                    <a:cubicBezTo>
                      <a:pt x="70" y="73"/>
                      <a:pt x="70" y="73"/>
                      <a:pt x="70" y="73"/>
                    </a:cubicBezTo>
                    <a:cubicBezTo>
                      <a:pt x="76" y="59"/>
                      <a:pt x="76" y="59"/>
                      <a:pt x="76" y="59"/>
                    </a:cubicBezTo>
                    <a:cubicBezTo>
                      <a:pt x="84" y="42"/>
                      <a:pt x="101" y="32"/>
                      <a:pt x="119" y="32"/>
                    </a:cubicBezTo>
                    <a:cubicBezTo>
                      <a:pt x="145" y="32"/>
                      <a:pt x="166" y="53"/>
                      <a:pt x="166" y="79"/>
                    </a:cubicBezTo>
                    <a:cubicBezTo>
                      <a:pt x="166" y="80"/>
                      <a:pt x="166" y="80"/>
                      <a:pt x="166" y="81"/>
                    </a:cubicBezTo>
                    <a:cubicBezTo>
                      <a:pt x="166" y="82"/>
                      <a:pt x="166" y="82"/>
                      <a:pt x="166" y="82"/>
                    </a:cubicBezTo>
                    <a:cubicBezTo>
                      <a:pt x="166" y="91"/>
                      <a:pt x="166" y="91"/>
                      <a:pt x="166" y="91"/>
                    </a:cubicBezTo>
                    <a:cubicBezTo>
                      <a:pt x="174" y="94"/>
                      <a:pt x="174" y="94"/>
                      <a:pt x="174" y="94"/>
                    </a:cubicBezTo>
                    <a:cubicBezTo>
                      <a:pt x="184" y="98"/>
                      <a:pt x="190" y="108"/>
                      <a:pt x="190" y="119"/>
                    </a:cubicBezTo>
                    <a:cubicBezTo>
                      <a:pt x="190" y="134"/>
                      <a:pt x="178" y="146"/>
                      <a:pt x="163" y="146"/>
                    </a:cubicBezTo>
                    <a:cubicBezTo>
                      <a:pt x="163" y="146"/>
                      <a:pt x="163" y="146"/>
                      <a:pt x="163" y="146"/>
                    </a:cubicBezTo>
                    <a:close/>
                  </a:path>
                </a:pathLst>
              </a:custGeom>
              <a:solidFill>
                <a:srgbClr val="6DFEFB"/>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8" name="Rectangle 627"/>
              <p:cNvSpPr>
                <a:spLocks noChangeArrowheads="1"/>
              </p:cNvSpPr>
              <p:nvPr/>
            </p:nvSpPr>
            <p:spPr bwMode="auto">
              <a:xfrm>
                <a:off x="7917595" y="1281356"/>
                <a:ext cx="20638" cy="36513"/>
              </a:xfrm>
              <a:prstGeom prst="rect">
                <a:avLst/>
              </a:prstGeom>
              <a:solidFill>
                <a:srgbClr val="D40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Rectangle 628"/>
              <p:cNvSpPr>
                <a:spLocks noChangeArrowheads="1"/>
              </p:cNvSpPr>
              <p:nvPr/>
            </p:nvSpPr>
            <p:spPr bwMode="auto">
              <a:xfrm>
                <a:off x="8009670" y="1387718"/>
                <a:ext cx="34925" cy="20638"/>
              </a:xfrm>
              <a:prstGeom prst="rect">
                <a:avLst/>
              </a:prstGeom>
              <a:solidFill>
                <a:srgbClr val="D40F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629"/>
              <p:cNvSpPr>
                <a:spLocks/>
              </p:cNvSpPr>
              <p:nvPr/>
            </p:nvSpPr>
            <p:spPr bwMode="auto">
              <a:xfrm>
                <a:off x="7979507" y="1308343"/>
                <a:ext cx="38100" cy="39688"/>
              </a:xfrm>
              <a:custGeom>
                <a:avLst/>
                <a:gdLst>
                  <a:gd name="T0" fmla="*/ 24 w 24"/>
                  <a:gd name="T1" fmla="*/ 10 h 25"/>
                  <a:gd name="T2" fmla="*/ 15 w 24"/>
                  <a:gd name="T3" fmla="*/ 0 h 25"/>
                  <a:gd name="T4" fmla="*/ 0 w 24"/>
                  <a:gd name="T5" fmla="*/ 16 h 25"/>
                  <a:gd name="T6" fmla="*/ 8 w 24"/>
                  <a:gd name="T7" fmla="*/ 25 h 25"/>
                  <a:gd name="T8" fmla="*/ 24 w 24"/>
                  <a:gd name="T9" fmla="*/ 10 h 25"/>
                </a:gdLst>
                <a:ahLst/>
                <a:cxnLst>
                  <a:cxn ang="0">
                    <a:pos x="T0" y="T1"/>
                  </a:cxn>
                  <a:cxn ang="0">
                    <a:pos x="T2" y="T3"/>
                  </a:cxn>
                  <a:cxn ang="0">
                    <a:pos x="T4" y="T5"/>
                  </a:cxn>
                  <a:cxn ang="0">
                    <a:pos x="T6" y="T7"/>
                  </a:cxn>
                  <a:cxn ang="0">
                    <a:pos x="T8" y="T9"/>
                  </a:cxn>
                </a:cxnLst>
                <a:rect l="0" t="0" r="r" b="b"/>
                <a:pathLst>
                  <a:path w="24" h="25">
                    <a:moveTo>
                      <a:pt x="24" y="10"/>
                    </a:moveTo>
                    <a:lnTo>
                      <a:pt x="15" y="0"/>
                    </a:lnTo>
                    <a:lnTo>
                      <a:pt x="0" y="16"/>
                    </a:lnTo>
                    <a:lnTo>
                      <a:pt x="8" y="25"/>
                    </a:lnTo>
                    <a:lnTo>
                      <a:pt x="24" y="10"/>
                    </a:lnTo>
                    <a:close/>
                  </a:path>
                </a:pathLst>
              </a:custGeom>
              <a:solidFill>
                <a:srgbClr val="D40F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630"/>
              <p:cNvSpPr>
                <a:spLocks/>
              </p:cNvSpPr>
              <p:nvPr/>
            </p:nvSpPr>
            <p:spPr bwMode="auto">
              <a:xfrm>
                <a:off x="7979507" y="1448043"/>
                <a:ext cx="38100" cy="39688"/>
              </a:xfrm>
              <a:custGeom>
                <a:avLst/>
                <a:gdLst>
                  <a:gd name="T0" fmla="*/ 0 w 24"/>
                  <a:gd name="T1" fmla="*/ 9 h 25"/>
                  <a:gd name="T2" fmla="*/ 15 w 24"/>
                  <a:gd name="T3" fmla="*/ 25 h 25"/>
                  <a:gd name="T4" fmla="*/ 24 w 24"/>
                  <a:gd name="T5" fmla="*/ 17 h 25"/>
                  <a:gd name="T6" fmla="*/ 8 w 24"/>
                  <a:gd name="T7" fmla="*/ 0 h 25"/>
                  <a:gd name="T8" fmla="*/ 0 w 24"/>
                  <a:gd name="T9" fmla="*/ 9 h 25"/>
                </a:gdLst>
                <a:ahLst/>
                <a:cxnLst>
                  <a:cxn ang="0">
                    <a:pos x="T0" y="T1"/>
                  </a:cxn>
                  <a:cxn ang="0">
                    <a:pos x="T2" y="T3"/>
                  </a:cxn>
                  <a:cxn ang="0">
                    <a:pos x="T4" y="T5"/>
                  </a:cxn>
                  <a:cxn ang="0">
                    <a:pos x="T6" y="T7"/>
                  </a:cxn>
                  <a:cxn ang="0">
                    <a:pos x="T8" y="T9"/>
                  </a:cxn>
                </a:cxnLst>
                <a:rect l="0" t="0" r="r" b="b"/>
                <a:pathLst>
                  <a:path w="24" h="25">
                    <a:moveTo>
                      <a:pt x="0" y="9"/>
                    </a:moveTo>
                    <a:lnTo>
                      <a:pt x="15" y="25"/>
                    </a:lnTo>
                    <a:lnTo>
                      <a:pt x="24" y="17"/>
                    </a:lnTo>
                    <a:lnTo>
                      <a:pt x="8" y="0"/>
                    </a:lnTo>
                    <a:lnTo>
                      <a:pt x="0" y="9"/>
                    </a:lnTo>
                    <a:close/>
                  </a:path>
                </a:pathLst>
              </a:custGeom>
              <a:solidFill>
                <a:srgbClr val="D40F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631"/>
              <p:cNvSpPr>
                <a:spLocks/>
              </p:cNvSpPr>
              <p:nvPr/>
            </p:nvSpPr>
            <p:spPr bwMode="auto">
              <a:xfrm>
                <a:off x="7836632" y="1308343"/>
                <a:ext cx="41275" cy="39688"/>
              </a:xfrm>
              <a:custGeom>
                <a:avLst/>
                <a:gdLst>
                  <a:gd name="T0" fmla="*/ 26 w 26"/>
                  <a:gd name="T1" fmla="*/ 16 h 25"/>
                  <a:gd name="T2" fmla="*/ 10 w 26"/>
                  <a:gd name="T3" fmla="*/ 0 h 25"/>
                  <a:gd name="T4" fmla="*/ 0 w 26"/>
                  <a:gd name="T5" fmla="*/ 9 h 25"/>
                  <a:gd name="T6" fmla="*/ 17 w 26"/>
                  <a:gd name="T7" fmla="*/ 25 h 25"/>
                  <a:gd name="T8" fmla="*/ 26 w 26"/>
                  <a:gd name="T9" fmla="*/ 16 h 25"/>
                </a:gdLst>
                <a:ahLst/>
                <a:cxnLst>
                  <a:cxn ang="0">
                    <a:pos x="T0" y="T1"/>
                  </a:cxn>
                  <a:cxn ang="0">
                    <a:pos x="T2" y="T3"/>
                  </a:cxn>
                  <a:cxn ang="0">
                    <a:pos x="T4" y="T5"/>
                  </a:cxn>
                  <a:cxn ang="0">
                    <a:pos x="T6" y="T7"/>
                  </a:cxn>
                  <a:cxn ang="0">
                    <a:pos x="T8" y="T9"/>
                  </a:cxn>
                </a:cxnLst>
                <a:rect l="0" t="0" r="r" b="b"/>
                <a:pathLst>
                  <a:path w="26" h="25">
                    <a:moveTo>
                      <a:pt x="26" y="16"/>
                    </a:moveTo>
                    <a:lnTo>
                      <a:pt x="10" y="0"/>
                    </a:lnTo>
                    <a:lnTo>
                      <a:pt x="0" y="9"/>
                    </a:lnTo>
                    <a:lnTo>
                      <a:pt x="17" y="25"/>
                    </a:lnTo>
                    <a:lnTo>
                      <a:pt x="26" y="16"/>
                    </a:lnTo>
                    <a:close/>
                  </a:path>
                </a:pathLst>
              </a:custGeom>
              <a:solidFill>
                <a:srgbClr val="D40F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67" name="组合 66"/>
          <p:cNvGrpSpPr/>
          <p:nvPr/>
        </p:nvGrpSpPr>
        <p:grpSpPr>
          <a:xfrm>
            <a:off x="9901436" y="656492"/>
            <a:ext cx="1500554" cy="1500554"/>
            <a:chOff x="9901436" y="656492"/>
            <a:chExt cx="1500554" cy="1500554"/>
          </a:xfrm>
        </p:grpSpPr>
        <p:sp>
          <p:nvSpPr>
            <p:cNvPr id="66" name="椭圆 65"/>
            <p:cNvSpPr/>
            <p:nvPr/>
          </p:nvSpPr>
          <p:spPr>
            <a:xfrm>
              <a:off x="9918044" y="675640"/>
              <a:ext cx="1460626" cy="1460626"/>
            </a:xfrm>
            <a:prstGeom prst="ellipse">
              <a:avLst/>
            </a:prstGeom>
            <a:blipFill dpi="0" rotWithShape="1">
              <a:blip r:embed="rId2">
                <a:extLst>
                  <a:ext uri="{BEBA8EAE-BF5A-486C-A8C5-ECC9F3942E4B}">
                    <a14:imgProps xmlns:a14="http://schemas.microsoft.com/office/drawing/2010/main">
                      <a14:imgLayer>
                        <a14:imgEffect>
                          <a14:colorTemperature colorTemp="4700"/>
                        </a14:imgEffect>
                        <a14:imgEffect>
                          <a14:brightnessContrast bright="-29000"/>
                        </a14:imgEffect>
                      </a14:imgLayer>
                    </a14:imgProps>
                  </a:ext>
                </a:extLst>
              </a:blip>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空心弧 63"/>
            <p:cNvSpPr/>
            <p:nvPr/>
          </p:nvSpPr>
          <p:spPr>
            <a:xfrm rot="10800000">
              <a:off x="9901436" y="656492"/>
              <a:ext cx="1500554" cy="1500554"/>
            </a:xfrm>
            <a:prstGeom prst="blockArc">
              <a:avLst>
                <a:gd name="adj1" fmla="val 21582056"/>
                <a:gd name="adj2" fmla="val 21581624"/>
                <a:gd name="adj3" fmla="val 2487"/>
              </a:avLst>
            </a:prstGeom>
            <a:solidFill>
              <a:srgbClr val="6DFE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grpSp>
        <p:nvGrpSpPr>
          <p:cNvPr id="2" name="组合 1"/>
          <p:cNvGrpSpPr/>
          <p:nvPr/>
        </p:nvGrpSpPr>
        <p:grpSpPr>
          <a:xfrm>
            <a:off x="11335343" y="1773807"/>
            <a:ext cx="248566" cy="248566"/>
            <a:chOff x="11335343" y="1773807"/>
            <a:chExt cx="248566" cy="248566"/>
          </a:xfrm>
        </p:grpSpPr>
        <p:sp>
          <p:nvSpPr>
            <p:cNvPr id="71" name="椭圆 70"/>
            <p:cNvSpPr/>
            <p:nvPr/>
          </p:nvSpPr>
          <p:spPr>
            <a:xfrm>
              <a:off x="11335343" y="1773807"/>
              <a:ext cx="248566" cy="248566"/>
            </a:xfrm>
            <a:prstGeom prst="ellipse">
              <a:avLst/>
            </a:prstGeom>
            <a:noFill/>
            <a:ln w="3175">
              <a:solidFill>
                <a:schemeClr val="bg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11418598" y="1857015"/>
              <a:ext cx="79308" cy="82150"/>
              <a:chOff x="11551665" y="3015550"/>
              <a:chExt cx="249854" cy="258811"/>
            </a:xfrm>
          </p:grpSpPr>
          <p:sp>
            <p:nvSpPr>
              <p:cNvPr id="76" name="Freeform 617"/>
              <p:cNvSpPr>
                <a:spLocks/>
              </p:cNvSpPr>
              <p:nvPr/>
            </p:nvSpPr>
            <p:spPr bwMode="auto">
              <a:xfrm>
                <a:off x="11551665" y="3042421"/>
                <a:ext cx="249854" cy="124927"/>
              </a:xfrm>
              <a:custGeom>
                <a:avLst/>
                <a:gdLst>
                  <a:gd name="T0" fmla="*/ 0 w 224"/>
                  <a:gd name="T1" fmla="*/ 112 h 112"/>
                  <a:gd name="T2" fmla="*/ 28 w 224"/>
                  <a:gd name="T3" fmla="*/ 88 h 112"/>
                  <a:gd name="T4" fmla="*/ 56 w 224"/>
                  <a:gd name="T5" fmla="*/ 112 h 112"/>
                  <a:gd name="T6" fmla="*/ 84 w 224"/>
                  <a:gd name="T7" fmla="*/ 88 h 112"/>
                  <a:gd name="T8" fmla="*/ 112 w 224"/>
                  <a:gd name="T9" fmla="*/ 112 h 112"/>
                  <a:gd name="T10" fmla="*/ 140 w 224"/>
                  <a:gd name="T11" fmla="*/ 88 h 112"/>
                  <a:gd name="T12" fmla="*/ 168 w 224"/>
                  <a:gd name="T13" fmla="*/ 112 h 112"/>
                  <a:gd name="T14" fmla="*/ 196 w 224"/>
                  <a:gd name="T15" fmla="*/ 88 h 112"/>
                  <a:gd name="T16" fmla="*/ 224 w 224"/>
                  <a:gd name="T17" fmla="*/ 112 h 112"/>
                  <a:gd name="T18" fmla="*/ 112 w 224"/>
                  <a:gd name="T19" fmla="*/ 0 h 112"/>
                  <a:gd name="T20" fmla="*/ 0 w 224"/>
                  <a:gd name="T21"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112">
                    <a:moveTo>
                      <a:pt x="0" y="112"/>
                    </a:moveTo>
                    <a:cubicBezTo>
                      <a:pt x="0" y="97"/>
                      <a:pt x="13" y="88"/>
                      <a:pt x="28" y="88"/>
                    </a:cubicBezTo>
                    <a:cubicBezTo>
                      <a:pt x="43" y="88"/>
                      <a:pt x="56" y="100"/>
                      <a:pt x="56" y="112"/>
                    </a:cubicBezTo>
                    <a:cubicBezTo>
                      <a:pt x="56" y="100"/>
                      <a:pt x="69" y="88"/>
                      <a:pt x="84" y="88"/>
                    </a:cubicBezTo>
                    <a:cubicBezTo>
                      <a:pt x="99" y="88"/>
                      <a:pt x="112" y="100"/>
                      <a:pt x="112" y="112"/>
                    </a:cubicBezTo>
                    <a:cubicBezTo>
                      <a:pt x="112" y="100"/>
                      <a:pt x="125" y="88"/>
                      <a:pt x="140" y="88"/>
                    </a:cubicBezTo>
                    <a:cubicBezTo>
                      <a:pt x="155" y="88"/>
                      <a:pt x="168" y="100"/>
                      <a:pt x="168" y="112"/>
                    </a:cubicBezTo>
                    <a:cubicBezTo>
                      <a:pt x="168" y="100"/>
                      <a:pt x="181" y="88"/>
                      <a:pt x="196" y="88"/>
                    </a:cubicBezTo>
                    <a:cubicBezTo>
                      <a:pt x="211" y="88"/>
                      <a:pt x="224" y="97"/>
                      <a:pt x="224" y="112"/>
                    </a:cubicBezTo>
                    <a:cubicBezTo>
                      <a:pt x="224" y="50"/>
                      <a:pt x="174" y="0"/>
                      <a:pt x="112" y="0"/>
                    </a:cubicBezTo>
                    <a:cubicBezTo>
                      <a:pt x="50" y="0"/>
                      <a:pt x="0" y="50"/>
                      <a:pt x="0" y="112"/>
                    </a:cubicBezTo>
                    <a:close/>
                  </a:path>
                </a:pathLst>
              </a:custGeom>
              <a:noFill/>
              <a:ln w="31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618"/>
              <p:cNvSpPr>
                <a:spLocks/>
              </p:cNvSpPr>
              <p:nvPr/>
            </p:nvSpPr>
            <p:spPr bwMode="auto">
              <a:xfrm>
                <a:off x="11676592" y="3167348"/>
                <a:ext cx="35357" cy="107013"/>
              </a:xfrm>
              <a:custGeom>
                <a:avLst/>
                <a:gdLst>
                  <a:gd name="T0" fmla="*/ 32 w 32"/>
                  <a:gd name="T1" fmla="*/ 80 h 96"/>
                  <a:gd name="T2" fmla="*/ 16 w 32"/>
                  <a:gd name="T3" fmla="*/ 96 h 96"/>
                  <a:gd name="T4" fmla="*/ 0 w 32"/>
                  <a:gd name="T5" fmla="*/ 80 h 96"/>
                  <a:gd name="T6" fmla="*/ 0 w 32"/>
                  <a:gd name="T7" fmla="*/ 0 h 96"/>
                </a:gdLst>
                <a:ahLst/>
                <a:cxnLst>
                  <a:cxn ang="0">
                    <a:pos x="T0" y="T1"/>
                  </a:cxn>
                  <a:cxn ang="0">
                    <a:pos x="T2" y="T3"/>
                  </a:cxn>
                  <a:cxn ang="0">
                    <a:pos x="T4" y="T5"/>
                  </a:cxn>
                  <a:cxn ang="0">
                    <a:pos x="T6" y="T7"/>
                  </a:cxn>
                </a:cxnLst>
                <a:rect l="0" t="0" r="r" b="b"/>
                <a:pathLst>
                  <a:path w="32" h="96">
                    <a:moveTo>
                      <a:pt x="32" y="80"/>
                    </a:moveTo>
                    <a:cubicBezTo>
                      <a:pt x="32" y="89"/>
                      <a:pt x="25" y="96"/>
                      <a:pt x="16" y="96"/>
                    </a:cubicBezTo>
                    <a:cubicBezTo>
                      <a:pt x="7" y="96"/>
                      <a:pt x="0" y="89"/>
                      <a:pt x="0" y="80"/>
                    </a:cubicBezTo>
                    <a:cubicBezTo>
                      <a:pt x="0" y="0"/>
                      <a:pt x="0" y="0"/>
                      <a:pt x="0" y="0"/>
                    </a:cubicBez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Line 619"/>
              <p:cNvSpPr>
                <a:spLocks noChangeShapeType="1"/>
              </p:cNvSpPr>
              <p:nvPr/>
            </p:nvSpPr>
            <p:spPr bwMode="auto">
              <a:xfrm flipV="1">
                <a:off x="11676592" y="3015550"/>
                <a:ext cx="0" cy="26871"/>
              </a:xfrm>
              <a:prstGeom prst="line">
                <a:avLst/>
              </a:prstGeom>
              <a:noFill/>
              <a:ln w="31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 name="组合 2"/>
          <p:cNvGrpSpPr/>
          <p:nvPr/>
        </p:nvGrpSpPr>
        <p:grpSpPr>
          <a:xfrm>
            <a:off x="11017481" y="2104615"/>
            <a:ext cx="248566" cy="248566"/>
            <a:chOff x="11017481" y="2104615"/>
            <a:chExt cx="248566" cy="248566"/>
          </a:xfrm>
        </p:grpSpPr>
        <p:sp>
          <p:nvSpPr>
            <p:cNvPr id="70" name="椭圆 69"/>
            <p:cNvSpPr/>
            <p:nvPr/>
          </p:nvSpPr>
          <p:spPr>
            <a:xfrm>
              <a:off x="11017481" y="2104615"/>
              <a:ext cx="248566" cy="248566"/>
            </a:xfrm>
            <a:prstGeom prst="ellipse">
              <a:avLst/>
            </a:prstGeom>
            <a:noFill/>
            <a:ln w="3175">
              <a:solidFill>
                <a:schemeClr val="bg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8" name="组合 87"/>
            <p:cNvGrpSpPr/>
            <p:nvPr/>
          </p:nvGrpSpPr>
          <p:grpSpPr>
            <a:xfrm>
              <a:off x="11090927" y="2188530"/>
              <a:ext cx="101674" cy="80736"/>
              <a:chOff x="11018958" y="3043364"/>
              <a:chExt cx="254097" cy="201769"/>
            </a:xfrm>
          </p:grpSpPr>
          <p:sp>
            <p:nvSpPr>
              <p:cNvPr id="72" name="Freeform 600"/>
              <p:cNvSpPr>
                <a:spLocks/>
              </p:cNvSpPr>
              <p:nvPr/>
            </p:nvSpPr>
            <p:spPr bwMode="auto">
              <a:xfrm>
                <a:off x="11018958" y="3125863"/>
                <a:ext cx="67885" cy="46671"/>
              </a:xfrm>
              <a:custGeom>
                <a:avLst/>
                <a:gdLst>
                  <a:gd name="T0" fmla="*/ 0 w 144"/>
                  <a:gd name="T1" fmla="*/ 0 h 99"/>
                  <a:gd name="T2" fmla="*/ 66 w 144"/>
                  <a:gd name="T3" fmla="*/ 99 h 99"/>
                  <a:gd name="T4" fmla="*/ 144 w 144"/>
                  <a:gd name="T5" fmla="*/ 10 h 99"/>
                </a:gdLst>
                <a:ahLst/>
                <a:cxnLst>
                  <a:cxn ang="0">
                    <a:pos x="T0" y="T1"/>
                  </a:cxn>
                  <a:cxn ang="0">
                    <a:pos x="T2" y="T3"/>
                  </a:cxn>
                  <a:cxn ang="0">
                    <a:pos x="T4" y="T5"/>
                  </a:cxn>
                </a:cxnLst>
                <a:rect l="0" t="0" r="r" b="b"/>
                <a:pathLst>
                  <a:path w="144" h="99">
                    <a:moveTo>
                      <a:pt x="0" y="0"/>
                    </a:moveTo>
                    <a:lnTo>
                      <a:pt x="66" y="99"/>
                    </a:lnTo>
                    <a:lnTo>
                      <a:pt x="144" y="10"/>
                    </a:ln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601"/>
              <p:cNvSpPr>
                <a:spLocks/>
              </p:cNvSpPr>
              <p:nvPr/>
            </p:nvSpPr>
            <p:spPr bwMode="auto">
              <a:xfrm>
                <a:off x="11205170" y="3128220"/>
                <a:ext cx="67885" cy="46671"/>
              </a:xfrm>
              <a:custGeom>
                <a:avLst/>
                <a:gdLst>
                  <a:gd name="T0" fmla="*/ 144 w 144"/>
                  <a:gd name="T1" fmla="*/ 99 h 99"/>
                  <a:gd name="T2" fmla="*/ 78 w 144"/>
                  <a:gd name="T3" fmla="*/ 0 h 99"/>
                  <a:gd name="T4" fmla="*/ 0 w 144"/>
                  <a:gd name="T5" fmla="*/ 92 h 99"/>
                </a:gdLst>
                <a:ahLst/>
                <a:cxnLst>
                  <a:cxn ang="0">
                    <a:pos x="T0" y="T1"/>
                  </a:cxn>
                  <a:cxn ang="0">
                    <a:pos x="T2" y="T3"/>
                  </a:cxn>
                  <a:cxn ang="0">
                    <a:pos x="T4" y="T5"/>
                  </a:cxn>
                </a:cxnLst>
                <a:rect l="0" t="0" r="r" b="b"/>
                <a:pathLst>
                  <a:path w="144" h="99">
                    <a:moveTo>
                      <a:pt x="144" y="99"/>
                    </a:moveTo>
                    <a:lnTo>
                      <a:pt x="78" y="0"/>
                    </a:lnTo>
                    <a:lnTo>
                      <a:pt x="0" y="92"/>
                    </a:ln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602"/>
              <p:cNvSpPr>
                <a:spLocks/>
              </p:cNvSpPr>
              <p:nvPr/>
            </p:nvSpPr>
            <p:spPr bwMode="auto">
              <a:xfrm>
                <a:off x="11079300" y="3128220"/>
                <a:ext cx="171598" cy="116913"/>
              </a:xfrm>
              <a:custGeom>
                <a:avLst/>
                <a:gdLst>
                  <a:gd name="T0" fmla="*/ 146 w 154"/>
                  <a:gd name="T1" fmla="*/ 0 h 105"/>
                  <a:gd name="T2" fmla="*/ 80 w 154"/>
                  <a:gd name="T3" fmla="*/ 98 h 105"/>
                  <a:gd name="T4" fmla="*/ 0 w 154"/>
                  <a:gd name="T5" fmla="*/ 76 h 105"/>
                </a:gdLst>
                <a:ahLst/>
                <a:cxnLst>
                  <a:cxn ang="0">
                    <a:pos x="T0" y="T1"/>
                  </a:cxn>
                  <a:cxn ang="0">
                    <a:pos x="T2" y="T3"/>
                  </a:cxn>
                  <a:cxn ang="0">
                    <a:pos x="T4" y="T5"/>
                  </a:cxn>
                </a:cxnLst>
                <a:rect l="0" t="0" r="r" b="b"/>
                <a:pathLst>
                  <a:path w="154" h="105">
                    <a:moveTo>
                      <a:pt x="146" y="0"/>
                    </a:moveTo>
                    <a:cubicBezTo>
                      <a:pt x="154" y="45"/>
                      <a:pt x="122" y="88"/>
                      <a:pt x="80" y="98"/>
                    </a:cubicBezTo>
                    <a:cubicBezTo>
                      <a:pt x="50" y="105"/>
                      <a:pt x="20" y="96"/>
                      <a:pt x="0" y="76"/>
                    </a:cubicBez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603"/>
              <p:cNvSpPr>
                <a:spLocks/>
              </p:cNvSpPr>
              <p:nvPr/>
            </p:nvSpPr>
            <p:spPr bwMode="auto">
              <a:xfrm>
                <a:off x="11035929" y="3043364"/>
                <a:ext cx="181498" cy="129170"/>
              </a:xfrm>
              <a:custGeom>
                <a:avLst/>
                <a:gdLst>
                  <a:gd name="T0" fmla="*/ 13 w 163"/>
                  <a:gd name="T1" fmla="*/ 116 h 116"/>
                  <a:gd name="T2" fmla="*/ 79 w 163"/>
                  <a:gd name="T3" fmla="*/ 8 h 116"/>
                  <a:gd name="T4" fmla="*/ 163 w 163"/>
                  <a:gd name="T5" fmla="*/ 34 h 116"/>
                </a:gdLst>
                <a:ahLst/>
                <a:cxnLst>
                  <a:cxn ang="0">
                    <a:pos x="T0" y="T1"/>
                  </a:cxn>
                  <a:cxn ang="0">
                    <a:pos x="T2" y="T3"/>
                  </a:cxn>
                  <a:cxn ang="0">
                    <a:pos x="T4" y="T5"/>
                  </a:cxn>
                </a:cxnLst>
                <a:rect l="0" t="0" r="r" b="b"/>
                <a:pathLst>
                  <a:path w="163" h="116">
                    <a:moveTo>
                      <a:pt x="13" y="116"/>
                    </a:moveTo>
                    <a:cubicBezTo>
                      <a:pt x="0" y="67"/>
                      <a:pt x="33" y="18"/>
                      <a:pt x="79" y="8"/>
                    </a:cubicBezTo>
                    <a:cubicBezTo>
                      <a:pt x="111" y="0"/>
                      <a:pt x="143" y="11"/>
                      <a:pt x="163" y="34"/>
                    </a:cubicBezTo>
                  </a:path>
                </a:pathLst>
              </a:custGeom>
              <a:noFill/>
              <a:ln w="31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6" name="组合 45"/>
          <p:cNvGrpSpPr/>
          <p:nvPr/>
        </p:nvGrpSpPr>
        <p:grpSpPr>
          <a:xfrm>
            <a:off x="10504433" y="2228898"/>
            <a:ext cx="248566" cy="248566"/>
            <a:chOff x="10504433" y="2228898"/>
            <a:chExt cx="248566" cy="248566"/>
          </a:xfrm>
        </p:grpSpPr>
        <p:sp>
          <p:nvSpPr>
            <p:cNvPr id="69" name="椭圆 68"/>
            <p:cNvSpPr/>
            <p:nvPr/>
          </p:nvSpPr>
          <p:spPr>
            <a:xfrm>
              <a:off x="10504433" y="2228898"/>
              <a:ext cx="248566" cy="248566"/>
            </a:xfrm>
            <a:prstGeom prst="ellipse">
              <a:avLst/>
            </a:prstGeom>
            <a:noFill/>
            <a:ln w="3175">
              <a:solidFill>
                <a:schemeClr val="bg1">
                  <a:alpha val="7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6" name="组合 85"/>
            <p:cNvGrpSpPr/>
            <p:nvPr/>
          </p:nvGrpSpPr>
          <p:grpSpPr>
            <a:xfrm>
              <a:off x="10585008" y="2313940"/>
              <a:ext cx="87416" cy="78482"/>
              <a:chOff x="10482008" y="3024507"/>
              <a:chExt cx="258340" cy="231940"/>
            </a:xfrm>
            <a:noFill/>
          </p:grpSpPr>
          <p:sp>
            <p:nvSpPr>
              <p:cNvPr id="79" name="Freeform 620"/>
              <p:cNvSpPr>
                <a:spLocks/>
              </p:cNvSpPr>
              <p:nvPr/>
            </p:nvSpPr>
            <p:spPr bwMode="auto">
              <a:xfrm>
                <a:off x="10482008" y="3069292"/>
                <a:ext cx="258340" cy="187155"/>
              </a:xfrm>
              <a:custGeom>
                <a:avLst/>
                <a:gdLst>
                  <a:gd name="T0" fmla="*/ 232 w 232"/>
                  <a:gd name="T1" fmla="*/ 160 h 168"/>
                  <a:gd name="T2" fmla="*/ 224 w 232"/>
                  <a:gd name="T3" fmla="*/ 168 h 168"/>
                  <a:gd name="T4" fmla="*/ 8 w 232"/>
                  <a:gd name="T5" fmla="*/ 168 h 168"/>
                  <a:gd name="T6" fmla="*/ 0 w 232"/>
                  <a:gd name="T7" fmla="*/ 160 h 168"/>
                  <a:gd name="T8" fmla="*/ 0 w 232"/>
                  <a:gd name="T9" fmla="*/ 8 h 168"/>
                  <a:gd name="T10" fmla="*/ 8 w 232"/>
                  <a:gd name="T11" fmla="*/ 0 h 168"/>
                  <a:gd name="T12" fmla="*/ 224 w 232"/>
                  <a:gd name="T13" fmla="*/ 0 h 168"/>
                  <a:gd name="T14" fmla="*/ 232 w 232"/>
                  <a:gd name="T15" fmla="*/ 8 h 168"/>
                  <a:gd name="T16" fmla="*/ 232 w 232"/>
                  <a:gd name="T17" fmla="*/ 16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68">
                    <a:moveTo>
                      <a:pt x="232" y="160"/>
                    </a:moveTo>
                    <a:cubicBezTo>
                      <a:pt x="232" y="164"/>
                      <a:pt x="228" y="168"/>
                      <a:pt x="224" y="168"/>
                    </a:cubicBezTo>
                    <a:cubicBezTo>
                      <a:pt x="8" y="168"/>
                      <a:pt x="8" y="168"/>
                      <a:pt x="8" y="168"/>
                    </a:cubicBezTo>
                    <a:cubicBezTo>
                      <a:pt x="4" y="168"/>
                      <a:pt x="0" y="164"/>
                      <a:pt x="0" y="160"/>
                    </a:cubicBezTo>
                    <a:cubicBezTo>
                      <a:pt x="0" y="8"/>
                      <a:pt x="0" y="8"/>
                      <a:pt x="0" y="8"/>
                    </a:cubicBezTo>
                    <a:cubicBezTo>
                      <a:pt x="0" y="4"/>
                      <a:pt x="4" y="0"/>
                      <a:pt x="8" y="0"/>
                    </a:cubicBezTo>
                    <a:cubicBezTo>
                      <a:pt x="224" y="0"/>
                      <a:pt x="224" y="0"/>
                      <a:pt x="224" y="0"/>
                    </a:cubicBezTo>
                    <a:cubicBezTo>
                      <a:pt x="228" y="0"/>
                      <a:pt x="232" y="4"/>
                      <a:pt x="232" y="8"/>
                    </a:cubicBezTo>
                    <a:lnTo>
                      <a:pt x="232" y="160"/>
                    </a:lnTo>
                    <a:close/>
                  </a:path>
                </a:pathLst>
              </a:custGeom>
              <a:grp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621"/>
              <p:cNvSpPr>
                <a:spLocks/>
              </p:cNvSpPr>
              <p:nvPr/>
            </p:nvSpPr>
            <p:spPr bwMode="auto">
              <a:xfrm>
                <a:off x="10571107" y="3024507"/>
                <a:ext cx="80142" cy="44785"/>
              </a:xfrm>
              <a:custGeom>
                <a:avLst/>
                <a:gdLst>
                  <a:gd name="T0" fmla="*/ 0 w 72"/>
                  <a:gd name="T1" fmla="*/ 40 h 40"/>
                  <a:gd name="T2" fmla="*/ 0 w 72"/>
                  <a:gd name="T3" fmla="*/ 4 h 40"/>
                  <a:gd name="T4" fmla="*/ 4 w 72"/>
                  <a:gd name="T5" fmla="*/ 0 h 40"/>
                  <a:gd name="T6" fmla="*/ 68 w 72"/>
                  <a:gd name="T7" fmla="*/ 0 h 40"/>
                  <a:gd name="T8" fmla="*/ 72 w 72"/>
                  <a:gd name="T9" fmla="*/ 4 h 40"/>
                  <a:gd name="T10" fmla="*/ 72 w 72"/>
                  <a:gd name="T11" fmla="*/ 40 h 40"/>
                </a:gdLst>
                <a:ahLst/>
                <a:cxnLst>
                  <a:cxn ang="0">
                    <a:pos x="T0" y="T1"/>
                  </a:cxn>
                  <a:cxn ang="0">
                    <a:pos x="T2" y="T3"/>
                  </a:cxn>
                  <a:cxn ang="0">
                    <a:pos x="T4" y="T5"/>
                  </a:cxn>
                  <a:cxn ang="0">
                    <a:pos x="T6" y="T7"/>
                  </a:cxn>
                  <a:cxn ang="0">
                    <a:pos x="T8" y="T9"/>
                  </a:cxn>
                  <a:cxn ang="0">
                    <a:pos x="T10" y="T11"/>
                  </a:cxn>
                </a:cxnLst>
                <a:rect l="0" t="0" r="r" b="b"/>
                <a:pathLst>
                  <a:path w="72" h="40">
                    <a:moveTo>
                      <a:pt x="0" y="40"/>
                    </a:moveTo>
                    <a:cubicBezTo>
                      <a:pt x="0" y="4"/>
                      <a:pt x="0" y="4"/>
                      <a:pt x="0" y="4"/>
                    </a:cubicBezTo>
                    <a:cubicBezTo>
                      <a:pt x="0" y="2"/>
                      <a:pt x="2" y="0"/>
                      <a:pt x="4" y="0"/>
                    </a:cubicBezTo>
                    <a:cubicBezTo>
                      <a:pt x="68" y="0"/>
                      <a:pt x="68" y="0"/>
                      <a:pt x="68" y="0"/>
                    </a:cubicBezTo>
                    <a:cubicBezTo>
                      <a:pt x="70" y="0"/>
                      <a:pt x="72" y="2"/>
                      <a:pt x="72" y="4"/>
                    </a:cubicBezTo>
                    <a:cubicBezTo>
                      <a:pt x="72" y="40"/>
                      <a:pt x="72" y="40"/>
                      <a:pt x="72" y="40"/>
                    </a:cubicBezTo>
                  </a:path>
                </a:pathLst>
              </a:custGeom>
              <a:grp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1" name="Line 622"/>
              <p:cNvSpPr>
                <a:spLocks noChangeShapeType="1"/>
              </p:cNvSpPr>
              <p:nvPr/>
            </p:nvSpPr>
            <p:spPr bwMode="auto">
              <a:xfrm>
                <a:off x="10571107" y="3042421"/>
                <a:ext cx="80142" cy="0"/>
              </a:xfrm>
              <a:prstGeom prst="line">
                <a:avLst/>
              </a:prstGeom>
              <a:grpFill/>
              <a:ln w="3175" cap="flat">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2" name="Line 623"/>
              <p:cNvSpPr>
                <a:spLocks noChangeShapeType="1"/>
              </p:cNvSpPr>
              <p:nvPr/>
            </p:nvSpPr>
            <p:spPr bwMode="auto">
              <a:xfrm>
                <a:off x="10513122" y="3122563"/>
                <a:ext cx="191869" cy="0"/>
              </a:xfrm>
              <a:prstGeom prst="line">
                <a:avLst/>
              </a:prstGeom>
              <a:grpFill/>
              <a:ln w="3175" cap="sq">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3" name="Line 624"/>
              <p:cNvSpPr>
                <a:spLocks noChangeShapeType="1"/>
              </p:cNvSpPr>
              <p:nvPr/>
            </p:nvSpPr>
            <p:spPr bwMode="auto">
              <a:xfrm>
                <a:off x="10513122" y="3167348"/>
                <a:ext cx="191869" cy="0"/>
              </a:xfrm>
              <a:prstGeom prst="line">
                <a:avLst/>
              </a:prstGeom>
              <a:grpFill/>
              <a:ln w="3175" cap="sq">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sp>
            <p:nvSpPr>
              <p:cNvPr id="84" name="Line 625"/>
              <p:cNvSpPr>
                <a:spLocks noChangeShapeType="1"/>
              </p:cNvSpPr>
              <p:nvPr/>
            </p:nvSpPr>
            <p:spPr bwMode="auto">
              <a:xfrm>
                <a:off x="10513122" y="3211662"/>
                <a:ext cx="191869" cy="0"/>
              </a:xfrm>
              <a:prstGeom prst="line">
                <a:avLst/>
              </a:prstGeom>
              <a:grpFill/>
              <a:ln w="3175" cap="sq">
                <a:solidFill>
                  <a:schemeClr val="bg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90" name="左大括号 89"/>
          <p:cNvSpPr/>
          <p:nvPr/>
        </p:nvSpPr>
        <p:spPr>
          <a:xfrm flipH="1">
            <a:off x="4690523" y="1742739"/>
            <a:ext cx="464649" cy="3540184"/>
          </a:xfrm>
          <a:prstGeom prst="leftBrace">
            <a:avLst>
              <a:gd name="adj1" fmla="val 258840"/>
              <a:gd name="adj2" fmla="val 31714"/>
            </a:avLst>
          </a:prstGeom>
          <a:ln w="12700">
            <a:gradFill>
              <a:gsLst>
                <a:gs pos="0">
                  <a:srgbClr val="6DFEFB">
                    <a:alpha val="0"/>
                  </a:srgbClr>
                </a:gs>
                <a:gs pos="41000">
                  <a:srgbClr val="6DFEFB"/>
                </a:gs>
                <a:gs pos="100000">
                  <a:srgbClr val="6DFEFB">
                    <a:alpha val="0"/>
                  </a:srgb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5" name="矩形 94"/>
          <p:cNvSpPr/>
          <p:nvPr/>
        </p:nvSpPr>
        <p:spPr>
          <a:xfrm>
            <a:off x="7016896" y="2360758"/>
            <a:ext cx="2223686" cy="907941"/>
          </a:xfrm>
          <a:prstGeom prst="rect">
            <a:avLst/>
          </a:prstGeom>
        </p:spPr>
        <p:txBody>
          <a:bodyPr wrap="none">
            <a:spAutoFit/>
          </a:bodyPr>
          <a:lstStyle/>
          <a:p>
            <a:pPr lvl="0"/>
            <a:r>
              <a:rPr lang="en-US" altLang="zh-CN" sz="5300" dirty="0" smtClean="0">
                <a:solidFill>
                  <a:prstClr val="white"/>
                </a:solidFill>
                <a:latin typeface="造字工房尚黑 G0v1 特细体" pitchFamily="50" charset="-122"/>
                <a:ea typeface="造字工房尚黑 G0v1 特细体" pitchFamily="50" charset="-122"/>
              </a:rPr>
              <a:t>STEPTS</a:t>
            </a:r>
            <a:endParaRPr lang="en-US" altLang="zh-CN" sz="5300" dirty="0">
              <a:solidFill>
                <a:prstClr val="white"/>
              </a:solidFill>
              <a:latin typeface="造字工房尚黑 G0v1 特细体" pitchFamily="50" charset="-122"/>
              <a:ea typeface="造字工房尚黑 G0v1 特细体" pitchFamily="50" charset="-122"/>
            </a:endParaRPr>
          </a:p>
        </p:txBody>
      </p:sp>
      <p:sp>
        <p:nvSpPr>
          <p:cNvPr id="96" name="等腰三角形 95"/>
          <p:cNvSpPr/>
          <p:nvPr/>
        </p:nvSpPr>
        <p:spPr>
          <a:xfrm rot="10800000">
            <a:off x="6711434" y="2706295"/>
            <a:ext cx="195850" cy="168836"/>
          </a:xfrm>
          <a:prstGeom prst="triangle">
            <a:avLst/>
          </a:prstGeom>
          <a:noFill/>
          <a:ln w="9525" cap="rnd">
            <a:solidFill>
              <a:srgbClr val="6DFEF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文本框 96"/>
          <p:cNvSpPr txBox="1"/>
          <p:nvPr/>
        </p:nvSpPr>
        <p:spPr>
          <a:xfrm>
            <a:off x="6371632" y="3143845"/>
            <a:ext cx="7424509" cy="2492990"/>
          </a:xfrm>
          <a:prstGeom prst="rect">
            <a:avLst/>
          </a:prstGeom>
          <a:noFill/>
        </p:spPr>
        <p:txBody>
          <a:bodyPr wrap="square" numCol="2" rtlCol="0">
            <a:spAutoFit/>
          </a:bodyPr>
          <a:lstStyle/>
          <a:p>
            <a:endParaRPr lang="en-US" altLang="zh-CN" sz="1200" dirty="0">
              <a:solidFill>
                <a:schemeClr val="bg1">
                  <a:lumMod val="75000"/>
                </a:schemeClr>
              </a:solidFill>
              <a:latin typeface="Segoe UI Light" panose="020B0502040204020203" pitchFamily="34" charset="0"/>
              <a:cs typeface="Segoe UI Light" panose="020B0502040204020203" pitchFamily="34" charset="0"/>
            </a:endParaRPr>
          </a:p>
          <a:p>
            <a:r>
              <a:rPr lang="en-US" altLang="zh-CN" sz="1200" dirty="0" smtClean="0">
                <a:solidFill>
                  <a:schemeClr val="bg1">
                    <a:lumMod val="75000"/>
                  </a:schemeClr>
                </a:solidFill>
                <a:latin typeface="Segoe UI Light" panose="020B0502040204020203" pitchFamily="34" charset="0"/>
                <a:cs typeface="Segoe UI Light" panose="020B0502040204020203" pitchFamily="34" charset="0"/>
              </a:rPr>
              <a:t>1.</a:t>
            </a:r>
            <a:r>
              <a:rPr lang="zh-CN" altLang="en-US" sz="1200" dirty="0" smtClean="0">
                <a:solidFill>
                  <a:schemeClr val="bg1">
                    <a:lumMod val="75000"/>
                  </a:schemeClr>
                </a:solidFill>
                <a:latin typeface="Segoe UI Light" panose="020B0502040204020203" pitchFamily="34" charset="0"/>
                <a:cs typeface="Segoe UI Light" panose="020B0502040204020203" pitchFamily="34" charset="0"/>
              </a:rPr>
              <a:t>引入依赖</a:t>
            </a:r>
            <a:endParaRPr lang="en-US" altLang="zh-CN" sz="1200" dirty="0" smtClean="0">
              <a:solidFill>
                <a:schemeClr val="bg1">
                  <a:lumMod val="75000"/>
                </a:schemeClr>
              </a:solidFill>
              <a:latin typeface="Segoe UI Light" panose="020B0502040204020203" pitchFamily="34" charset="0"/>
              <a:cs typeface="Segoe UI Light" panose="020B0502040204020203" pitchFamily="34" charset="0"/>
            </a:endParaRPr>
          </a:p>
          <a:p>
            <a:r>
              <a:rPr lang="en-US" altLang="zh-CN" sz="1050" dirty="0" smtClean="0">
                <a:solidFill>
                  <a:schemeClr val="bg1">
                    <a:lumMod val="75000"/>
                  </a:schemeClr>
                </a:solidFill>
                <a:latin typeface="Segoe UI Light" panose="020B0502040204020203" pitchFamily="34" charset="0"/>
                <a:cs typeface="Segoe UI Light" panose="020B0502040204020203" pitchFamily="34" charset="0"/>
              </a:rPr>
              <a:t>&lt;dependency&gt;</a:t>
            </a:r>
          </a:p>
          <a:p>
            <a:r>
              <a:rPr lang="en-US" altLang="zh-CN" sz="1050" dirty="0" smtClean="0">
                <a:solidFill>
                  <a:schemeClr val="bg1">
                    <a:lumMod val="75000"/>
                  </a:schemeClr>
                </a:solidFill>
                <a:latin typeface="Segoe UI Light" panose="020B0502040204020203" pitchFamily="34" charset="0"/>
                <a:cs typeface="Segoe UI Light" panose="020B0502040204020203" pitchFamily="34" charset="0"/>
              </a:rPr>
              <a:t>  &lt;</a:t>
            </a:r>
            <a:r>
              <a:rPr lang="en-US" altLang="zh-CN" sz="1050" dirty="0" err="1" smtClean="0">
                <a:solidFill>
                  <a:schemeClr val="bg1">
                    <a:lumMod val="75000"/>
                  </a:schemeClr>
                </a:solidFill>
                <a:latin typeface="Segoe UI Light" panose="020B0502040204020203" pitchFamily="34" charset="0"/>
                <a:cs typeface="Segoe UI Light" panose="020B0502040204020203" pitchFamily="34" charset="0"/>
              </a:rPr>
              <a:t>groupId</a:t>
            </a:r>
            <a:r>
              <a:rPr lang="en-US" altLang="zh-CN" sz="1050" dirty="0" smtClean="0">
                <a:solidFill>
                  <a:schemeClr val="bg1">
                    <a:lumMod val="75000"/>
                  </a:schemeClr>
                </a:solidFill>
                <a:latin typeface="Segoe UI Light" panose="020B0502040204020203" pitchFamily="34" charset="0"/>
                <a:cs typeface="Segoe UI Light" panose="020B0502040204020203" pitchFamily="34" charset="0"/>
              </a:rPr>
              <a:t>&gt;</a:t>
            </a:r>
            <a:r>
              <a:rPr lang="en-US" altLang="zh-CN" sz="1050" dirty="0" err="1" smtClean="0">
                <a:solidFill>
                  <a:schemeClr val="bg1">
                    <a:lumMod val="75000"/>
                  </a:schemeClr>
                </a:solidFill>
                <a:latin typeface="Segoe UI Light" panose="020B0502040204020203" pitchFamily="34" charset="0"/>
                <a:cs typeface="Segoe UI Light" panose="020B0502040204020203" pitchFamily="34" charset="0"/>
              </a:rPr>
              <a:t>com.docapis</a:t>
            </a:r>
            <a:r>
              <a:rPr lang="en-US" altLang="zh-CN" sz="1050" dirty="0" smtClean="0">
                <a:solidFill>
                  <a:schemeClr val="bg1">
                    <a:lumMod val="75000"/>
                  </a:schemeClr>
                </a:solidFill>
                <a:latin typeface="Segoe UI Light" panose="020B0502040204020203" pitchFamily="34" charset="0"/>
                <a:cs typeface="Segoe UI Light" panose="020B0502040204020203" pitchFamily="34" charset="0"/>
              </a:rPr>
              <a:t>&lt;/</a:t>
            </a:r>
            <a:r>
              <a:rPr lang="en-US" altLang="zh-CN" sz="1050" dirty="0" err="1" smtClean="0">
                <a:solidFill>
                  <a:schemeClr val="bg1">
                    <a:lumMod val="75000"/>
                  </a:schemeClr>
                </a:solidFill>
                <a:latin typeface="Segoe UI Light" panose="020B0502040204020203" pitchFamily="34" charset="0"/>
                <a:cs typeface="Segoe UI Light" panose="020B0502040204020203" pitchFamily="34" charset="0"/>
              </a:rPr>
              <a:t>groupId</a:t>
            </a:r>
            <a:r>
              <a:rPr lang="en-US" altLang="zh-CN" sz="1050" dirty="0" smtClean="0">
                <a:solidFill>
                  <a:schemeClr val="bg1">
                    <a:lumMod val="75000"/>
                  </a:schemeClr>
                </a:solidFill>
                <a:latin typeface="Segoe UI Light" panose="020B0502040204020203" pitchFamily="34" charset="0"/>
                <a:cs typeface="Segoe UI Light" panose="020B0502040204020203" pitchFamily="34" charset="0"/>
              </a:rPr>
              <a:t>&gt;</a:t>
            </a:r>
          </a:p>
          <a:p>
            <a:r>
              <a:rPr lang="en-US" altLang="zh-CN" sz="1050" dirty="0" smtClean="0">
                <a:solidFill>
                  <a:schemeClr val="bg1">
                    <a:lumMod val="75000"/>
                  </a:schemeClr>
                </a:solidFill>
                <a:latin typeface="Segoe UI Light" panose="020B0502040204020203" pitchFamily="34" charset="0"/>
                <a:cs typeface="Segoe UI Light" panose="020B0502040204020203" pitchFamily="34" charset="0"/>
              </a:rPr>
              <a:t>  &lt;</a:t>
            </a:r>
            <a:r>
              <a:rPr lang="en-US" altLang="zh-CN" sz="1050" dirty="0" err="1" smtClean="0">
                <a:solidFill>
                  <a:schemeClr val="bg1">
                    <a:lumMod val="75000"/>
                  </a:schemeClr>
                </a:solidFill>
                <a:latin typeface="Segoe UI Light" panose="020B0502040204020203" pitchFamily="34" charset="0"/>
                <a:cs typeface="Segoe UI Light" panose="020B0502040204020203" pitchFamily="34" charset="0"/>
              </a:rPr>
              <a:t>artifactId</a:t>
            </a:r>
            <a:r>
              <a:rPr lang="en-US" altLang="zh-CN" sz="1050" dirty="0" smtClean="0">
                <a:solidFill>
                  <a:schemeClr val="bg1">
                    <a:lumMod val="75000"/>
                  </a:schemeClr>
                </a:solidFill>
                <a:latin typeface="Segoe UI Light" panose="020B0502040204020203" pitchFamily="34" charset="0"/>
                <a:cs typeface="Segoe UI Light" panose="020B0502040204020203" pitchFamily="34" charset="0"/>
              </a:rPr>
              <a:t>&gt;doc-</a:t>
            </a:r>
            <a:r>
              <a:rPr lang="en-US" altLang="zh-CN" sz="1050" dirty="0" err="1" smtClean="0">
                <a:solidFill>
                  <a:schemeClr val="bg1">
                    <a:lumMod val="75000"/>
                  </a:schemeClr>
                </a:solidFill>
                <a:latin typeface="Segoe UI Light" panose="020B0502040204020203" pitchFamily="34" charset="0"/>
                <a:cs typeface="Segoe UI Light" panose="020B0502040204020203" pitchFamily="34" charset="0"/>
              </a:rPr>
              <a:t>apis</a:t>
            </a:r>
            <a:r>
              <a:rPr lang="en-US" altLang="zh-CN" sz="1050" dirty="0" smtClean="0">
                <a:solidFill>
                  <a:schemeClr val="bg1">
                    <a:lumMod val="75000"/>
                  </a:schemeClr>
                </a:solidFill>
                <a:latin typeface="Segoe UI Light" panose="020B0502040204020203" pitchFamily="34" charset="0"/>
                <a:cs typeface="Segoe UI Light" panose="020B0502040204020203" pitchFamily="34" charset="0"/>
              </a:rPr>
              <a:t>-starter&gt;&lt;/</a:t>
            </a:r>
            <a:r>
              <a:rPr lang="en-US" altLang="zh-CN" sz="1050" dirty="0" err="1" smtClean="0">
                <a:solidFill>
                  <a:schemeClr val="bg1">
                    <a:lumMod val="75000"/>
                  </a:schemeClr>
                </a:solidFill>
                <a:latin typeface="Segoe UI Light" panose="020B0502040204020203" pitchFamily="34" charset="0"/>
                <a:cs typeface="Segoe UI Light" panose="020B0502040204020203" pitchFamily="34" charset="0"/>
              </a:rPr>
              <a:t>artifactId</a:t>
            </a:r>
            <a:r>
              <a:rPr lang="en-US" altLang="zh-CN" sz="1050" dirty="0" smtClean="0">
                <a:solidFill>
                  <a:schemeClr val="bg1">
                    <a:lumMod val="75000"/>
                  </a:schemeClr>
                </a:solidFill>
                <a:latin typeface="Segoe UI Light" panose="020B0502040204020203" pitchFamily="34" charset="0"/>
                <a:cs typeface="Segoe UI Light" panose="020B0502040204020203" pitchFamily="34" charset="0"/>
              </a:rPr>
              <a:t>&gt;</a:t>
            </a:r>
          </a:p>
          <a:p>
            <a:r>
              <a:rPr lang="en-US" altLang="zh-CN" sz="1050" dirty="0">
                <a:solidFill>
                  <a:schemeClr val="bg1">
                    <a:lumMod val="75000"/>
                  </a:schemeClr>
                </a:solidFill>
                <a:latin typeface="Segoe UI Light" panose="020B0502040204020203" pitchFamily="34" charset="0"/>
                <a:cs typeface="Segoe UI Light" panose="020B0502040204020203" pitchFamily="34" charset="0"/>
              </a:rPr>
              <a:t> </a:t>
            </a:r>
            <a:r>
              <a:rPr lang="en-US" altLang="zh-CN" sz="1050" dirty="0" smtClean="0">
                <a:solidFill>
                  <a:schemeClr val="bg1">
                    <a:lumMod val="75000"/>
                  </a:schemeClr>
                </a:solidFill>
                <a:latin typeface="Segoe UI Light" panose="020B0502040204020203" pitchFamily="34" charset="0"/>
                <a:cs typeface="Segoe UI Light" panose="020B0502040204020203" pitchFamily="34" charset="0"/>
              </a:rPr>
              <a:t> &lt;!—</a:t>
            </a:r>
            <a:r>
              <a:rPr lang="zh-CN" altLang="en-US" sz="1050" dirty="0" smtClean="0">
                <a:solidFill>
                  <a:schemeClr val="bg1">
                    <a:lumMod val="75000"/>
                  </a:schemeClr>
                </a:solidFill>
                <a:latin typeface="Segoe UI Light" panose="020B0502040204020203" pitchFamily="34" charset="0"/>
                <a:cs typeface="Segoe UI Light" panose="020B0502040204020203" pitchFamily="34" charset="0"/>
              </a:rPr>
              <a:t>可选</a:t>
            </a:r>
            <a:r>
              <a:rPr lang="en-US" altLang="zh-CN" sz="1050" dirty="0" smtClean="0">
                <a:solidFill>
                  <a:schemeClr val="bg1">
                    <a:lumMod val="75000"/>
                  </a:schemeClr>
                </a:solidFill>
                <a:latin typeface="Segoe UI Light" panose="020B0502040204020203" pitchFamily="34" charset="0"/>
                <a:cs typeface="Segoe UI Light" panose="020B0502040204020203" pitchFamily="34" charset="0"/>
              </a:rPr>
              <a:t>,</a:t>
            </a:r>
            <a:r>
              <a:rPr lang="zh-CN" altLang="en-US" sz="1050" dirty="0" smtClean="0">
                <a:solidFill>
                  <a:schemeClr val="bg1">
                    <a:lumMod val="75000"/>
                  </a:schemeClr>
                </a:solidFill>
                <a:latin typeface="Segoe UI Light" panose="020B0502040204020203" pitchFamily="34" charset="0"/>
                <a:cs typeface="Segoe UI Light" panose="020B0502040204020203" pitchFamily="34" charset="0"/>
              </a:rPr>
              <a:t>若为</a:t>
            </a:r>
            <a:r>
              <a:rPr lang="en-US" altLang="zh-CN" sz="1050" dirty="0" smtClean="0">
                <a:solidFill>
                  <a:schemeClr val="bg1">
                    <a:lumMod val="75000"/>
                  </a:schemeClr>
                </a:solidFill>
                <a:latin typeface="Segoe UI Light" panose="020B0502040204020203" pitchFamily="34" charset="0"/>
                <a:cs typeface="Segoe UI Light" panose="020B0502040204020203" pitchFamily="34" charset="0"/>
              </a:rPr>
              <a:t>scope</a:t>
            </a:r>
            <a:r>
              <a:rPr lang="zh-CN" altLang="en-US" sz="1050" dirty="0" smtClean="0">
                <a:solidFill>
                  <a:schemeClr val="bg1">
                    <a:lumMod val="75000"/>
                  </a:schemeClr>
                </a:solidFill>
                <a:latin typeface="Segoe UI Light" panose="020B0502040204020203" pitchFamily="34" charset="0"/>
                <a:cs typeface="Segoe UI Light" panose="020B0502040204020203" pitchFamily="34" charset="0"/>
              </a:rPr>
              <a:t>可不打包至项目</a:t>
            </a:r>
            <a:r>
              <a:rPr lang="en-US" altLang="zh-CN" sz="1050" dirty="0" smtClean="0">
                <a:solidFill>
                  <a:schemeClr val="bg1">
                    <a:lumMod val="75000"/>
                  </a:schemeClr>
                </a:solidFill>
                <a:latin typeface="Segoe UI Light" panose="020B0502040204020203" pitchFamily="34" charset="0"/>
                <a:cs typeface="Segoe UI Light" panose="020B0502040204020203" pitchFamily="34" charset="0"/>
              </a:rPr>
              <a:t>,100%</a:t>
            </a:r>
            <a:r>
              <a:rPr lang="zh-CN" altLang="en-US" sz="1050" dirty="0" smtClean="0">
                <a:solidFill>
                  <a:schemeClr val="bg1">
                    <a:lumMod val="75000"/>
                  </a:schemeClr>
                </a:solidFill>
                <a:latin typeface="Segoe UI Light" panose="020B0502040204020203" pitchFamily="34" charset="0"/>
                <a:cs typeface="Segoe UI Light" panose="020B0502040204020203" pitchFamily="34" charset="0"/>
              </a:rPr>
              <a:t>零侵入</a:t>
            </a:r>
            <a:r>
              <a:rPr lang="en-US" altLang="zh-CN" sz="1050" dirty="0" smtClean="0">
                <a:solidFill>
                  <a:schemeClr val="bg1">
                    <a:lumMod val="75000"/>
                  </a:schemeClr>
                </a:solidFill>
                <a:latin typeface="Segoe UI Light" panose="020B0502040204020203" pitchFamily="34" charset="0"/>
                <a:cs typeface="Segoe UI Light" panose="020B0502040204020203" pitchFamily="34" charset="0"/>
              </a:rPr>
              <a:t>--&gt;</a:t>
            </a:r>
          </a:p>
          <a:p>
            <a:r>
              <a:rPr lang="en-US" altLang="zh-CN" sz="1050" dirty="0">
                <a:solidFill>
                  <a:schemeClr val="bg1">
                    <a:lumMod val="75000"/>
                  </a:schemeClr>
                </a:solidFill>
                <a:latin typeface="Segoe UI Light" panose="020B0502040204020203" pitchFamily="34" charset="0"/>
                <a:cs typeface="Segoe UI Light" panose="020B0502040204020203" pitchFamily="34" charset="0"/>
              </a:rPr>
              <a:t> </a:t>
            </a:r>
            <a:r>
              <a:rPr lang="en-US" altLang="zh-CN" sz="1050" dirty="0" smtClean="0">
                <a:solidFill>
                  <a:schemeClr val="bg1">
                    <a:lumMod val="75000"/>
                  </a:schemeClr>
                </a:solidFill>
                <a:latin typeface="Segoe UI Light" panose="020B0502040204020203" pitchFamily="34" charset="0"/>
                <a:cs typeface="Segoe UI Light" panose="020B0502040204020203" pitchFamily="34" charset="0"/>
              </a:rPr>
              <a:t> &lt;scope&gt;test&lt;/scope&gt;</a:t>
            </a:r>
          </a:p>
          <a:p>
            <a:r>
              <a:rPr lang="en-US" altLang="zh-CN" sz="1050" dirty="0" smtClean="0">
                <a:solidFill>
                  <a:schemeClr val="bg1">
                    <a:lumMod val="75000"/>
                  </a:schemeClr>
                </a:solidFill>
                <a:latin typeface="Segoe UI Light" panose="020B0502040204020203" pitchFamily="34" charset="0"/>
                <a:cs typeface="Segoe UI Light" panose="020B0502040204020203" pitchFamily="34" charset="0"/>
              </a:rPr>
              <a:t>&lt;/dependency&gt;</a:t>
            </a:r>
          </a:p>
          <a:p>
            <a:endParaRPr lang="en-US" altLang="zh-CN" sz="1200" dirty="0">
              <a:solidFill>
                <a:schemeClr val="bg1">
                  <a:lumMod val="75000"/>
                </a:schemeClr>
              </a:solidFill>
              <a:latin typeface="Segoe UI Light" panose="020B0502040204020203" pitchFamily="34" charset="0"/>
              <a:cs typeface="Segoe UI Light" panose="020B0502040204020203" pitchFamily="34" charset="0"/>
            </a:endParaRPr>
          </a:p>
          <a:p>
            <a:endParaRPr lang="en-US" altLang="zh-CN" sz="1200" dirty="0" smtClean="0">
              <a:solidFill>
                <a:schemeClr val="bg1">
                  <a:lumMod val="75000"/>
                </a:schemeClr>
              </a:solidFill>
              <a:latin typeface="Segoe UI Light" panose="020B0502040204020203" pitchFamily="34" charset="0"/>
              <a:cs typeface="Segoe UI Light" panose="020B0502040204020203" pitchFamily="34" charset="0"/>
            </a:endParaRPr>
          </a:p>
          <a:p>
            <a:r>
              <a:rPr lang="en-US" altLang="zh-CN" sz="1200" dirty="0" smtClean="0">
                <a:solidFill>
                  <a:schemeClr val="bg1">
                    <a:lumMod val="75000"/>
                  </a:schemeClr>
                </a:solidFill>
                <a:latin typeface="Segoe UI Light" panose="020B0502040204020203" pitchFamily="34" charset="0"/>
                <a:cs typeface="Segoe UI Light" panose="020B0502040204020203" pitchFamily="34" charset="0"/>
              </a:rPr>
              <a:t>2.</a:t>
            </a:r>
            <a:r>
              <a:rPr lang="zh-CN" altLang="en-US" sz="1200" dirty="0" smtClean="0">
                <a:solidFill>
                  <a:schemeClr val="bg1">
                    <a:lumMod val="75000"/>
                  </a:schemeClr>
                </a:solidFill>
                <a:latin typeface="Segoe UI Light" panose="020B0502040204020203" pitchFamily="34" charset="0"/>
                <a:cs typeface="Segoe UI Light" panose="020B0502040204020203" pitchFamily="34" charset="0"/>
              </a:rPr>
              <a:t>启动项目</a:t>
            </a:r>
            <a:endParaRPr lang="en-US" altLang="zh-CN" sz="1200" dirty="0" smtClean="0">
              <a:solidFill>
                <a:schemeClr val="bg1">
                  <a:lumMod val="75000"/>
                </a:schemeClr>
              </a:solidFill>
              <a:latin typeface="Segoe UI Light" panose="020B0502040204020203" pitchFamily="34" charset="0"/>
              <a:cs typeface="Segoe UI Light" panose="020B0502040204020203" pitchFamily="34" charset="0"/>
            </a:endParaRPr>
          </a:p>
          <a:p>
            <a:r>
              <a:rPr lang="zh-CN" altLang="en-US" sz="1050" dirty="0" smtClean="0">
                <a:solidFill>
                  <a:schemeClr val="bg1">
                    <a:lumMod val="75000"/>
                  </a:schemeClr>
                </a:solidFill>
                <a:latin typeface="Segoe UI Light" panose="020B0502040204020203" pitchFamily="34" charset="0"/>
                <a:cs typeface="Segoe UI Light" panose="020B0502040204020203" pitchFamily="34" charset="0"/>
              </a:rPr>
              <a:t>启动后会自动在当前项目根目录下生成一份完整接口文档</a:t>
            </a:r>
            <a:endParaRPr lang="en-US" altLang="zh-CN" sz="1050" dirty="0" smtClean="0">
              <a:solidFill>
                <a:schemeClr val="bg1">
                  <a:lumMod val="75000"/>
                </a:schemeClr>
              </a:solidFill>
              <a:latin typeface="Segoe UI Light" panose="020B0502040204020203" pitchFamily="34" charset="0"/>
              <a:cs typeface="Segoe UI Light" panose="020B0502040204020203" pitchFamily="34" charset="0"/>
            </a:endParaRPr>
          </a:p>
          <a:p>
            <a:endParaRPr lang="en-US" altLang="zh-CN" sz="1200" dirty="0" smtClean="0">
              <a:solidFill>
                <a:schemeClr val="bg1">
                  <a:lumMod val="75000"/>
                </a:schemeClr>
              </a:solidFill>
              <a:latin typeface="Segoe UI Light" panose="020B0502040204020203" pitchFamily="34" charset="0"/>
              <a:cs typeface="Segoe UI Light" panose="020B0502040204020203" pitchFamily="34" charset="0"/>
            </a:endParaRPr>
          </a:p>
          <a:p>
            <a:endParaRPr lang="en-US" altLang="zh-CN" sz="1200" dirty="0" smtClean="0">
              <a:solidFill>
                <a:schemeClr val="bg1">
                  <a:lumMod val="75000"/>
                </a:schemeClr>
              </a:solidFill>
              <a:latin typeface="Segoe UI Light" panose="020B0502040204020203" pitchFamily="34" charset="0"/>
              <a:cs typeface="Segoe UI Light" panose="020B0502040204020203" pitchFamily="34" charset="0"/>
            </a:endParaRPr>
          </a:p>
        </p:txBody>
      </p:sp>
      <p:sp>
        <p:nvSpPr>
          <p:cNvPr id="110" name="文本框 109"/>
          <p:cNvSpPr txBox="1"/>
          <p:nvPr/>
        </p:nvSpPr>
        <p:spPr>
          <a:xfrm>
            <a:off x="9689255" y="2750650"/>
            <a:ext cx="2209800" cy="338554"/>
          </a:xfrm>
          <a:prstGeom prst="rect">
            <a:avLst/>
          </a:prstGeom>
          <a:noFill/>
        </p:spPr>
        <p:txBody>
          <a:bodyPr wrap="square" rtlCol="0">
            <a:spAutoFit/>
          </a:bodyPr>
          <a:lstStyle/>
          <a:p>
            <a:r>
              <a:rPr lang="zh-CN" altLang="en-US" sz="1600" spc="200" dirty="0" smtClean="0">
                <a:solidFill>
                  <a:schemeClr val="bg1"/>
                </a:solidFill>
                <a:latin typeface="Source Han Sans Light" panose="020B0300000000000000" pitchFamily="34" charset="-122"/>
                <a:ea typeface="Source Han Sans Light" panose="020B0300000000000000" pitchFamily="34" charset="-122"/>
              </a:rPr>
              <a:t>「</a:t>
            </a:r>
            <a:r>
              <a:rPr lang="zh-CN" altLang="en-US" sz="1600" spc="200" dirty="0" smtClean="0">
                <a:ln w="3175">
                  <a:noFill/>
                </a:ln>
                <a:solidFill>
                  <a:srgbClr val="6DFEFB"/>
                </a:solidFill>
                <a:latin typeface="Source Han Sans Heavy" panose="020B0A00000000000000" pitchFamily="34" charset="-122"/>
                <a:ea typeface="Source Han Sans Heavy" panose="020B0A00000000000000" pitchFamily="34" charset="-122"/>
              </a:rPr>
              <a:t>使用</a:t>
            </a:r>
            <a:r>
              <a:rPr lang="zh-CN" altLang="en-US" sz="1600" spc="200" dirty="0" smtClean="0">
                <a:ln w="3175">
                  <a:noFill/>
                </a:ln>
                <a:solidFill>
                  <a:schemeClr val="bg1"/>
                </a:solidFill>
                <a:latin typeface="Source Han Sans Heavy" panose="020B0A00000000000000" pitchFamily="34" charset="-122"/>
                <a:ea typeface="Source Han Sans Heavy" panose="020B0A00000000000000" pitchFamily="34" charset="-122"/>
              </a:rPr>
              <a:t>步骤</a:t>
            </a:r>
            <a:r>
              <a:rPr lang="zh-CN" altLang="en-US" sz="1600" spc="200" dirty="0" smtClean="0">
                <a:solidFill>
                  <a:schemeClr val="bg1"/>
                </a:solidFill>
                <a:latin typeface="Source Han Sans Light" panose="020B0300000000000000" pitchFamily="34" charset="-122"/>
                <a:ea typeface="Source Han Sans Light" panose="020B0300000000000000" pitchFamily="34" charset="-122"/>
              </a:rPr>
              <a:t>」</a:t>
            </a:r>
            <a:endParaRPr lang="zh-CN" altLang="en-US" sz="1600" spc="200" dirty="0">
              <a:solidFill>
                <a:schemeClr val="bg1"/>
              </a:solidFill>
              <a:latin typeface="Source Han Sans Light" panose="020B0300000000000000" pitchFamily="34" charset="-122"/>
              <a:ea typeface="Source Han Sans Light" panose="020B0300000000000000" pitchFamily="34" charset="-122"/>
            </a:endParaRPr>
          </a:p>
        </p:txBody>
      </p:sp>
      <p:sp>
        <p:nvSpPr>
          <p:cNvPr id="111" name="文本框 110"/>
          <p:cNvSpPr txBox="1"/>
          <p:nvPr/>
        </p:nvSpPr>
        <p:spPr>
          <a:xfrm>
            <a:off x="736373" y="6513181"/>
            <a:ext cx="11416330" cy="255134"/>
          </a:xfrm>
          <a:prstGeom prst="rect">
            <a:avLst/>
          </a:prstGeom>
          <a:noFill/>
        </p:spPr>
        <p:txBody>
          <a:bodyPr wrap="square" rtlCol="0">
            <a:spAutoFit/>
          </a:bodyPr>
          <a:lstStyle/>
          <a:p>
            <a:pPr algn="r">
              <a:lnSpc>
                <a:spcPct val="130000"/>
              </a:lnSpc>
            </a:pPr>
            <a:r>
              <a:rPr lang="zh-CN" altLang="en-US" sz="9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最少仅需两步</a:t>
            </a:r>
            <a:r>
              <a:rPr lang="en-US" altLang="zh-CN" sz="9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a:t>
            </a:r>
            <a:r>
              <a:rPr lang="zh-CN" altLang="en-US" sz="9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即可生成一份高质量接口文档</a:t>
            </a:r>
            <a:r>
              <a:rPr lang="en-US" altLang="zh-CN" sz="9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a:t>
            </a:r>
            <a:r>
              <a:rPr lang="zh-CN" altLang="en-US" sz="9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并拥有在线调试功能</a:t>
            </a:r>
            <a:endParaRPr lang="en-US" altLang="zh-TW" sz="900" spc="200" dirty="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endParaRPr>
          </a:p>
        </p:txBody>
      </p:sp>
      <p:sp>
        <p:nvSpPr>
          <p:cNvPr id="113" name="矩形 112"/>
          <p:cNvSpPr/>
          <p:nvPr/>
        </p:nvSpPr>
        <p:spPr>
          <a:xfrm>
            <a:off x="5323859" y="2437119"/>
            <a:ext cx="914033" cy="246221"/>
          </a:xfrm>
          <a:prstGeom prst="rect">
            <a:avLst/>
          </a:prstGeom>
        </p:spPr>
        <p:txBody>
          <a:bodyPr wrap="none">
            <a:spAutoFit/>
          </a:bodyPr>
          <a:lstStyle/>
          <a:p>
            <a:r>
              <a:rPr lang="en-US" altLang="zh-CN" sz="1000" dirty="0" err="1" smtClean="0">
                <a:solidFill>
                  <a:prstClr val="white">
                    <a:lumMod val="75000"/>
                  </a:prstClr>
                </a:solidFill>
                <a:latin typeface="Segoe UI Light" panose="020B0502040204020203" pitchFamily="34" charset="0"/>
                <a:cs typeface="Segoe UI Light" panose="020B0502040204020203" pitchFamily="34" charset="0"/>
              </a:rPr>
              <a:t>maven|gradle</a:t>
            </a:r>
            <a:endParaRPr lang="en-US" altLang="zh-CN" sz="1000" dirty="0" smtClean="0">
              <a:solidFill>
                <a:prstClr val="white">
                  <a:lumMod val="75000"/>
                </a:prstClr>
              </a:solidFill>
              <a:latin typeface="Segoe UI Light" panose="020B0502040204020203" pitchFamily="34" charset="0"/>
              <a:cs typeface="Segoe UI Light" panose="020B0502040204020203" pitchFamily="34" charset="0"/>
            </a:endParaRPr>
          </a:p>
        </p:txBody>
      </p:sp>
      <p:sp>
        <p:nvSpPr>
          <p:cNvPr id="114" name="文本框 113"/>
          <p:cNvSpPr txBox="1"/>
          <p:nvPr/>
        </p:nvSpPr>
        <p:spPr>
          <a:xfrm>
            <a:off x="5315324" y="2392422"/>
            <a:ext cx="1066259" cy="1015663"/>
          </a:xfrm>
          <a:prstGeom prst="rect">
            <a:avLst/>
          </a:prstGeom>
          <a:noFill/>
        </p:spPr>
        <p:txBody>
          <a:bodyPr wrap="square" rtlCol="0">
            <a:spAutoFit/>
          </a:bodyPr>
          <a:lstStyle/>
          <a:p>
            <a:r>
              <a:rPr lang="en-US" altLang="zh-CN" sz="3200" dirty="0" smtClean="0">
                <a:solidFill>
                  <a:srgbClr val="FF8585"/>
                </a:solidFill>
                <a:latin typeface="Agency FB" panose="020B0503020202020204" pitchFamily="34" charset="0"/>
              </a:rPr>
              <a:t>NO</a:t>
            </a:r>
            <a:r>
              <a:rPr lang="en-US" altLang="zh-CN" sz="6000" dirty="0" smtClean="0">
                <a:solidFill>
                  <a:srgbClr val="FF8585"/>
                </a:solidFill>
                <a:latin typeface="Agency FB" panose="020B0503020202020204" pitchFamily="34" charset="0"/>
              </a:rPr>
              <a:t>.</a:t>
            </a:r>
            <a:r>
              <a:rPr lang="en-US" altLang="zh-CN" sz="4800" dirty="0" smtClean="0">
                <a:solidFill>
                  <a:srgbClr val="FF8585"/>
                </a:solidFill>
                <a:latin typeface="Agency FB" panose="020B0503020202020204" pitchFamily="34" charset="0"/>
              </a:rPr>
              <a:t>1</a:t>
            </a:r>
            <a:endParaRPr lang="zh-CN" altLang="en-US" sz="5400" dirty="0">
              <a:solidFill>
                <a:srgbClr val="FF8585"/>
              </a:solidFill>
              <a:latin typeface="Agency FB" panose="020B0503020202020204" pitchFamily="34" charset="0"/>
            </a:endParaRPr>
          </a:p>
        </p:txBody>
      </p:sp>
    </p:spTree>
    <p:extLst>
      <p:ext uri="{BB962C8B-B14F-4D97-AF65-F5344CB8AC3E}">
        <p14:creationId xmlns:p14="http://schemas.microsoft.com/office/powerpoint/2010/main" val="19146095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p:cTn id="7" dur="1500" fill="hold"/>
                                        <p:tgtEl>
                                          <p:spTgt spid="91"/>
                                        </p:tgtEl>
                                        <p:attrNameLst>
                                          <p:attrName>ppt_w</p:attrName>
                                        </p:attrNameLst>
                                      </p:cBhvr>
                                      <p:tavLst>
                                        <p:tav tm="0">
                                          <p:val>
                                            <p:fltVal val="0"/>
                                          </p:val>
                                        </p:tav>
                                        <p:tav tm="100000">
                                          <p:val>
                                            <p:strVal val="#ppt_w"/>
                                          </p:val>
                                        </p:tav>
                                      </p:tavLst>
                                    </p:anim>
                                    <p:anim calcmode="lin" valueType="num">
                                      <p:cBhvr>
                                        <p:cTn id="8" dur="1500" fill="hold"/>
                                        <p:tgtEl>
                                          <p:spTgt spid="91"/>
                                        </p:tgtEl>
                                        <p:attrNameLst>
                                          <p:attrName>ppt_h</p:attrName>
                                        </p:attrNameLst>
                                      </p:cBhvr>
                                      <p:tavLst>
                                        <p:tav tm="0">
                                          <p:val>
                                            <p:fltVal val="0"/>
                                          </p:val>
                                        </p:tav>
                                        <p:tav tm="100000">
                                          <p:val>
                                            <p:strVal val="#ppt_h"/>
                                          </p:val>
                                        </p:tav>
                                      </p:tavLst>
                                    </p:anim>
                                    <p:anim calcmode="lin" valueType="num">
                                      <p:cBhvr>
                                        <p:cTn id="9" dur="1500" fill="hold"/>
                                        <p:tgtEl>
                                          <p:spTgt spid="91"/>
                                        </p:tgtEl>
                                        <p:attrNameLst>
                                          <p:attrName>style.rotation</p:attrName>
                                        </p:attrNameLst>
                                      </p:cBhvr>
                                      <p:tavLst>
                                        <p:tav tm="0">
                                          <p:val>
                                            <p:fltVal val="360"/>
                                          </p:val>
                                        </p:tav>
                                        <p:tav tm="100000">
                                          <p:val>
                                            <p:fltVal val="0"/>
                                          </p:val>
                                        </p:tav>
                                      </p:tavLst>
                                    </p:anim>
                                    <p:animEffect transition="in" filter="fade">
                                      <p:cBhvr>
                                        <p:cTn id="10" dur="1500"/>
                                        <p:tgtEl>
                                          <p:spTgt spid="91"/>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1000" fill="hold"/>
                                        <p:tgtEl>
                                          <p:spTgt spid="99"/>
                                        </p:tgtEl>
                                        <p:attrNameLst>
                                          <p:attrName>ppt_w</p:attrName>
                                        </p:attrNameLst>
                                      </p:cBhvr>
                                      <p:tavLst>
                                        <p:tav tm="0">
                                          <p:val>
                                            <p:strVal val="#ppt_w+.3"/>
                                          </p:val>
                                        </p:tav>
                                        <p:tav tm="100000">
                                          <p:val>
                                            <p:strVal val="#ppt_w"/>
                                          </p:val>
                                        </p:tav>
                                      </p:tavLst>
                                    </p:anim>
                                    <p:anim calcmode="lin" valueType="num">
                                      <p:cBhvr>
                                        <p:cTn id="16" dur="1000" fill="hold"/>
                                        <p:tgtEl>
                                          <p:spTgt spid="99"/>
                                        </p:tgtEl>
                                        <p:attrNameLst>
                                          <p:attrName>ppt_h</p:attrName>
                                        </p:attrNameLst>
                                      </p:cBhvr>
                                      <p:tavLst>
                                        <p:tav tm="0">
                                          <p:val>
                                            <p:strVal val="#ppt_h"/>
                                          </p:val>
                                        </p:tav>
                                        <p:tav tm="100000">
                                          <p:val>
                                            <p:strVal val="#ppt_h"/>
                                          </p:val>
                                        </p:tav>
                                      </p:tavLst>
                                    </p:anim>
                                    <p:animEffect transition="in" filter="fade">
                                      <p:cBhvr>
                                        <p:cTn id="17" dur="10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90"/>
                                        </p:tgtEl>
                                        <p:attrNameLst>
                                          <p:attrName>style.visibility</p:attrName>
                                        </p:attrNameLst>
                                      </p:cBhvr>
                                      <p:to>
                                        <p:strVal val="visible"/>
                                      </p:to>
                                    </p:set>
                                    <p:anim calcmode="lin" valueType="num">
                                      <p:cBhvr>
                                        <p:cTn id="22" dur="1000" fill="hold"/>
                                        <p:tgtEl>
                                          <p:spTgt spid="90"/>
                                        </p:tgtEl>
                                        <p:attrNameLst>
                                          <p:attrName>ppt_w</p:attrName>
                                        </p:attrNameLst>
                                      </p:cBhvr>
                                      <p:tavLst>
                                        <p:tav tm="0">
                                          <p:val>
                                            <p:strVal val="#ppt_w+.3"/>
                                          </p:val>
                                        </p:tav>
                                        <p:tav tm="100000">
                                          <p:val>
                                            <p:strVal val="#ppt_w"/>
                                          </p:val>
                                        </p:tav>
                                      </p:tavLst>
                                    </p:anim>
                                    <p:anim calcmode="lin" valueType="num">
                                      <p:cBhvr>
                                        <p:cTn id="23" dur="1000" fill="hold"/>
                                        <p:tgtEl>
                                          <p:spTgt spid="90"/>
                                        </p:tgtEl>
                                        <p:attrNameLst>
                                          <p:attrName>ppt_h</p:attrName>
                                        </p:attrNameLst>
                                      </p:cBhvr>
                                      <p:tavLst>
                                        <p:tav tm="0">
                                          <p:val>
                                            <p:strVal val="#ppt_h"/>
                                          </p:val>
                                        </p:tav>
                                        <p:tav tm="100000">
                                          <p:val>
                                            <p:strVal val="#ppt_h"/>
                                          </p:val>
                                        </p:tav>
                                      </p:tavLst>
                                    </p:anim>
                                    <p:animEffect transition="in" filter="fade">
                                      <p:cBhvr>
                                        <p:cTn id="24" dur="1000"/>
                                        <p:tgtEl>
                                          <p:spTgt spid="9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fade">
                                      <p:cBhvr>
                                        <p:cTn id="29" dur="1000"/>
                                        <p:tgtEl>
                                          <p:spTgt spid="113"/>
                                        </p:tgtEl>
                                      </p:cBhvr>
                                    </p:animEffect>
                                    <p:anim calcmode="lin" valueType="num">
                                      <p:cBhvr>
                                        <p:cTn id="30" dur="1000" fill="hold"/>
                                        <p:tgtEl>
                                          <p:spTgt spid="113"/>
                                        </p:tgtEl>
                                        <p:attrNameLst>
                                          <p:attrName>ppt_x</p:attrName>
                                        </p:attrNameLst>
                                      </p:cBhvr>
                                      <p:tavLst>
                                        <p:tav tm="0">
                                          <p:val>
                                            <p:strVal val="#ppt_x"/>
                                          </p:val>
                                        </p:tav>
                                        <p:tav tm="100000">
                                          <p:val>
                                            <p:strVal val="#ppt_x"/>
                                          </p:val>
                                        </p:tav>
                                      </p:tavLst>
                                    </p:anim>
                                    <p:anim calcmode="lin" valueType="num">
                                      <p:cBhvr>
                                        <p:cTn id="31" dur="1000" fill="hold"/>
                                        <p:tgtEl>
                                          <p:spTgt spid="113"/>
                                        </p:tgtEl>
                                        <p:attrNameLst>
                                          <p:attrName>ppt_y</p:attrName>
                                        </p:attrNameLst>
                                      </p:cBhvr>
                                      <p:tavLst>
                                        <p:tav tm="0">
                                          <p:val>
                                            <p:strVal val="#ppt_y+.1"/>
                                          </p:val>
                                        </p:tav>
                                        <p:tav tm="100000">
                                          <p:val>
                                            <p:strVal val="#ppt_y"/>
                                          </p:val>
                                        </p:tav>
                                      </p:tavLst>
                                    </p:anim>
                                  </p:childTnLst>
                                </p:cTn>
                              </p:par>
                              <p:par>
                                <p:cTn id="32" presetID="49" presetClass="entr" presetSubtype="0" decel="100000" fill="hold" grpId="0" nodeType="withEffect">
                                  <p:stCondLst>
                                    <p:cond delay="0"/>
                                  </p:stCondLst>
                                  <p:iterate type="lt">
                                    <p:tmPct val="15000"/>
                                  </p:iterate>
                                  <p:childTnLst>
                                    <p:set>
                                      <p:cBhvr>
                                        <p:cTn id="33" dur="1" fill="hold">
                                          <p:stCondLst>
                                            <p:cond delay="0"/>
                                          </p:stCondLst>
                                        </p:cTn>
                                        <p:tgtEl>
                                          <p:spTgt spid="114"/>
                                        </p:tgtEl>
                                        <p:attrNameLst>
                                          <p:attrName>style.visibility</p:attrName>
                                        </p:attrNameLst>
                                      </p:cBhvr>
                                      <p:to>
                                        <p:strVal val="visible"/>
                                      </p:to>
                                    </p:set>
                                    <p:anim calcmode="lin" valueType="num">
                                      <p:cBhvr>
                                        <p:cTn id="34" dur="500" fill="hold"/>
                                        <p:tgtEl>
                                          <p:spTgt spid="114"/>
                                        </p:tgtEl>
                                        <p:attrNameLst>
                                          <p:attrName>ppt_w</p:attrName>
                                        </p:attrNameLst>
                                      </p:cBhvr>
                                      <p:tavLst>
                                        <p:tav tm="0">
                                          <p:val>
                                            <p:fltVal val="0"/>
                                          </p:val>
                                        </p:tav>
                                        <p:tav tm="100000">
                                          <p:val>
                                            <p:strVal val="#ppt_w"/>
                                          </p:val>
                                        </p:tav>
                                      </p:tavLst>
                                    </p:anim>
                                    <p:anim calcmode="lin" valueType="num">
                                      <p:cBhvr>
                                        <p:cTn id="35" dur="500" fill="hold"/>
                                        <p:tgtEl>
                                          <p:spTgt spid="114"/>
                                        </p:tgtEl>
                                        <p:attrNameLst>
                                          <p:attrName>ppt_h</p:attrName>
                                        </p:attrNameLst>
                                      </p:cBhvr>
                                      <p:tavLst>
                                        <p:tav tm="0">
                                          <p:val>
                                            <p:fltVal val="0"/>
                                          </p:val>
                                        </p:tav>
                                        <p:tav tm="100000">
                                          <p:val>
                                            <p:strVal val="#ppt_h"/>
                                          </p:val>
                                        </p:tav>
                                      </p:tavLst>
                                    </p:anim>
                                    <p:anim calcmode="lin" valueType="num">
                                      <p:cBhvr>
                                        <p:cTn id="36" dur="500" fill="hold"/>
                                        <p:tgtEl>
                                          <p:spTgt spid="114"/>
                                        </p:tgtEl>
                                        <p:attrNameLst>
                                          <p:attrName>style.rotation</p:attrName>
                                        </p:attrNameLst>
                                      </p:cBhvr>
                                      <p:tavLst>
                                        <p:tav tm="0">
                                          <p:val>
                                            <p:fltVal val="360"/>
                                          </p:val>
                                        </p:tav>
                                        <p:tav tm="100000">
                                          <p:val>
                                            <p:fltVal val="0"/>
                                          </p:val>
                                        </p:tav>
                                      </p:tavLst>
                                    </p:anim>
                                    <p:animEffect transition="in" filter="fade">
                                      <p:cBhvr>
                                        <p:cTn id="37" dur="500"/>
                                        <p:tgtEl>
                                          <p:spTgt spid="114"/>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96"/>
                                        </p:tgtEl>
                                        <p:attrNameLst>
                                          <p:attrName>style.visibility</p:attrName>
                                        </p:attrNameLst>
                                      </p:cBhvr>
                                      <p:to>
                                        <p:strVal val="visible"/>
                                      </p:to>
                                    </p:set>
                                    <p:anim calcmode="lin" valueType="num">
                                      <p:cBhvr>
                                        <p:cTn id="42" dur="500" fill="hold"/>
                                        <p:tgtEl>
                                          <p:spTgt spid="96"/>
                                        </p:tgtEl>
                                        <p:attrNameLst>
                                          <p:attrName>ppt_w</p:attrName>
                                        </p:attrNameLst>
                                      </p:cBhvr>
                                      <p:tavLst>
                                        <p:tav tm="0">
                                          <p:val>
                                            <p:fltVal val="0"/>
                                          </p:val>
                                        </p:tav>
                                        <p:tav tm="100000">
                                          <p:val>
                                            <p:strVal val="#ppt_w"/>
                                          </p:val>
                                        </p:tav>
                                      </p:tavLst>
                                    </p:anim>
                                    <p:anim calcmode="lin" valueType="num">
                                      <p:cBhvr>
                                        <p:cTn id="43" dur="500" fill="hold"/>
                                        <p:tgtEl>
                                          <p:spTgt spid="96"/>
                                        </p:tgtEl>
                                        <p:attrNameLst>
                                          <p:attrName>ppt_h</p:attrName>
                                        </p:attrNameLst>
                                      </p:cBhvr>
                                      <p:tavLst>
                                        <p:tav tm="0">
                                          <p:val>
                                            <p:fltVal val="0"/>
                                          </p:val>
                                        </p:tav>
                                        <p:tav tm="100000">
                                          <p:val>
                                            <p:strVal val="#ppt_h"/>
                                          </p:val>
                                        </p:tav>
                                      </p:tavLst>
                                    </p:anim>
                                    <p:anim calcmode="lin" valueType="num">
                                      <p:cBhvr>
                                        <p:cTn id="44" dur="500" fill="hold"/>
                                        <p:tgtEl>
                                          <p:spTgt spid="96"/>
                                        </p:tgtEl>
                                        <p:attrNameLst>
                                          <p:attrName>style.rotation</p:attrName>
                                        </p:attrNameLst>
                                      </p:cBhvr>
                                      <p:tavLst>
                                        <p:tav tm="0">
                                          <p:val>
                                            <p:fltVal val="360"/>
                                          </p:val>
                                        </p:tav>
                                        <p:tav tm="100000">
                                          <p:val>
                                            <p:fltVal val="0"/>
                                          </p:val>
                                        </p:tav>
                                      </p:tavLst>
                                    </p:anim>
                                    <p:animEffect transition="in" filter="fade">
                                      <p:cBhvr>
                                        <p:cTn id="45" dur="500"/>
                                        <p:tgtEl>
                                          <p:spTgt spid="96"/>
                                        </p:tgtEl>
                                      </p:cBhvr>
                                    </p:animEffect>
                                  </p:childTnLst>
                                </p:cTn>
                              </p:par>
                            </p:childTnLst>
                          </p:cTn>
                        </p:par>
                        <p:par>
                          <p:cTn id="46" fill="hold">
                            <p:stCondLst>
                              <p:cond delay="500"/>
                            </p:stCondLst>
                            <p:childTnLst>
                              <p:par>
                                <p:cTn id="47" presetID="49" presetClass="entr" presetSubtype="0" decel="100000" fill="hold" grpId="0" nodeType="afterEffect">
                                  <p:stCondLst>
                                    <p:cond delay="0"/>
                                  </p:stCondLst>
                                  <p:iterate type="lt">
                                    <p:tmPct val="15000"/>
                                  </p:iterate>
                                  <p:childTnLst>
                                    <p:set>
                                      <p:cBhvr>
                                        <p:cTn id="48" dur="1" fill="hold">
                                          <p:stCondLst>
                                            <p:cond delay="0"/>
                                          </p:stCondLst>
                                        </p:cTn>
                                        <p:tgtEl>
                                          <p:spTgt spid="95"/>
                                        </p:tgtEl>
                                        <p:attrNameLst>
                                          <p:attrName>style.visibility</p:attrName>
                                        </p:attrNameLst>
                                      </p:cBhvr>
                                      <p:to>
                                        <p:strVal val="visible"/>
                                      </p:to>
                                    </p:set>
                                    <p:anim calcmode="lin" valueType="num">
                                      <p:cBhvr>
                                        <p:cTn id="49" dur="500" fill="hold"/>
                                        <p:tgtEl>
                                          <p:spTgt spid="95"/>
                                        </p:tgtEl>
                                        <p:attrNameLst>
                                          <p:attrName>ppt_w</p:attrName>
                                        </p:attrNameLst>
                                      </p:cBhvr>
                                      <p:tavLst>
                                        <p:tav tm="0">
                                          <p:val>
                                            <p:fltVal val="0"/>
                                          </p:val>
                                        </p:tav>
                                        <p:tav tm="100000">
                                          <p:val>
                                            <p:strVal val="#ppt_w"/>
                                          </p:val>
                                        </p:tav>
                                      </p:tavLst>
                                    </p:anim>
                                    <p:anim calcmode="lin" valueType="num">
                                      <p:cBhvr>
                                        <p:cTn id="50" dur="500" fill="hold"/>
                                        <p:tgtEl>
                                          <p:spTgt spid="95"/>
                                        </p:tgtEl>
                                        <p:attrNameLst>
                                          <p:attrName>ppt_h</p:attrName>
                                        </p:attrNameLst>
                                      </p:cBhvr>
                                      <p:tavLst>
                                        <p:tav tm="0">
                                          <p:val>
                                            <p:fltVal val="0"/>
                                          </p:val>
                                        </p:tav>
                                        <p:tav tm="100000">
                                          <p:val>
                                            <p:strVal val="#ppt_h"/>
                                          </p:val>
                                        </p:tav>
                                      </p:tavLst>
                                    </p:anim>
                                    <p:anim calcmode="lin" valueType="num">
                                      <p:cBhvr>
                                        <p:cTn id="51" dur="500" fill="hold"/>
                                        <p:tgtEl>
                                          <p:spTgt spid="95"/>
                                        </p:tgtEl>
                                        <p:attrNameLst>
                                          <p:attrName>style.rotation</p:attrName>
                                        </p:attrNameLst>
                                      </p:cBhvr>
                                      <p:tavLst>
                                        <p:tav tm="0">
                                          <p:val>
                                            <p:fltVal val="360"/>
                                          </p:val>
                                        </p:tav>
                                        <p:tav tm="100000">
                                          <p:val>
                                            <p:fltVal val="0"/>
                                          </p:val>
                                        </p:tav>
                                      </p:tavLst>
                                    </p:anim>
                                    <p:animEffect transition="in" filter="fade">
                                      <p:cBhvr>
                                        <p:cTn id="52" dur="500"/>
                                        <p:tgtEl>
                                          <p:spTgt spid="95"/>
                                        </p:tgtEl>
                                      </p:cBhvr>
                                    </p:animEffect>
                                  </p:childTnLst>
                                </p:cTn>
                              </p:par>
                            </p:childTnLst>
                          </p:cTn>
                        </p:par>
                        <p:par>
                          <p:cTn id="53" fill="hold">
                            <p:stCondLst>
                              <p:cond delay="1375"/>
                            </p:stCondLst>
                            <p:childTnLst>
                              <p:par>
                                <p:cTn id="54" presetID="10" presetClass="entr" presetSubtype="0" fill="hold" grpId="0" nodeType="afterEffect">
                                  <p:stCondLst>
                                    <p:cond delay="0"/>
                                  </p:stCondLst>
                                  <p:iterate type="lt">
                                    <p:tmPct val="6000"/>
                                  </p:iterate>
                                  <p:childTnLst>
                                    <p:set>
                                      <p:cBhvr>
                                        <p:cTn id="55" dur="1" fill="hold">
                                          <p:stCondLst>
                                            <p:cond delay="0"/>
                                          </p:stCondLst>
                                        </p:cTn>
                                        <p:tgtEl>
                                          <p:spTgt spid="110"/>
                                        </p:tgtEl>
                                        <p:attrNameLst>
                                          <p:attrName>style.visibility</p:attrName>
                                        </p:attrNameLst>
                                      </p:cBhvr>
                                      <p:to>
                                        <p:strVal val="visible"/>
                                      </p:to>
                                    </p:set>
                                    <p:animEffect transition="in" filter="fade">
                                      <p:cBhvr>
                                        <p:cTn id="56" dur="500"/>
                                        <p:tgtEl>
                                          <p:spTgt spid="110"/>
                                        </p:tgtEl>
                                      </p:cBhvr>
                                    </p:animEffect>
                                  </p:childTnLst>
                                </p:cTn>
                              </p:par>
                            </p:childTnLst>
                          </p:cTn>
                        </p:par>
                        <p:par>
                          <p:cTn id="57" fill="hold">
                            <p:stCondLst>
                              <p:cond delay="2025"/>
                            </p:stCondLst>
                            <p:childTnLst>
                              <p:par>
                                <p:cTn id="58" presetID="31" presetClass="entr" presetSubtype="0" fill="hold" grpId="0" nodeType="afterEffect">
                                  <p:stCondLst>
                                    <p:cond delay="0"/>
                                  </p:stCondLst>
                                  <p:iterate type="lt">
                                    <p:tmPct val="520"/>
                                  </p:iterate>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 calcmode="lin" valueType="num">
                                      <p:cBhvr>
                                        <p:cTn id="62" dur="1000" fill="hold"/>
                                        <p:tgtEl>
                                          <p:spTgt spid="97"/>
                                        </p:tgtEl>
                                        <p:attrNameLst>
                                          <p:attrName>style.rotation</p:attrName>
                                        </p:attrNameLst>
                                      </p:cBhvr>
                                      <p:tavLst>
                                        <p:tav tm="0">
                                          <p:val>
                                            <p:fltVal val="90"/>
                                          </p:val>
                                        </p:tav>
                                        <p:tav tm="100000">
                                          <p:val>
                                            <p:fltVal val="0"/>
                                          </p:val>
                                        </p:tav>
                                      </p:tavLst>
                                    </p:anim>
                                    <p:animEffect transition="in" filter="fade">
                                      <p:cBhvr>
                                        <p:cTn id="63" dur="1000"/>
                                        <p:tgtEl>
                                          <p:spTgt spid="97"/>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iterate type="lt">
                                    <p:tmPct val="15000"/>
                                  </p:iterate>
                                  <p:childTnLst>
                                    <p:set>
                                      <p:cBhvr>
                                        <p:cTn id="67" dur="1" fill="hold">
                                          <p:stCondLst>
                                            <p:cond delay="0"/>
                                          </p:stCondLst>
                                        </p:cTn>
                                        <p:tgtEl>
                                          <p:spTgt spid="54"/>
                                        </p:tgtEl>
                                        <p:attrNameLst>
                                          <p:attrName>style.visibility</p:attrName>
                                        </p:attrNameLst>
                                      </p:cBhvr>
                                      <p:to>
                                        <p:strVal val="visible"/>
                                      </p:to>
                                    </p:set>
                                    <p:anim calcmode="lin" valueType="num">
                                      <p:cBhvr>
                                        <p:cTn id="68" dur="500" fill="hold"/>
                                        <p:tgtEl>
                                          <p:spTgt spid="54"/>
                                        </p:tgtEl>
                                        <p:attrNameLst>
                                          <p:attrName>ppt_w</p:attrName>
                                        </p:attrNameLst>
                                      </p:cBhvr>
                                      <p:tavLst>
                                        <p:tav tm="0">
                                          <p:val>
                                            <p:fltVal val="0"/>
                                          </p:val>
                                        </p:tav>
                                        <p:tav tm="100000">
                                          <p:val>
                                            <p:strVal val="#ppt_w"/>
                                          </p:val>
                                        </p:tav>
                                      </p:tavLst>
                                    </p:anim>
                                    <p:anim calcmode="lin" valueType="num">
                                      <p:cBhvr>
                                        <p:cTn id="69" dur="500" fill="hold"/>
                                        <p:tgtEl>
                                          <p:spTgt spid="54"/>
                                        </p:tgtEl>
                                        <p:attrNameLst>
                                          <p:attrName>ppt_h</p:attrName>
                                        </p:attrNameLst>
                                      </p:cBhvr>
                                      <p:tavLst>
                                        <p:tav tm="0">
                                          <p:val>
                                            <p:fltVal val="0"/>
                                          </p:val>
                                        </p:tav>
                                        <p:tav tm="100000">
                                          <p:val>
                                            <p:strVal val="#ppt_h"/>
                                          </p:val>
                                        </p:tav>
                                      </p:tavLst>
                                    </p:anim>
                                    <p:anim calcmode="lin" valueType="num">
                                      <p:cBhvr>
                                        <p:cTn id="70" dur="500" fill="hold"/>
                                        <p:tgtEl>
                                          <p:spTgt spid="54"/>
                                        </p:tgtEl>
                                        <p:attrNameLst>
                                          <p:attrName>style.rotation</p:attrName>
                                        </p:attrNameLst>
                                      </p:cBhvr>
                                      <p:tavLst>
                                        <p:tav tm="0">
                                          <p:val>
                                            <p:fltVal val="360"/>
                                          </p:val>
                                        </p:tav>
                                        <p:tav tm="100000">
                                          <p:val>
                                            <p:fltVal val="0"/>
                                          </p:val>
                                        </p:tav>
                                      </p:tavLst>
                                    </p:anim>
                                    <p:animEffect transition="in" filter="fade">
                                      <p:cBhvr>
                                        <p:cTn id="71" dur="500"/>
                                        <p:tgtEl>
                                          <p:spTgt spid="54"/>
                                        </p:tgtEl>
                                      </p:cBhvr>
                                    </p:animEffect>
                                  </p:childTnLst>
                                </p:cTn>
                              </p:par>
                            </p:childTnLst>
                          </p:cTn>
                        </p:par>
                      </p:childTnLst>
                    </p:cTn>
                  </p:par>
                  <p:par>
                    <p:cTn id="72" fill="hold">
                      <p:stCondLst>
                        <p:cond delay="indefinite"/>
                      </p:stCondLst>
                      <p:childTnLst>
                        <p:par>
                          <p:cTn id="73" fill="hold">
                            <p:stCondLst>
                              <p:cond delay="0"/>
                            </p:stCondLst>
                            <p:childTnLst>
                              <p:par>
                                <p:cTn id="74" presetID="49" presetClass="entr" presetSubtype="0" decel="100000" fill="hold" nodeType="clickEffect">
                                  <p:stCondLst>
                                    <p:cond delay="0"/>
                                  </p:stCondLst>
                                  <p:iterate type="lt">
                                    <p:tmPct val="15000"/>
                                  </p:iterate>
                                  <p:childTnLst>
                                    <p:set>
                                      <p:cBhvr>
                                        <p:cTn id="75" dur="1" fill="hold">
                                          <p:stCondLst>
                                            <p:cond delay="0"/>
                                          </p:stCondLst>
                                        </p:cTn>
                                        <p:tgtEl>
                                          <p:spTgt spid="67"/>
                                        </p:tgtEl>
                                        <p:attrNameLst>
                                          <p:attrName>style.visibility</p:attrName>
                                        </p:attrNameLst>
                                      </p:cBhvr>
                                      <p:to>
                                        <p:strVal val="visible"/>
                                      </p:to>
                                    </p:set>
                                    <p:anim calcmode="lin" valueType="num">
                                      <p:cBhvr>
                                        <p:cTn id="76" dur="500" fill="hold"/>
                                        <p:tgtEl>
                                          <p:spTgt spid="67"/>
                                        </p:tgtEl>
                                        <p:attrNameLst>
                                          <p:attrName>ppt_w</p:attrName>
                                        </p:attrNameLst>
                                      </p:cBhvr>
                                      <p:tavLst>
                                        <p:tav tm="0">
                                          <p:val>
                                            <p:fltVal val="0"/>
                                          </p:val>
                                        </p:tav>
                                        <p:tav tm="100000">
                                          <p:val>
                                            <p:strVal val="#ppt_w"/>
                                          </p:val>
                                        </p:tav>
                                      </p:tavLst>
                                    </p:anim>
                                    <p:anim calcmode="lin" valueType="num">
                                      <p:cBhvr>
                                        <p:cTn id="77" dur="500" fill="hold"/>
                                        <p:tgtEl>
                                          <p:spTgt spid="67"/>
                                        </p:tgtEl>
                                        <p:attrNameLst>
                                          <p:attrName>ppt_h</p:attrName>
                                        </p:attrNameLst>
                                      </p:cBhvr>
                                      <p:tavLst>
                                        <p:tav tm="0">
                                          <p:val>
                                            <p:fltVal val="0"/>
                                          </p:val>
                                        </p:tav>
                                        <p:tav tm="100000">
                                          <p:val>
                                            <p:strVal val="#ppt_h"/>
                                          </p:val>
                                        </p:tav>
                                      </p:tavLst>
                                    </p:anim>
                                    <p:anim calcmode="lin" valueType="num">
                                      <p:cBhvr>
                                        <p:cTn id="78" dur="500" fill="hold"/>
                                        <p:tgtEl>
                                          <p:spTgt spid="67"/>
                                        </p:tgtEl>
                                        <p:attrNameLst>
                                          <p:attrName>style.rotation</p:attrName>
                                        </p:attrNameLst>
                                      </p:cBhvr>
                                      <p:tavLst>
                                        <p:tav tm="0">
                                          <p:val>
                                            <p:fltVal val="360"/>
                                          </p:val>
                                        </p:tav>
                                        <p:tav tm="100000">
                                          <p:val>
                                            <p:fltVal val="0"/>
                                          </p:val>
                                        </p:tav>
                                      </p:tavLst>
                                    </p:anim>
                                    <p:animEffect transition="in" filter="fade">
                                      <p:cBhvr>
                                        <p:cTn id="79" dur="500"/>
                                        <p:tgtEl>
                                          <p:spTgt spid="67"/>
                                        </p:tgtEl>
                                      </p:cBhvr>
                                    </p:animEffect>
                                  </p:childTnLst>
                                </p:cTn>
                              </p:par>
                            </p:childTnLst>
                          </p:cTn>
                        </p:par>
                        <p:par>
                          <p:cTn id="80" fill="hold">
                            <p:stCondLst>
                              <p:cond delay="500"/>
                            </p:stCondLst>
                            <p:childTnLst>
                              <p:par>
                                <p:cTn id="81" presetID="49" presetClass="entr" presetSubtype="0" decel="100000" fill="hold" nodeType="afterEffect">
                                  <p:stCondLst>
                                    <p:cond delay="0"/>
                                  </p:stCondLst>
                                  <p:childTnLst>
                                    <p:set>
                                      <p:cBhvr>
                                        <p:cTn id="82" dur="1" fill="hold">
                                          <p:stCondLst>
                                            <p:cond delay="0"/>
                                          </p:stCondLst>
                                        </p:cTn>
                                        <p:tgtEl>
                                          <p:spTgt spid="2"/>
                                        </p:tgtEl>
                                        <p:attrNameLst>
                                          <p:attrName>style.visibility</p:attrName>
                                        </p:attrNameLst>
                                      </p:cBhvr>
                                      <p:to>
                                        <p:strVal val="visible"/>
                                      </p:to>
                                    </p:set>
                                    <p:anim calcmode="lin" valueType="num">
                                      <p:cBhvr>
                                        <p:cTn id="83" dur="500" fill="hold"/>
                                        <p:tgtEl>
                                          <p:spTgt spid="2"/>
                                        </p:tgtEl>
                                        <p:attrNameLst>
                                          <p:attrName>ppt_w</p:attrName>
                                        </p:attrNameLst>
                                      </p:cBhvr>
                                      <p:tavLst>
                                        <p:tav tm="0">
                                          <p:val>
                                            <p:fltVal val="0"/>
                                          </p:val>
                                        </p:tav>
                                        <p:tav tm="100000">
                                          <p:val>
                                            <p:strVal val="#ppt_w"/>
                                          </p:val>
                                        </p:tav>
                                      </p:tavLst>
                                    </p:anim>
                                    <p:anim calcmode="lin" valueType="num">
                                      <p:cBhvr>
                                        <p:cTn id="84" dur="500" fill="hold"/>
                                        <p:tgtEl>
                                          <p:spTgt spid="2"/>
                                        </p:tgtEl>
                                        <p:attrNameLst>
                                          <p:attrName>ppt_h</p:attrName>
                                        </p:attrNameLst>
                                      </p:cBhvr>
                                      <p:tavLst>
                                        <p:tav tm="0">
                                          <p:val>
                                            <p:fltVal val="0"/>
                                          </p:val>
                                        </p:tav>
                                        <p:tav tm="100000">
                                          <p:val>
                                            <p:strVal val="#ppt_h"/>
                                          </p:val>
                                        </p:tav>
                                      </p:tavLst>
                                    </p:anim>
                                    <p:anim calcmode="lin" valueType="num">
                                      <p:cBhvr>
                                        <p:cTn id="85" dur="500" fill="hold"/>
                                        <p:tgtEl>
                                          <p:spTgt spid="2"/>
                                        </p:tgtEl>
                                        <p:attrNameLst>
                                          <p:attrName>style.rotation</p:attrName>
                                        </p:attrNameLst>
                                      </p:cBhvr>
                                      <p:tavLst>
                                        <p:tav tm="0">
                                          <p:val>
                                            <p:fltVal val="360"/>
                                          </p:val>
                                        </p:tav>
                                        <p:tav tm="100000">
                                          <p:val>
                                            <p:fltVal val="0"/>
                                          </p:val>
                                        </p:tav>
                                      </p:tavLst>
                                    </p:anim>
                                    <p:animEffect transition="in" filter="fade">
                                      <p:cBhvr>
                                        <p:cTn id="86" dur="500"/>
                                        <p:tgtEl>
                                          <p:spTgt spid="2"/>
                                        </p:tgtEl>
                                      </p:cBhvr>
                                    </p:animEffect>
                                  </p:childTnLst>
                                </p:cTn>
                              </p:par>
                              <p:par>
                                <p:cTn id="87" presetID="49" presetClass="entr" presetSubtype="0" decel="100000" fill="hold" nodeType="withEffect">
                                  <p:stCondLst>
                                    <p:cond delay="200"/>
                                  </p:stCondLst>
                                  <p:childTnLst>
                                    <p:set>
                                      <p:cBhvr>
                                        <p:cTn id="88" dur="1" fill="hold">
                                          <p:stCondLst>
                                            <p:cond delay="0"/>
                                          </p:stCondLst>
                                        </p:cTn>
                                        <p:tgtEl>
                                          <p:spTgt spid="3"/>
                                        </p:tgtEl>
                                        <p:attrNameLst>
                                          <p:attrName>style.visibility</p:attrName>
                                        </p:attrNameLst>
                                      </p:cBhvr>
                                      <p:to>
                                        <p:strVal val="visible"/>
                                      </p:to>
                                    </p:set>
                                    <p:anim calcmode="lin" valueType="num">
                                      <p:cBhvr>
                                        <p:cTn id="89" dur="500" fill="hold"/>
                                        <p:tgtEl>
                                          <p:spTgt spid="3"/>
                                        </p:tgtEl>
                                        <p:attrNameLst>
                                          <p:attrName>ppt_w</p:attrName>
                                        </p:attrNameLst>
                                      </p:cBhvr>
                                      <p:tavLst>
                                        <p:tav tm="0">
                                          <p:val>
                                            <p:fltVal val="0"/>
                                          </p:val>
                                        </p:tav>
                                        <p:tav tm="100000">
                                          <p:val>
                                            <p:strVal val="#ppt_w"/>
                                          </p:val>
                                        </p:tav>
                                      </p:tavLst>
                                    </p:anim>
                                    <p:anim calcmode="lin" valueType="num">
                                      <p:cBhvr>
                                        <p:cTn id="90" dur="500" fill="hold"/>
                                        <p:tgtEl>
                                          <p:spTgt spid="3"/>
                                        </p:tgtEl>
                                        <p:attrNameLst>
                                          <p:attrName>ppt_h</p:attrName>
                                        </p:attrNameLst>
                                      </p:cBhvr>
                                      <p:tavLst>
                                        <p:tav tm="0">
                                          <p:val>
                                            <p:fltVal val="0"/>
                                          </p:val>
                                        </p:tav>
                                        <p:tav tm="100000">
                                          <p:val>
                                            <p:strVal val="#ppt_h"/>
                                          </p:val>
                                        </p:tav>
                                      </p:tavLst>
                                    </p:anim>
                                    <p:anim calcmode="lin" valueType="num">
                                      <p:cBhvr>
                                        <p:cTn id="91" dur="500" fill="hold"/>
                                        <p:tgtEl>
                                          <p:spTgt spid="3"/>
                                        </p:tgtEl>
                                        <p:attrNameLst>
                                          <p:attrName>style.rotation</p:attrName>
                                        </p:attrNameLst>
                                      </p:cBhvr>
                                      <p:tavLst>
                                        <p:tav tm="0">
                                          <p:val>
                                            <p:fltVal val="360"/>
                                          </p:val>
                                        </p:tav>
                                        <p:tav tm="100000">
                                          <p:val>
                                            <p:fltVal val="0"/>
                                          </p:val>
                                        </p:tav>
                                      </p:tavLst>
                                    </p:anim>
                                    <p:animEffect transition="in" filter="fade">
                                      <p:cBhvr>
                                        <p:cTn id="92" dur="500"/>
                                        <p:tgtEl>
                                          <p:spTgt spid="3"/>
                                        </p:tgtEl>
                                      </p:cBhvr>
                                    </p:animEffect>
                                  </p:childTnLst>
                                </p:cTn>
                              </p:par>
                              <p:par>
                                <p:cTn id="93" presetID="49" presetClass="entr" presetSubtype="0" decel="100000" fill="hold" nodeType="withEffect">
                                  <p:stCondLst>
                                    <p:cond delay="40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 calcmode="lin" valueType="num">
                                      <p:cBhvr>
                                        <p:cTn id="97" dur="500" fill="hold"/>
                                        <p:tgtEl>
                                          <p:spTgt spid="46"/>
                                        </p:tgtEl>
                                        <p:attrNameLst>
                                          <p:attrName>style.rotation</p:attrName>
                                        </p:attrNameLst>
                                      </p:cBhvr>
                                      <p:tavLst>
                                        <p:tav tm="0">
                                          <p:val>
                                            <p:fltVal val="360"/>
                                          </p:val>
                                        </p:tav>
                                        <p:tav tm="100000">
                                          <p:val>
                                            <p:fltVal val="0"/>
                                          </p:val>
                                        </p:tav>
                                      </p:tavLst>
                                    </p:anim>
                                    <p:animEffect transition="in" filter="fade">
                                      <p:cBhvr>
                                        <p:cTn id="98" dur="500"/>
                                        <p:tgtEl>
                                          <p:spTgt spid="46"/>
                                        </p:tgtEl>
                                      </p:cBhvr>
                                    </p:animEffect>
                                  </p:childTnLst>
                                </p:cTn>
                              </p:par>
                            </p:childTnLst>
                          </p:cTn>
                        </p:par>
                        <p:par>
                          <p:cTn id="99" fill="hold">
                            <p:stCondLst>
                              <p:cond delay="1400"/>
                            </p:stCondLst>
                            <p:childTnLst>
                              <p:par>
                                <p:cTn id="100" presetID="31" presetClass="entr" presetSubtype="0" fill="hold" grpId="0" nodeType="afterEffect">
                                  <p:stCondLst>
                                    <p:cond delay="0"/>
                                  </p:stCondLst>
                                  <p:iterate type="lt">
                                    <p:tmPct val="2000"/>
                                  </p:iterate>
                                  <p:childTnLst>
                                    <p:set>
                                      <p:cBhvr>
                                        <p:cTn id="101" dur="1" fill="hold">
                                          <p:stCondLst>
                                            <p:cond delay="0"/>
                                          </p:stCondLst>
                                        </p:cTn>
                                        <p:tgtEl>
                                          <p:spTgt spid="111"/>
                                        </p:tgtEl>
                                        <p:attrNameLst>
                                          <p:attrName>style.visibility</p:attrName>
                                        </p:attrNameLst>
                                      </p:cBhvr>
                                      <p:to>
                                        <p:strVal val="visible"/>
                                      </p:to>
                                    </p:set>
                                    <p:anim calcmode="lin" valueType="num">
                                      <p:cBhvr>
                                        <p:cTn id="102" dur="1000" fill="hold"/>
                                        <p:tgtEl>
                                          <p:spTgt spid="111"/>
                                        </p:tgtEl>
                                        <p:attrNameLst>
                                          <p:attrName>ppt_w</p:attrName>
                                        </p:attrNameLst>
                                      </p:cBhvr>
                                      <p:tavLst>
                                        <p:tav tm="0">
                                          <p:val>
                                            <p:fltVal val="0"/>
                                          </p:val>
                                        </p:tav>
                                        <p:tav tm="100000">
                                          <p:val>
                                            <p:strVal val="#ppt_w"/>
                                          </p:val>
                                        </p:tav>
                                      </p:tavLst>
                                    </p:anim>
                                    <p:anim calcmode="lin" valueType="num">
                                      <p:cBhvr>
                                        <p:cTn id="103" dur="1000" fill="hold"/>
                                        <p:tgtEl>
                                          <p:spTgt spid="111"/>
                                        </p:tgtEl>
                                        <p:attrNameLst>
                                          <p:attrName>ppt_h</p:attrName>
                                        </p:attrNameLst>
                                      </p:cBhvr>
                                      <p:tavLst>
                                        <p:tav tm="0">
                                          <p:val>
                                            <p:fltVal val="0"/>
                                          </p:val>
                                        </p:tav>
                                        <p:tav tm="100000">
                                          <p:val>
                                            <p:strVal val="#ppt_h"/>
                                          </p:val>
                                        </p:tav>
                                      </p:tavLst>
                                    </p:anim>
                                    <p:anim calcmode="lin" valueType="num">
                                      <p:cBhvr>
                                        <p:cTn id="104" dur="1000" fill="hold"/>
                                        <p:tgtEl>
                                          <p:spTgt spid="111"/>
                                        </p:tgtEl>
                                        <p:attrNameLst>
                                          <p:attrName>style.rotation</p:attrName>
                                        </p:attrNameLst>
                                      </p:cBhvr>
                                      <p:tavLst>
                                        <p:tav tm="0">
                                          <p:val>
                                            <p:fltVal val="90"/>
                                          </p:val>
                                        </p:tav>
                                        <p:tav tm="100000">
                                          <p:val>
                                            <p:fltVal val="0"/>
                                          </p:val>
                                        </p:tav>
                                      </p:tavLst>
                                    </p:anim>
                                    <p:animEffect transition="in" filter="fade">
                                      <p:cBhvr>
                                        <p:cTn id="105"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5" grpId="0"/>
      <p:bldP spid="96" grpId="0" animBg="1"/>
      <p:bldP spid="97" grpId="0"/>
      <p:bldP spid="110" grpId="0"/>
      <p:bldP spid="111" grpId="0"/>
      <p:bldP spid="113" grpId="0"/>
      <p:bldP spid="1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703607" y="-5404338"/>
            <a:ext cx="10808678" cy="10808676"/>
            <a:chOff x="703607" y="1477108"/>
            <a:chExt cx="10808678" cy="10808676"/>
          </a:xfrm>
        </p:grpSpPr>
        <p:sp>
          <p:nvSpPr>
            <p:cNvPr id="3" name="椭圆 2"/>
            <p:cNvSpPr/>
            <p:nvPr/>
          </p:nvSpPr>
          <p:spPr>
            <a:xfrm>
              <a:off x="703607" y="1477108"/>
              <a:ext cx="10808678" cy="10808676"/>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椭圆 3"/>
            <p:cNvSpPr/>
            <p:nvPr/>
          </p:nvSpPr>
          <p:spPr>
            <a:xfrm>
              <a:off x="3480322" y="4230376"/>
              <a:ext cx="5255249" cy="5255248"/>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2508960" y="3259015"/>
              <a:ext cx="7197972" cy="7197970"/>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1547668" y="2321169"/>
              <a:ext cx="9120556" cy="9120554"/>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p:nvGrpSpPr>
        <p:grpSpPr>
          <a:xfrm rot="10800000">
            <a:off x="2565922" y="906574"/>
            <a:ext cx="6444243" cy="4497765"/>
            <a:chOff x="3508288" y="1855851"/>
            <a:chExt cx="5525966" cy="3856855"/>
          </a:xfrm>
        </p:grpSpPr>
        <p:cxnSp>
          <p:nvCxnSpPr>
            <p:cNvPr id="7" name="直接连接符 6"/>
            <p:cNvCxnSpPr/>
            <p:nvPr/>
          </p:nvCxnSpPr>
          <p:spPr>
            <a:xfrm>
              <a:off x="4358984" y="1855851"/>
              <a:ext cx="1615096" cy="3767709"/>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508288" y="3212163"/>
              <a:ext cx="2013251" cy="2477428"/>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6492900" y="2552198"/>
              <a:ext cx="1070566" cy="2706901"/>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0800000" flipV="1">
              <a:off x="6668156" y="3976718"/>
              <a:ext cx="2366098" cy="1735988"/>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930713" y="5665660"/>
            <a:ext cx="10824754" cy="309380"/>
          </a:xfrm>
          <a:prstGeom prst="rect">
            <a:avLst/>
          </a:prstGeom>
          <a:noFill/>
        </p:spPr>
        <p:txBody>
          <a:bodyPr wrap="square" rtlCol="0">
            <a:spAutoFit/>
          </a:bodyPr>
          <a:lstStyle/>
          <a:p>
            <a:pPr algn="ctr">
              <a:lnSpc>
                <a:spcPct val="130000"/>
              </a:lnSpc>
            </a:pPr>
            <a:r>
              <a:rPr lang="en-US" altLang="zh-TW" sz="12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HTML</a:t>
            </a:r>
            <a:r>
              <a:rPr lang="zh-CN" altLang="en-US" sz="12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接口文档</a:t>
            </a:r>
            <a:endParaRPr lang="en-US" altLang="zh-TW" sz="1200" spc="200" dirty="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endParaRPr>
          </a:p>
        </p:txBody>
      </p:sp>
      <p:sp>
        <p:nvSpPr>
          <p:cNvPr id="15" name="椭圆 14"/>
          <p:cNvSpPr>
            <a:spLocks noChangeAspect="1"/>
          </p:cNvSpPr>
          <p:nvPr/>
        </p:nvSpPr>
        <p:spPr>
          <a:xfrm>
            <a:off x="4142171" y="1707717"/>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4739579" y="3289496"/>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7524689" y="4277710"/>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8222303" y="2856725"/>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stretch>
            <a:fillRect/>
          </a:stretch>
        </p:blipFill>
        <p:spPr>
          <a:xfrm>
            <a:off x="1112301" y="548691"/>
            <a:ext cx="9798187" cy="4855648"/>
          </a:xfrm>
          <a:prstGeom prst="rect">
            <a:avLst/>
          </a:prstGeom>
        </p:spPr>
      </p:pic>
    </p:spTree>
    <p:extLst>
      <p:ext uri="{BB962C8B-B14F-4D97-AF65-F5344CB8AC3E}">
        <p14:creationId xmlns:p14="http://schemas.microsoft.com/office/powerpoint/2010/main" val="16889287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2000"/>
                                  </p:iterate>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703607" y="-5404338"/>
            <a:ext cx="10808678" cy="10808676"/>
            <a:chOff x="703607" y="1477108"/>
            <a:chExt cx="10808678" cy="10808676"/>
          </a:xfrm>
        </p:grpSpPr>
        <p:sp>
          <p:nvSpPr>
            <p:cNvPr id="3" name="椭圆 2"/>
            <p:cNvSpPr/>
            <p:nvPr/>
          </p:nvSpPr>
          <p:spPr>
            <a:xfrm>
              <a:off x="703607" y="1477108"/>
              <a:ext cx="10808678" cy="10808676"/>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椭圆 3"/>
            <p:cNvSpPr/>
            <p:nvPr/>
          </p:nvSpPr>
          <p:spPr>
            <a:xfrm>
              <a:off x="3480322" y="4230376"/>
              <a:ext cx="5255249" cy="5255248"/>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2508960" y="3259015"/>
              <a:ext cx="7197972" cy="7197970"/>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1547668" y="2321169"/>
              <a:ext cx="9120556" cy="9120554"/>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p:nvGrpSpPr>
        <p:grpSpPr>
          <a:xfrm rot="10800000">
            <a:off x="2565922" y="906574"/>
            <a:ext cx="6444243" cy="4497765"/>
            <a:chOff x="3508288" y="1855851"/>
            <a:chExt cx="5525966" cy="3856855"/>
          </a:xfrm>
        </p:grpSpPr>
        <p:cxnSp>
          <p:nvCxnSpPr>
            <p:cNvPr id="7" name="直接连接符 6"/>
            <p:cNvCxnSpPr/>
            <p:nvPr/>
          </p:nvCxnSpPr>
          <p:spPr>
            <a:xfrm>
              <a:off x="4358984" y="1855851"/>
              <a:ext cx="1615096" cy="3767709"/>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508288" y="3212163"/>
              <a:ext cx="2013251" cy="2477428"/>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6492900" y="2552198"/>
              <a:ext cx="1070566" cy="2706901"/>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0800000" flipV="1">
              <a:off x="6668156" y="3976718"/>
              <a:ext cx="2366098" cy="1735988"/>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930713" y="5665660"/>
            <a:ext cx="10824754" cy="332399"/>
          </a:xfrm>
          <a:prstGeom prst="rect">
            <a:avLst/>
          </a:prstGeom>
          <a:noFill/>
        </p:spPr>
        <p:txBody>
          <a:bodyPr wrap="square" rtlCol="0">
            <a:spAutoFit/>
          </a:bodyPr>
          <a:lstStyle/>
          <a:p>
            <a:pPr algn="ctr">
              <a:lnSpc>
                <a:spcPct val="130000"/>
              </a:lnSpc>
            </a:pPr>
            <a:r>
              <a:rPr lang="en-US" altLang="zh-TW" sz="12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MARKDOWN</a:t>
            </a:r>
            <a:r>
              <a:rPr lang="zh-CN" altLang="en-US" sz="12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接口文档</a:t>
            </a:r>
            <a:endParaRPr lang="en-US" altLang="zh-TW" sz="1200" spc="200" dirty="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endParaRPr>
          </a:p>
        </p:txBody>
      </p:sp>
      <p:sp>
        <p:nvSpPr>
          <p:cNvPr id="15" name="椭圆 14"/>
          <p:cNvSpPr>
            <a:spLocks noChangeAspect="1"/>
          </p:cNvSpPr>
          <p:nvPr/>
        </p:nvSpPr>
        <p:spPr>
          <a:xfrm>
            <a:off x="4142171" y="1707717"/>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4739579" y="3289496"/>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7524689" y="4277710"/>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8222303" y="2856725"/>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2"/>
          <a:stretch>
            <a:fillRect/>
          </a:stretch>
        </p:blipFill>
        <p:spPr>
          <a:xfrm>
            <a:off x="1975674" y="0"/>
            <a:ext cx="8317889" cy="5516168"/>
          </a:xfrm>
          <a:prstGeom prst="rect">
            <a:avLst/>
          </a:prstGeom>
        </p:spPr>
      </p:pic>
    </p:spTree>
    <p:extLst>
      <p:ext uri="{BB962C8B-B14F-4D97-AF65-F5344CB8AC3E}">
        <p14:creationId xmlns:p14="http://schemas.microsoft.com/office/powerpoint/2010/main" val="11348886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2000"/>
                                  </p:iterate>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703607" y="-5404338"/>
            <a:ext cx="10808678" cy="10808676"/>
            <a:chOff x="703607" y="1477108"/>
            <a:chExt cx="10808678" cy="10808676"/>
          </a:xfrm>
        </p:grpSpPr>
        <p:sp>
          <p:nvSpPr>
            <p:cNvPr id="3" name="椭圆 2"/>
            <p:cNvSpPr/>
            <p:nvPr/>
          </p:nvSpPr>
          <p:spPr>
            <a:xfrm>
              <a:off x="703607" y="1477108"/>
              <a:ext cx="10808678" cy="10808676"/>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椭圆 3"/>
            <p:cNvSpPr/>
            <p:nvPr/>
          </p:nvSpPr>
          <p:spPr>
            <a:xfrm>
              <a:off x="3480322" y="4230376"/>
              <a:ext cx="5255249" cy="5255248"/>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2508960" y="3259015"/>
              <a:ext cx="7197972" cy="7197970"/>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1547668" y="2321169"/>
              <a:ext cx="9120556" cy="9120554"/>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p:nvGrpSpPr>
        <p:grpSpPr>
          <a:xfrm rot="10800000">
            <a:off x="2565922" y="906574"/>
            <a:ext cx="6444243" cy="4497765"/>
            <a:chOff x="3508288" y="1855851"/>
            <a:chExt cx="5525966" cy="3856855"/>
          </a:xfrm>
        </p:grpSpPr>
        <p:cxnSp>
          <p:nvCxnSpPr>
            <p:cNvPr id="7" name="直接连接符 6"/>
            <p:cNvCxnSpPr/>
            <p:nvPr/>
          </p:nvCxnSpPr>
          <p:spPr>
            <a:xfrm>
              <a:off x="4358984" y="1855851"/>
              <a:ext cx="1615096" cy="3767709"/>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508288" y="3212163"/>
              <a:ext cx="2013251" cy="2477428"/>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6492900" y="2552198"/>
              <a:ext cx="1070566" cy="2706901"/>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0800000" flipV="1">
              <a:off x="6668156" y="3976718"/>
              <a:ext cx="2366098" cy="1735988"/>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687530" y="5677442"/>
            <a:ext cx="10824754" cy="332399"/>
          </a:xfrm>
          <a:prstGeom prst="rect">
            <a:avLst/>
          </a:prstGeom>
          <a:noFill/>
        </p:spPr>
        <p:txBody>
          <a:bodyPr wrap="square" rtlCol="0">
            <a:spAutoFit/>
          </a:bodyPr>
          <a:lstStyle/>
          <a:p>
            <a:pPr algn="ctr">
              <a:lnSpc>
                <a:spcPct val="130000"/>
              </a:lnSpc>
            </a:pPr>
            <a:r>
              <a:rPr lang="en-US" altLang="zh-TW" sz="12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MARKDOWN</a:t>
            </a:r>
            <a:r>
              <a:rPr lang="zh-CN" altLang="en-US" sz="12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接口文档</a:t>
            </a:r>
            <a:r>
              <a:rPr lang="en-US" altLang="zh-CN" sz="12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a:t>
            </a:r>
            <a:r>
              <a:rPr lang="zh-CN" altLang="en-US" sz="12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支持一键录入各种文档共享平台</a:t>
            </a:r>
            <a:endParaRPr lang="en-US" altLang="zh-TW" sz="1200" spc="200" dirty="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endParaRPr>
          </a:p>
        </p:txBody>
      </p:sp>
      <p:sp>
        <p:nvSpPr>
          <p:cNvPr id="15" name="椭圆 14"/>
          <p:cNvSpPr>
            <a:spLocks noChangeAspect="1"/>
          </p:cNvSpPr>
          <p:nvPr/>
        </p:nvSpPr>
        <p:spPr>
          <a:xfrm>
            <a:off x="4142171" y="1707717"/>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4739579" y="3289496"/>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7524689" y="4277710"/>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8222303" y="2856725"/>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2"/>
          <a:stretch>
            <a:fillRect/>
          </a:stretch>
        </p:blipFill>
        <p:spPr>
          <a:xfrm>
            <a:off x="797858" y="352440"/>
            <a:ext cx="10891627" cy="5090028"/>
          </a:xfrm>
          <a:prstGeom prst="rect">
            <a:avLst/>
          </a:prstGeom>
        </p:spPr>
      </p:pic>
    </p:spTree>
    <p:extLst>
      <p:ext uri="{BB962C8B-B14F-4D97-AF65-F5344CB8AC3E}">
        <p14:creationId xmlns:p14="http://schemas.microsoft.com/office/powerpoint/2010/main" val="31687761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2000"/>
                                  </p:iterate>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703607" y="-5404338"/>
            <a:ext cx="10808678" cy="10808676"/>
            <a:chOff x="703607" y="1477108"/>
            <a:chExt cx="10808678" cy="10808676"/>
          </a:xfrm>
        </p:grpSpPr>
        <p:sp>
          <p:nvSpPr>
            <p:cNvPr id="3" name="椭圆 2"/>
            <p:cNvSpPr/>
            <p:nvPr/>
          </p:nvSpPr>
          <p:spPr>
            <a:xfrm>
              <a:off x="703607" y="1477108"/>
              <a:ext cx="10808678" cy="10808676"/>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椭圆 3"/>
            <p:cNvSpPr/>
            <p:nvPr/>
          </p:nvSpPr>
          <p:spPr>
            <a:xfrm>
              <a:off x="3480322" y="4230376"/>
              <a:ext cx="5255249" cy="5255248"/>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椭圆 4"/>
            <p:cNvSpPr/>
            <p:nvPr/>
          </p:nvSpPr>
          <p:spPr>
            <a:xfrm>
              <a:off x="2508960" y="3259015"/>
              <a:ext cx="7197972" cy="7197970"/>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椭圆 5"/>
            <p:cNvSpPr/>
            <p:nvPr/>
          </p:nvSpPr>
          <p:spPr>
            <a:xfrm>
              <a:off x="1547668" y="2321169"/>
              <a:ext cx="9120556" cy="9120554"/>
            </a:xfrm>
            <a:prstGeom prst="ellipse">
              <a:avLst/>
            </a:prstGeom>
            <a:gradFill>
              <a:gsLst>
                <a:gs pos="0">
                  <a:schemeClr val="bg1">
                    <a:alpha val="77000"/>
                  </a:schemeClr>
                </a:gs>
                <a:gs pos="24000">
                  <a:srgbClr val="05DAE3">
                    <a:alpha val="32000"/>
                  </a:srgbClr>
                </a:gs>
                <a:gs pos="63000">
                  <a:srgbClr val="05DAE3">
                    <a:alpha val="4000"/>
                  </a:srgbClr>
                </a:gs>
                <a:gs pos="80000">
                  <a:srgbClr val="B40F51">
                    <a:alpha val="0"/>
                  </a:srgbClr>
                </a:gs>
                <a:gs pos="97000">
                  <a:srgbClr val="1E0000">
                    <a:alpha val="0"/>
                  </a:srgbClr>
                </a:gs>
              </a:gsLst>
              <a:path path="circle">
                <a:fillToRect l="50000" t="50000" r="50000" b="50000"/>
              </a:path>
            </a:gradFill>
            <a:ln>
              <a:gradFill>
                <a:gsLst>
                  <a:gs pos="0">
                    <a:srgbClr val="05DAE3"/>
                  </a:gs>
                  <a:gs pos="14000">
                    <a:srgbClr val="05DAE3">
                      <a:alpha val="49000"/>
                    </a:srgbClr>
                  </a:gs>
                  <a:gs pos="87000">
                    <a:srgbClr val="05DAE3">
                      <a:alpha val="49000"/>
                    </a:srgbClr>
                  </a:gs>
                  <a:gs pos="25000">
                    <a:srgbClr val="BB1055">
                      <a:alpha val="0"/>
                    </a:srgbClr>
                  </a:gs>
                  <a:gs pos="75000">
                    <a:srgbClr val="BB1055">
                      <a:alpha val="0"/>
                    </a:srgbClr>
                  </a:gs>
                  <a:gs pos="100000">
                    <a:srgbClr val="05DAE3"/>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1" name="组合 10"/>
          <p:cNvGrpSpPr/>
          <p:nvPr/>
        </p:nvGrpSpPr>
        <p:grpSpPr>
          <a:xfrm rot="10800000">
            <a:off x="2565922" y="906574"/>
            <a:ext cx="6444243" cy="4497765"/>
            <a:chOff x="3508288" y="1855851"/>
            <a:chExt cx="5525966" cy="3856855"/>
          </a:xfrm>
        </p:grpSpPr>
        <p:cxnSp>
          <p:nvCxnSpPr>
            <p:cNvPr id="7" name="直接连接符 6"/>
            <p:cNvCxnSpPr/>
            <p:nvPr/>
          </p:nvCxnSpPr>
          <p:spPr>
            <a:xfrm>
              <a:off x="4358984" y="1855851"/>
              <a:ext cx="1615096" cy="3767709"/>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508288" y="3212163"/>
              <a:ext cx="2013251" cy="2477428"/>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6492900" y="2552198"/>
              <a:ext cx="1070566" cy="2706901"/>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0800000" flipV="1">
              <a:off x="6668156" y="3976718"/>
              <a:ext cx="2366098" cy="1735988"/>
            </a:xfrm>
            <a:prstGeom prst="line">
              <a:avLst/>
            </a:prstGeom>
            <a:ln>
              <a:gradFill>
                <a:gsLst>
                  <a:gs pos="0">
                    <a:schemeClr val="bg1">
                      <a:alpha val="0"/>
                    </a:schemeClr>
                  </a:gs>
                  <a:gs pos="43000">
                    <a:srgbClr val="05DAE3"/>
                  </a:gs>
                  <a:gs pos="88000">
                    <a:schemeClr val="bg1">
                      <a:alpha val="0"/>
                    </a:schemeClr>
                  </a:gs>
                </a:gsLst>
                <a:lin ang="5400000" scaled="0"/>
              </a:gradFill>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516877" y="5668873"/>
            <a:ext cx="10824754" cy="309380"/>
          </a:xfrm>
          <a:prstGeom prst="rect">
            <a:avLst/>
          </a:prstGeom>
          <a:noFill/>
        </p:spPr>
        <p:txBody>
          <a:bodyPr wrap="square" rtlCol="0">
            <a:spAutoFit/>
          </a:bodyPr>
          <a:lstStyle/>
          <a:p>
            <a:pPr algn="ctr">
              <a:lnSpc>
                <a:spcPct val="130000"/>
              </a:lnSpc>
            </a:pPr>
            <a:r>
              <a:rPr lang="zh-CN" altLang="en-US" sz="12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自定义</a:t>
            </a:r>
            <a:r>
              <a:rPr lang="en-US" altLang="zh-CN" sz="1200" spc="200" dirty="0" smtClean="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rPr>
              <a:t>Header</a:t>
            </a:r>
            <a:endParaRPr lang="en-US" altLang="zh-TW" sz="1200" spc="200" dirty="0">
              <a:solidFill>
                <a:schemeClr val="bg1">
                  <a:lumMod val="95000"/>
                </a:schemeClr>
              </a:solidFill>
              <a:latin typeface="Source Han Sans Light" panose="020B0300000000000000" pitchFamily="34" charset="-122"/>
              <a:ea typeface="Source Han Sans Light" panose="020B0300000000000000" pitchFamily="34" charset="-122"/>
              <a:cs typeface="Segoe UI Light" panose="020B0502040204020203" pitchFamily="34" charset="0"/>
            </a:endParaRPr>
          </a:p>
        </p:txBody>
      </p:sp>
      <p:sp>
        <p:nvSpPr>
          <p:cNvPr id="15" name="椭圆 14"/>
          <p:cNvSpPr>
            <a:spLocks noChangeAspect="1"/>
          </p:cNvSpPr>
          <p:nvPr/>
        </p:nvSpPr>
        <p:spPr>
          <a:xfrm>
            <a:off x="4142171" y="1707717"/>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4739579" y="3289496"/>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7524689" y="4277710"/>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8222303" y="2856725"/>
            <a:ext cx="81459" cy="81459"/>
          </a:xfrm>
          <a:prstGeom prst="ellipse">
            <a:avLst/>
          </a:prstGeom>
          <a:solidFill>
            <a:srgbClr val="05D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stretch>
            <a:fillRect/>
          </a:stretch>
        </p:blipFill>
        <p:spPr>
          <a:xfrm>
            <a:off x="2862615" y="542594"/>
            <a:ext cx="6133278" cy="4861745"/>
          </a:xfrm>
          <a:prstGeom prst="rect">
            <a:avLst/>
          </a:prstGeom>
        </p:spPr>
      </p:pic>
    </p:spTree>
    <p:extLst>
      <p:ext uri="{BB962C8B-B14F-4D97-AF65-F5344CB8AC3E}">
        <p14:creationId xmlns:p14="http://schemas.microsoft.com/office/powerpoint/2010/main" val="366307262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2000"/>
                                  </p:iterate>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7" grpId="0" animBg="1"/>
      <p:bldP spid="1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srcRect/>
          <a:tile tx="0" ty="0" sx="100000" sy="100000" flip="none" algn="ctr"/>
        </a:blipFill>
        <a:ln w="15875">
          <a:gradFill>
            <a:gsLst>
              <a:gs pos="0">
                <a:srgbClr val="05DAE3"/>
              </a:gs>
              <a:gs pos="58000">
                <a:srgbClr val="22B9FE"/>
              </a:gs>
              <a:gs pos="83000">
                <a:srgbClr val="05DAE3"/>
              </a:gs>
              <a:gs pos="100000">
                <a:srgbClr val="22B9FE">
                  <a:alpha val="0"/>
                </a:srgbClr>
              </a:gs>
            </a:gsLst>
            <a:lin ang="5400000" scaled="1"/>
          </a:gra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6106</TotalTime>
  <Words>579</Words>
  <Application>Microsoft Office PowerPoint</Application>
  <PresentationFormat>宽屏</PresentationFormat>
  <Paragraphs>84</Paragraphs>
  <Slides>12</Slides>
  <Notes>1</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12</vt:i4>
      </vt:variant>
    </vt:vector>
  </HeadingPairs>
  <TitlesOfParts>
    <vt:vector size="25" baseType="lpstr">
      <vt:lpstr>Source Han Sans Bold</vt:lpstr>
      <vt:lpstr>Source Han Sans Heavy</vt:lpstr>
      <vt:lpstr>Source Han Sans Light</vt:lpstr>
      <vt:lpstr>等线</vt:lpstr>
      <vt:lpstr>等线 Light</vt:lpstr>
      <vt:lpstr>造字工房尚黑 G0v1 粗体</vt:lpstr>
      <vt:lpstr>造字工房尚黑 G0v1 特细体</vt:lpstr>
      <vt:lpstr>Agency FB</vt:lpstr>
      <vt:lpstr>Arial</vt:lpstr>
      <vt:lpstr>Impact</vt:lpstr>
      <vt:lpstr>Segoe UI Light</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cp:keywords/>
  <dc:description>http://www.ypppt.com/</dc:description>
  <cp:lastModifiedBy>hspcadmin</cp:lastModifiedBy>
  <cp:revision>32</cp:revision>
  <dcterms:created xsi:type="dcterms:W3CDTF">2016-04-26T14:58:39Z</dcterms:created>
  <dcterms:modified xsi:type="dcterms:W3CDTF">2024-06-04T08:59:19Z</dcterms:modified>
</cp:coreProperties>
</file>